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svg" ContentType="image/sv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2"/>
    <p:sldMasterId id="2147483662" r:id="rId3"/>
  </p:sldMasterIdLst>
  <p:notesMasterIdLst>
    <p:notesMasterId r:id="rId4"/>
  </p:notesMasterIdLst>
  <p:sldIdLst>
    <p:sldId id="11090562" r:id="rId5"/>
    <p:sldId id="11090319" r:id="rId6"/>
    <p:sldId id="11090484" r:id="rId7"/>
    <p:sldId id="11090483" r:id="rId8"/>
    <p:sldId id="396" r:id="rId9"/>
    <p:sldId id="11090565" r:id="rId10"/>
    <p:sldId id="11090485" r:id="rId11"/>
    <p:sldId id="358" r:id="rId12"/>
    <p:sldId id="11090486" r:id="rId13"/>
    <p:sldId id="11090487" r:id="rId14"/>
    <p:sldId id="11090488" r:id="rId15"/>
    <p:sldId id="11090489" r:id="rId16"/>
    <p:sldId id="11090490" r:id="rId17"/>
    <p:sldId id="11090492" r:id="rId18"/>
    <p:sldId id="11090491" r:id="rId19"/>
    <p:sldId id="365" r:id="rId20"/>
    <p:sldId id="11090493" r:id="rId21"/>
    <p:sldId id="11090494" r:id="rId22"/>
    <p:sldId id="11090495" r:id="rId23"/>
    <p:sldId id="11090497" r:id="rId24"/>
    <p:sldId id="11090498" r:id="rId25"/>
    <p:sldId id="11090500" r:id="rId26"/>
    <p:sldId id="11090506" r:id="rId27"/>
    <p:sldId id="11090501" r:id="rId28"/>
    <p:sldId id="11090502" r:id="rId29"/>
    <p:sldId id="11090508" r:id="rId30"/>
    <p:sldId id="11090503" r:id="rId31"/>
    <p:sldId id="11090504" r:id="rId32"/>
    <p:sldId id="11090509" r:id="rId33"/>
    <p:sldId id="11090510" r:id="rId34"/>
    <p:sldId id="11090511" r:id="rId35"/>
    <p:sldId id="11090512" r:id="rId36"/>
    <p:sldId id="11090513" r:id="rId37"/>
    <p:sldId id="11090523" r:id="rId38"/>
    <p:sldId id="11090524" r:id="rId39"/>
    <p:sldId id="11090525" r:id="rId40"/>
    <p:sldId id="11090517" r:id="rId41"/>
    <p:sldId id="11090518" r:id="rId42"/>
    <p:sldId id="11090519" r:id="rId43"/>
    <p:sldId id="11090535" r:id="rId44"/>
    <p:sldId id="11090526" r:id="rId45"/>
    <p:sldId id="11090527" r:id="rId46"/>
    <p:sldId id="11090534" r:id="rId47"/>
    <p:sldId id="11090528" r:id="rId48"/>
    <p:sldId id="404" r:id="rId49"/>
    <p:sldId id="11090529" r:id="rId50"/>
    <p:sldId id="11090530" r:id="rId51"/>
    <p:sldId id="11090531" r:id="rId52"/>
    <p:sldId id="11090532" r:id="rId53"/>
    <p:sldId id="11090533" r:id="rId54"/>
    <p:sldId id="11090536" r:id="rId55"/>
    <p:sldId id="11090537" r:id="rId56"/>
    <p:sldId id="11090539" r:id="rId57"/>
    <p:sldId id="11090538" r:id="rId58"/>
    <p:sldId id="11090540" r:id="rId59"/>
    <p:sldId id="11090541" r:id="rId60"/>
    <p:sldId id="11090542" r:id="rId61"/>
    <p:sldId id="11090543" r:id="rId62"/>
    <p:sldId id="11090547" r:id="rId63"/>
    <p:sldId id="11090548" r:id="rId64"/>
    <p:sldId id="11090549" r:id="rId65"/>
    <p:sldId id="11090550" r:id="rId66"/>
    <p:sldId id="11090551" r:id="rId67"/>
    <p:sldId id="11090552" r:id="rId68"/>
    <p:sldId id="11090553" r:id="rId69"/>
    <p:sldId id="11090554" r:id="rId70"/>
    <p:sldId id="11090555" r:id="rId71"/>
    <p:sldId id="11090556" r:id="rId72"/>
    <p:sldId id="11090557" r:id="rId73"/>
    <p:sldId id="11090558" r:id="rId74"/>
    <p:sldId id="11090463" r:id="rId75"/>
    <p:sldId id="11090559" r:id="rId76"/>
    <p:sldId id="11090560" r:id="rId77"/>
    <p:sldId id="11090561" r:id="rId78"/>
    <p:sldId id="11090402" r:id="rId79"/>
  </p:sldIdLst>
  <p:sldSz cx="12192000" cy="6858000"/>
  <p:notesSz cx="6858000" cy="9144000"/>
  <p:custDataLst>
    <p:tags r:id="rId8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4201" userDrawn="1">
          <p15:clr>
            <a:srgbClr val="A4A3A4"/>
          </p15:clr>
        </p15:guide>
        <p15:guide id="5" pos="7491" userDrawn="1">
          <p15:clr>
            <a:srgbClr val="A4A3A4"/>
          </p15:clr>
        </p15:guide>
        <p15:guide id="8" pos="211" userDrawn="1">
          <p15:clr>
            <a:srgbClr val="A4A3A4"/>
          </p15:clr>
        </p15:guide>
        <p15:guide id="9" orient="horz" pos="459" userDrawn="1">
          <p15:clr>
            <a:srgbClr val="A4A3A4"/>
          </p15:clr>
        </p15:guide>
        <p15:guide id="11" orient="horz" pos="2160" userDrawn="1">
          <p15:clr>
            <a:srgbClr val="A4A3A4"/>
          </p15:clr>
        </p15:guide>
        <p15:guide id="12" pos="3940" userDrawn="1">
          <p15:clr>
            <a:srgbClr val="A4A3A4"/>
          </p15:clr>
        </p15:guide>
      </p15:sldGuideLst>
    </p:ext>
  </p:extLst>
</p:presentation>
</file>

<file path=ppt/commentAuthors.xml><?xml version="1.0" encoding="utf-8"?>
<p:cmAuthorLst xmlns:p="http://schemas.openxmlformats.org/presentationml/2006/main">
  <p:cmAuthor id="0" name="Mia Vida Villanueva" initials="MVV" lastIdx="0" clrIdx="2"/>
  <p:cmAuthor id="1" name="孙文纯" initials="孙文纯" lastIdx="0" clrIdx="0"/>
  <p:cmAuthor id="2" name="作者" initials="A" lastIdx="0" clrIdx="1"/>
  <p:cmAuthor id="3" name="admin" initials="a" lastIdx="0" clrIdx="3"/>
</p:cmAuthorLst>
</file>

<file path=ppt/presProps.xml><?xml version="1.0" encoding="utf-8"?>
<p:presentationPr xmlns:r="http://schemas.openxmlformats.org/officeDocument/2006/relationships" xmlns:a="http://schemas.openxmlformats.org/drawingml/2006/main"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72" autoAdjust="0"/>
    <p:restoredTop sz="94090" autoAdjust="0"/>
  </p:normalViewPr>
  <p:slideViewPr>
    <p:cSldViewPr snapToGrid="0" showGuides="1">
      <p:cViewPr varScale="1">
        <p:scale>
          <a:sx n="76" d="100"/>
          <a:sy n="76" d="100"/>
        </p:scale>
        <p:origin x="62" y="283"/>
      </p:cViewPr>
      <p:guideLst>
        <p:guide orient="horz" pos="4201"/>
        <p:guide pos="7491"/>
        <p:guide pos="211"/>
        <p:guide orient="horz" pos="459"/>
        <p:guide orient="horz" pos="2160"/>
        <p:guide pos="3940"/>
      </p:guideLst>
    </p:cSldViewPr>
  </p:slideViewPr>
  <p:outlineViewPr>
    <p:cViewPr>
      <p:scale>
        <a:sx n="33" d="100"/>
        <a:sy n="33" d="100"/>
      </p:scale>
      <p:origin x="0" y="-322"/>
    </p:cViewPr>
  </p:outlineViewPr>
  <p:notesTextViewPr>
    <p:cViewPr>
      <p:scale>
        <a:sx n="1" d="1"/>
        <a:sy n="1" d="1"/>
      </p:scale>
      <p:origin x="0" y="0"/>
    </p:cViewPr>
  </p:notesTextViewPr>
  <p:sorterViewPr>
    <p:cViewPr>
      <p:scale>
        <a:sx n="50" d="100"/>
        <a:sy n="50" d="100"/>
      </p:scale>
      <p:origin x="0" y="0"/>
    </p:cViewPr>
  </p:sorter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notesMaster" Target="notesMasters/notes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slide" Target="slides/slide54.xml" /><Relationship Id="rId59" Type="http://schemas.openxmlformats.org/officeDocument/2006/relationships/slide" Target="slides/slide55.xml" /><Relationship Id="rId6" Type="http://schemas.openxmlformats.org/officeDocument/2006/relationships/slide" Target="slides/slide2.xml" /><Relationship Id="rId60" Type="http://schemas.openxmlformats.org/officeDocument/2006/relationships/slide" Target="slides/slide56.xml" /><Relationship Id="rId61" Type="http://schemas.openxmlformats.org/officeDocument/2006/relationships/slide" Target="slides/slide57.xml" /><Relationship Id="rId62" Type="http://schemas.openxmlformats.org/officeDocument/2006/relationships/slide" Target="slides/slide58.xml" /><Relationship Id="rId63" Type="http://schemas.openxmlformats.org/officeDocument/2006/relationships/slide" Target="slides/slide59.xml" /><Relationship Id="rId64" Type="http://schemas.openxmlformats.org/officeDocument/2006/relationships/slide" Target="slides/slide60.xml" /><Relationship Id="rId65" Type="http://schemas.openxmlformats.org/officeDocument/2006/relationships/slide" Target="slides/slide61.xml" /><Relationship Id="rId66" Type="http://schemas.openxmlformats.org/officeDocument/2006/relationships/slide" Target="slides/slide62.xml" /><Relationship Id="rId67" Type="http://schemas.openxmlformats.org/officeDocument/2006/relationships/slide" Target="slides/slide63.xml" /><Relationship Id="rId68" Type="http://schemas.openxmlformats.org/officeDocument/2006/relationships/slide" Target="slides/slide64.xml" /><Relationship Id="rId69" Type="http://schemas.openxmlformats.org/officeDocument/2006/relationships/slide" Target="slides/slide65.xml" /><Relationship Id="rId7" Type="http://schemas.openxmlformats.org/officeDocument/2006/relationships/slide" Target="slides/slide3.xml" /><Relationship Id="rId70" Type="http://schemas.openxmlformats.org/officeDocument/2006/relationships/slide" Target="slides/slide66.xml" /><Relationship Id="rId71" Type="http://schemas.openxmlformats.org/officeDocument/2006/relationships/slide" Target="slides/slide67.xml" /><Relationship Id="rId72" Type="http://schemas.openxmlformats.org/officeDocument/2006/relationships/slide" Target="slides/slide68.xml" /><Relationship Id="rId73" Type="http://schemas.openxmlformats.org/officeDocument/2006/relationships/slide" Target="slides/slide69.xml" /><Relationship Id="rId74" Type="http://schemas.openxmlformats.org/officeDocument/2006/relationships/slide" Target="slides/slide70.xml" /><Relationship Id="rId75" Type="http://schemas.openxmlformats.org/officeDocument/2006/relationships/slide" Target="slides/slide71.xml" /><Relationship Id="rId76" Type="http://schemas.openxmlformats.org/officeDocument/2006/relationships/slide" Target="slides/slide72.xml" /><Relationship Id="rId77" Type="http://schemas.openxmlformats.org/officeDocument/2006/relationships/slide" Target="slides/slide73.xml" /><Relationship Id="rId78" Type="http://schemas.openxmlformats.org/officeDocument/2006/relationships/slide" Target="slides/slide74.xml" /><Relationship Id="rId79" Type="http://schemas.openxmlformats.org/officeDocument/2006/relationships/slide" Target="slides/slide75.xml" /><Relationship Id="rId8" Type="http://schemas.openxmlformats.org/officeDocument/2006/relationships/slide" Target="slides/slide4.xml" /><Relationship Id="rId80" Type="http://schemas.openxmlformats.org/officeDocument/2006/relationships/tags" Target="tags/tag1453.xml" /><Relationship Id="rId81" Type="http://schemas.openxmlformats.org/officeDocument/2006/relationships/presProps" Target="presProps.xml" /><Relationship Id="rId82" Type="http://schemas.openxmlformats.org/officeDocument/2006/relationships/viewProps" Target="viewProps.xml" /><Relationship Id="rId83" Type="http://schemas.openxmlformats.org/officeDocument/2006/relationships/theme" Target="theme/theme1.xml" /><Relationship Id="rId84" Type="http://schemas.openxmlformats.org/officeDocument/2006/relationships/tableStyles" Target="tableStyles.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tags" Target="../tags/tag82.xml" /><Relationship Id="rId8"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72C11328-E932-4978-B593-20E892005615}"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F2E81C92-FB04-4531-AA7B-867E9634CAD9}"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493.xml" /><Relationship Id="rId4" Type="http://schemas.openxmlformats.org/officeDocument/2006/relationships/tags" Target="../tags/tag494.xml" /><Relationship Id="rId5" Type="http://schemas.openxmlformats.org/officeDocument/2006/relationships/tags" Target="../tags/tag495.xml" /><Relationship Id="rId6" Type="http://schemas.openxmlformats.org/officeDocument/2006/relationships/tags" Target="../tags/tag496.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516.xml" /><Relationship Id="rId4" Type="http://schemas.openxmlformats.org/officeDocument/2006/relationships/tags" Target="../tags/tag517.xml" /><Relationship Id="rId5" Type="http://schemas.openxmlformats.org/officeDocument/2006/relationships/tags" Target="../tags/tag518.xml" /><Relationship Id="rId6" Type="http://schemas.openxmlformats.org/officeDocument/2006/relationships/tags" Target="../tags/tag519.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539.xml" /><Relationship Id="rId4" Type="http://schemas.openxmlformats.org/officeDocument/2006/relationships/tags" Target="../tags/tag540.xml" /><Relationship Id="rId5" Type="http://schemas.openxmlformats.org/officeDocument/2006/relationships/tags" Target="../tags/tag541.xml" /><Relationship Id="rId6" Type="http://schemas.openxmlformats.org/officeDocument/2006/relationships/tags" Target="../tags/tag542.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 Id="rId3" Type="http://schemas.openxmlformats.org/officeDocument/2006/relationships/tags" Target="../tags/tag565.xml" /><Relationship Id="rId4" Type="http://schemas.openxmlformats.org/officeDocument/2006/relationships/tags" Target="../tags/tag566.xml" /><Relationship Id="rId5" Type="http://schemas.openxmlformats.org/officeDocument/2006/relationships/tags" Target="../tags/tag567.xml" /><Relationship Id="rId6" Type="http://schemas.openxmlformats.org/officeDocument/2006/relationships/tags" Target="../tags/tag568.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 Id="rId3" Type="http://schemas.openxmlformats.org/officeDocument/2006/relationships/tags" Target="../tags/tag724.xml" /><Relationship Id="rId4" Type="http://schemas.openxmlformats.org/officeDocument/2006/relationships/tags" Target="../tags/tag725.xml" /><Relationship Id="rId5" Type="http://schemas.openxmlformats.org/officeDocument/2006/relationships/tags" Target="../tags/tag726.xml" /><Relationship Id="rId6" Type="http://schemas.openxmlformats.org/officeDocument/2006/relationships/tags" Target="../tags/tag727.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 Id="rId3" Type="http://schemas.openxmlformats.org/officeDocument/2006/relationships/tags" Target="../tags/tag751.xml" /><Relationship Id="rId4" Type="http://schemas.openxmlformats.org/officeDocument/2006/relationships/tags" Target="../tags/tag752.xml" /><Relationship Id="rId5" Type="http://schemas.openxmlformats.org/officeDocument/2006/relationships/tags" Target="../tags/tag753.xml" /><Relationship Id="rId6" Type="http://schemas.openxmlformats.org/officeDocument/2006/relationships/tags" Target="../tags/tag754.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 Id="rId3" Type="http://schemas.openxmlformats.org/officeDocument/2006/relationships/tags" Target="../tags/tag810.xml" /><Relationship Id="rId4" Type="http://schemas.openxmlformats.org/officeDocument/2006/relationships/tags" Target="../tags/tag811.xml" /><Relationship Id="rId5" Type="http://schemas.openxmlformats.org/officeDocument/2006/relationships/tags" Target="../tags/tag812.xml" /><Relationship Id="rId6" Type="http://schemas.openxmlformats.org/officeDocument/2006/relationships/tags" Target="../tags/tag813.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 Id="rId3" Type="http://schemas.openxmlformats.org/officeDocument/2006/relationships/tags" Target="../tags/tag922.xml" /><Relationship Id="rId4" Type="http://schemas.openxmlformats.org/officeDocument/2006/relationships/tags" Target="../tags/tag923.xml" /><Relationship Id="rId5" Type="http://schemas.openxmlformats.org/officeDocument/2006/relationships/tags" Target="../tags/tag924.xml" /><Relationship Id="rId6" Type="http://schemas.openxmlformats.org/officeDocument/2006/relationships/tags" Target="../tags/tag925.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 Id="rId3" Type="http://schemas.openxmlformats.org/officeDocument/2006/relationships/tags" Target="../tags/tag995.xml" /><Relationship Id="rId4" Type="http://schemas.openxmlformats.org/officeDocument/2006/relationships/tags" Target="../tags/tag996.xml" /><Relationship Id="rId5" Type="http://schemas.openxmlformats.org/officeDocument/2006/relationships/tags" Target="../tags/tag997.xml" /><Relationship Id="rId6" Type="http://schemas.openxmlformats.org/officeDocument/2006/relationships/tags" Target="../tags/tag998.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 Id="rId3" Type="http://schemas.openxmlformats.org/officeDocument/2006/relationships/tags" Target="../tags/tag1026.xml" /><Relationship Id="rId4" Type="http://schemas.openxmlformats.org/officeDocument/2006/relationships/tags" Target="../tags/tag1027.xml" /><Relationship Id="rId5" Type="http://schemas.openxmlformats.org/officeDocument/2006/relationships/tags" Target="../tags/tag1028.xml" /><Relationship Id="rId6" Type="http://schemas.openxmlformats.org/officeDocument/2006/relationships/tags" Target="../tags/tag1029.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71.xml" /><Relationship Id="rId2" Type="http://schemas.openxmlformats.org/officeDocument/2006/relationships/notesMaster" Target="../notesMasters/notesMaster1.xml" /><Relationship Id="rId3" Type="http://schemas.openxmlformats.org/officeDocument/2006/relationships/tags" Target="../tags/tag1324.xml" /><Relationship Id="rId4" Type="http://schemas.openxmlformats.org/officeDocument/2006/relationships/tags" Target="../tags/tag1325.xml" /><Relationship Id="rId5" Type="http://schemas.openxmlformats.org/officeDocument/2006/relationships/tags" Target="../tags/tag1326.xml" /><Relationship Id="rId6" Type="http://schemas.openxmlformats.org/officeDocument/2006/relationships/tags" Target="../tags/tag1327.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72.xml" /><Relationship Id="rId2" Type="http://schemas.openxmlformats.org/officeDocument/2006/relationships/notesMaster" Target="../notesMasters/notesMaster1.xml" /><Relationship Id="rId3" Type="http://schemas.openxmlformats.org/officeDocument/2006/relationships/tags" Target="../tags/tag1353.xml" /><Relationship Id="rId4" Type="http://schemas.openxmlformats.org/officeDocument/2006/relationships/tags" Target="../tags/tag1354.xml" /><Relationship Id="rId5" Type="http://schemas.openxmlformats.org/officeDocument/2006/relationships/tags" Target="../tags/tag1355.xml" /><Relationship Id="rId6" Type="http://schemas.openxmlformats.org/officeDocument/2006/relationships/tags" Target="../tags/tag1356.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73.xml" /><Relationship Id="rId2" Type="http://schemas.openxmlformats.org/officeDocument/2006/relationships/notesMaster" Target="../notesMasters/notesMaster1.xml" /><Relationship Id="rId3" Type="http://schemas.openxmlformats.org/officeDocument/2006/relationships/tags" Target="../tags/tag1385.xml" /><Relationship Id="rId4" Type="http://schemas.openxmlformats.org/officeDocument/2006/relationships/tags" Target="../tags/tag1386.xml" /><Relationship Id="rId5" Type="http://schemas.openxmlformats.org/officeDocument/2006/relationships/tags" Target="../tags/tag1387.xml" /><Relationship Id="rId6" Type="http://schemas.openxmlformats.org/officeDocument/2006/relationships/tags" Target="../tags/tag1388.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74.xml" /><Relationship Id="rId2" Type="http://schemas.openxmlformats.org/officeDocument/2006/relationships/notesMaster" Target="../notesMasters/notesMaster1.xml" /><Relationship Id="rId3" Type="http://schemas.openxmlformats.org/officeDocument/2006/relationships/tags" Target="../tags/tag1420.xml" /><Relationship Id="rId4" Type="http://schemas.openxmlformats.org/officeDocument/2006/relationships/tags" Target="../tags/tag1421.xml" /><Relationship Id="rId5" Type="http://schemas.openxmlformats.org/officeDocument/2006/relationships/tags" Target="../tags/tag1422.xml" /><Relationship Id="rId6" Type="http://schemas.openxmlformats.org/officeDocument/2006/relationships/tags" Target="../tags/tag1423.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75.xml" /><Relationship Id="rId2" Type="http://schemas.openxmlformats.org/officeDocument/2006/relationships/notesMaster" Target="../notesMasters/notesMaster1.xml" /><Relationship Id="rId3" Type="http://schemas.openxmlformats.org/officeDocument/2006/relationships/tags" Target="../tags/tag1430.xml" /><Relationship Id="rId4" Type="http://schemas.openxmlformats.org/officeDocument/2006/relationships/tags" Target="../tags/tag1431.xml" /><Relationship Id="rId5" Type="http://schemas.openxmlformats.org/officeDocument/2006/relationships/tags" Target="../tags/tag1432.xml" /><Relationship Id="rId6" Type="http://schemas.openxmlformats.org/officeDocument/2006/relationships/tags" Target="../tags/tag1433.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308.xml" /><Relationship Id="rId4" Type="http://schemas.openxmlformats.org/officeDocument/2006/relationships/tags" Target="../tags/tag309.xml" /><Relationship Id="rId5" Type="http://schemas.openxmlformats.org/officeDocument/2006/relationships/tags" Target="../tags/tag310.xml" /><Relationship Id="rId6" Type="http://schemas.openxmlformats.org/officeDocument/2006/relationships/tags" Target="../tags/tag31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323.xml" /><Relationship Id="rId4" Type="http://schemas.openxmlformats.org/officeDocument/2006/relationships/tags" Target="../tags/tag324.xml" /><Relationship Id="rId5" Type="http://schemas.openxmlformats.org/officeDocument/2006/relationships/tags" Target="../tags/tag325.xml" /><Relationship Id="rId6" Type="http://schemas.openxmlformats.org/officeDocument/2006/relationships/tags" Target="../tags/tag326.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343.xml" /><Relationship Id="rId4" Type="http://schemas.openxmlformats.org/officeDocument/2006/relationships/tags" Target="../tags/tag344.xml" /><Relationship Id="rId5" Type="http://schemas.openxmlformats.org/officeDocument/2006/relationships/tags" Target="../tags/tag345.xml" /><Relationship Id="rId6" Type="http://schemas.openxmlformats.org/officeDocument/2006/relationships/tags" Target="../tags/tag346.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363.xml" /><Relationship Id="rId4" Type="http://schemas.openxmlformats.org/officeDocument/2006/relationships/tags" Target="../tags/tag364.xml" /><Relationship Id="rId5" Type="http://schemas.openxmlformats.org/officeDocument/2006/relationships/tags" Target="../tags/tag365.xml" /><Relationship Id="rId6" Type="http://schemas.openxmlformats.org/officeDocument/2006/relationships/tags" Target="../tags/tag366.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382.xml" /><Relationship Id="rId4" Type="http://schemas.openxmlformats.org/officeDocument/2006/relationships/tags" Target="../tags/tag383.xml" /><Relationship Id="rId5" Type="http://schemas.openxmlformats.org/officeDocument/2006/relationships/tags" Target="../tags/tag384.xml" /><Relationship Id="rId6" Type="http://schemas.openxmlformats.org/officeDocument/2006/relationships/tags" Target="../tags/tag385.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401.xml" /><Relationship Id="rId4" Type="http://schemas.openxmlformats.org/officeDocument/2006/relationships/tags" Target="../tags/tag402.xml" /><Relationship Id="rId5" Type="http://schemas.openxmlformats.org/officeDocument/2006/relationships/tags" Target="../tags/tag403.xml" /><Relationship Id="rId6" Type="http://schemas.openxmlformats.org/officeDocument/2006/relationships/tags" Target="../tags/tag404.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465.xml" /><Relationship Id="rId4" Type="http://schemas.openxmlformats.org/officeDocument/2006/relationships/tags" Target="../tags/tag466.xml" /><Relationship Id="rId5" Type="http://schemas.openxmlformats.org/officeDocument/2006/relationships/tags" Target="../tags/tag467.xml" /><Relationship Id="rId6" Type="http://schemas.openxmlformats.org/officeDocument/2006/relationships/tags" Target="../tags/tag468.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3</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22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23</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24</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25</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35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36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39</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47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52</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53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5</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71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72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73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74</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D0A675A-0A9C-46D7-A199-D264F6021F7F}" type="slidenum">
              <a:rPr lang="zh-CN" altLang="en-US" smtClean="0"/>
              <a:t>75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10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11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12</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13</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14</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15</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F2E81C92-FB04-4531-AA7B-867E9634CAD9}" type="slidenum">
              <a:rPr lang="zh-CN" altLang="en-US" smtClean="0"/>
              <a:t>19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36.xml" /><Relationship Id="rId2"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39.xml" /><Relationship Id="rId2" Type="http://schemas.openxmlformats.org/officeDocument/2006/relationships/tags" Target="../tags/tag40.xml" /><Relationship Id="rId3" Type="http://schemas.openxmlformats.org/officeDocument/2006/relationships/tags" Target="../tags/tag41.xml" /><Relationship Id="rId4"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55.xml" /><Relationship Id="rId2" Type="http://schemas.openxmlformats.org/officeDocument/2006/relationships/tags" Target="../tags/tag56.xml" /><Relationship Id="rId3" Type="http://schemas.openxmlformats.org/officeDocument/2006/relationships/tags" Target="../tags/tag57.xml" /><Relationship Id="rId4"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59.xml" /><Relationship Id="rId2" Type="http://schemas.openxmlformats.org/officeDocument/2006/relationships/tags" Target="../tags/tag60.xml" /><Relationship Id="rId3" Type="http://schemas.openxmlformats.org/officeDocument/2006/relationships/tags" Target="../tags/tag61.xml" /><Relationship Id="rId4" Type="http://schemas.openxmlformats.org/officeDocument/2006/relationships/tags" Target="../tags/tag62.xml" /><Relationship Id="rId5" Type="http://schemas.openxmlformats.org/officeDocument/2006/relationships/tags" Target="../tags/tag63.xml" /><Relationship Id="rId6" Type="http://schemas.openxmlformats.org/officeDocument/2006/relationships/tags" Target="../tags/tag64.xm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5.xml" /><Relationship Id="rId2" Type="http://schemas.openxmlformats.org/officeDocument/2006/relationships/tags" Target="../tags/tag6.xml" /><Relationship Id="rId3" Type="http://schemas.openxmlformats.org/officeDocument/2006/relationships/tags" Target="../tags/tag7.xml" /><Relationship Id="rId4" Type="http://schemas.openxmlformats.org/officeDocument/2006/relationships/tags" Target="../tags/tag8.xml" /><Relationship Id="rId5"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9.xml" /><Relationship Id="rId2" Type="http://schemas.openxmlformats.org/officeDocument/2006/relationships/tags" Target="../tags/tag10.xml" /><Relationship Id="rId3" Type="http://schemas.openxmlformats.org/officeDocument/2006/relationships/tags" Target="../tags/tag11.xml" /><Relationship Id="rId4" Type="http://schemas.openxmlformats.org/officeDocument/2006/relationships/tags" Target="../tags/tag12.xml" /><Relationship Id="rId5"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17.xml"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21.xml" /><Relationship Id="rId2" Type="http://schemas.openxmlformats.org/officeDocument/2006/relationships/tags" Target="../tags/tag22.xml" /><Relationship Id="rId3" Type="http://schemas.openxmlformats.org/officeDocument/2006/relationships/tags" Target="../tags/tag23.xml" /><Relationship Id="rId4" Type="http://schemas.openxmlformats.org/officeDocument/2006/relationships/tags" Target="../tags/tag24.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25.xml" /><Relationship Id="rId2" Type="http://schemas.openxmlformats.org/officeDocument/2006/relationships/tags" Target="../tags/tag26.xml" /><Relationship Id="rId3" Type="http://schemas.openxmlformats.org/officeDocument/2006/relationships/tags" Target="../tags/tag27.xml" /><Relationship Id="rId4" Type="http://schemas.openxmlformats.org/officeDocument/2006/relationships/tags" Target="../tags/tag28.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29.xml" /><Relationship Id="rId2" Type="http://schemas.openxmlformats.org/officeDocument/2006/relationships/tags" Target="../tags/tag30.xml" /><Relationship Id="rId3"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31.xml" /><Relationship Id="rId2" Type="http://schemas.openxmlformats.org/officeDocument/2006/relationships/tags" Target="../tags/tag32.xml" /><Relationship Id="rId3" Type="http://schemas.openxmlformats.org/officeDocument/2006/relationships/tags" Target="../tags/tag33.xml" /><Relationship Id="rId4" Type="http://schemas.openxmlformats.org/officeDocument/2006/relationships/tags" Target="../tags/tag34.xml" /><Relationship Id="rId5"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0D6462A7-EE90-4408-B166-C30B9A1EF807}"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042BB53-4CEE-4DD5-A75F-7B85DC262A6E}"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9_自定义版式">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仅标题">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_标题和内容">
    <p:spTree>
      <p:nvGrpSpPr>
        <p:cNvPr id="1" name=""/>
        <p:cNvGrpSpPr/>
        <p:nvPr>
          <p:custDataLst>
            <p:tags r:id="rId1"/>
          </p:custDataLst>
        </p:nvPr>
      </p:nvGrpSpPr>
      <p:grpSpPr>
        <a:xfrm>
          <a:off x="0" y="0"/>
          <a:ext cx="0" cy="0"/>
        </a:xfrm>
      </p:grpSpPr>
      <p:sp>
        <p:nvSpPr>
          <p:cNvPr id="5" name="内容占位符 2"/>
          <p:cNvSpPr>
            <a:spLocks noGrp="1"/>
          </p:cNvSpPr>
          <p:nvPr>
            <p:ph sz="quarter" idx="10"/>
            <p:custDataLst>
              <p:tags r:id="rId2"/>
            </p:custDataLst>
          </p:nvPr>
        </p:nvSpPr>
        <p:spPr>
          <a:xfrm>
            <a:off x="479376" y="620688"/>
            <a:ext cx="10858500" cy="5655519"/>
          </a:xfrm>
          <a:prstGeom prst="rect">
            <a:avLst/>
          </a:prstGeom>
        </p:spPr>
        <p:txBody>
          <a:bodyPr/>
          <a:lstStyle>
            <a:lvl1pPr marL="0" indent="0" eaLnBrk="1">
              <a:lnSpc>
                <a:spcPts val="4000"/>
              </a:lnSpc>
              <a:spcBef>
                <a:spcPct val="0"/>
              </a:spcBef>
              <a:buNone/>
              <a:defRPr sz="2400" b="0">
                <a:solidFill>
                  <a:schemeClr val="tx1"/>
                </a:solidFill>
                <a:latin typeface="微软雅黑" panose="020b0503020204020204" charset="-122"/>
                <a:ea typeface="微软雅黑" panose="020b0503020204020204" charset="-122"/>
                <a:cs typeface="Times New Roman" panose="02020603050405020304" pitchFamily="18" charset="0"/>
              </a:defRPr>
            </a:lvl1pPr>
            <a:lvl2pPr marL="0" indent="0" eaLnBrk="1">
              <a:lnSpc>
                <a:spcPts val="4000"/>
              </a:lnSpc>
              <a:spcBef>
                <a:spcPct val="0"/>
              </a:spcBef>
              <a:buNone/>
              <a:defRPr sz="2400" b="0">
                <a:solidFill>
                  <a:srgbClr val="0000FF"/>
                </a:solidFill>
                <a:latin typeface="微软雅黑" panose="020b0503020204020204" charset="-122"/>
                <a:ea typeface="微软雅黑" panose="020b0503020204020204" charset="-122"/>
                <a:cs typeface="Times New Roman" panose="02020603050405020304" pitchFamily="18" charset="0"/>
              </a:defRPr>
            </a:lvl2pPr>
            <a:lvl3pPr marL="0" indent="0" eaLnBrk="1">
              <a:lnSpc>
                <a:spcPts val="4000"/>
              </a:lnSpc>
              <a:spcBef>
                <a:spcPct val="0"/>
              </a:spcBef>
              <a:buNone/>
              <a:defRPr sz="2400" b="0">
                <a:solidFill>
                  <a:srgbClr val="FF0000"/>
                </a:solidFill>
                <a:latin typeface="微软雅黑" panose="020b0503020204020204" charset="-122"/>
                <a:ea typeface="微软雅黑" panose="020b0503020204020204" charset="-122"/>
                <a:cs typeface="Times New Roman" panose="02020603050405020304" pitchFamily="18" charset="0"/>
              </a:defRPr>
            </a:lvl3pPr>
            <a:lvl4pPr marL="0" indent="0" eaLnBrk="1">
              <a:lnSpc>
                <a:spcPts val="4000"/>
              </a:lnSpc>
              <a:spcBef>
                <a:spcPct val="0"/>
              </a:spcBef>
              <a:buNone/>
              <a:defRPr sz="2400" b="0">
                <a:solidFill>
                  <a:schemeClr val="tx1"/>
                </a:solidFill>
                <a:latin typeface="微软雅黑" panose="020b0503020204020204" charset="-122"/>
                <a:ea typeface="微软雅黑" panose="020b0503020204020204" charset="-122"/>
                <a:cs typeface="Times New Roman" panose="02020603050405020304" pitchFamily="18" charset="0"/>
              </a:defRPr>
            </a:lvl4pPr>
            <a:lvl5pPr marL="0" indent="0" eaLnBrk="1">
              <a:lnSpc>
                <a:spcPts val="4000"/>
              </a:lnSpc>
              <a:spcBef>
                <a:spcPct val="0"/>
              </a:spcBef>
              <a:buNone/>
              <a:defRPr sz="2400" b="0">
                <a:solidFill>
                  <a:srgbClr val="00B050"/>
                </a:solidFill>
                <a:latin typeface="微软雅黑" panose="020b0503020204020204" charset="-122"/>
                <a:ea typeface="微软雅黑" panose="020b0503020204020204" charset="-122"/>
                <a:cs typeface="Times New Roman" panose="02020603050405020304" pitchFamily="18"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4_标题和内容">
    <p:spTree>
      <p:nvGrpSpPr>
        <p:cNvPr id="1" name=""/>
        <p:cNvGrpSpPr/>
        <p:nvPr>
          <p:custDataLst>
            <p:tags r:id="rId1"/>
          </p:custDataLst>
        </p:nvPr>
      </p:nvGrpSpPr>
      <p:grpSpPr>
        <a:xfrm>
          <a:off x="0" y="0"/>
          <a:ext cx="0" cy="0"/>
        </a:xfrm>
      </p:grpSpPr>
      <p:sp>
        <p:nvSpPr>
          <p:cNvPr id="4" name="矩形 3"/>
          <p:cNvSpPr/>
          <p:nvPr userDrawn="1">
            <p:custDataLst>
              <p:tags r:id="rId2"/>
            </p:custDataLst>
          </p:nvPr>
        </p:nvSpPr>
        <p:spPr>
          <a:xfrm>
            <a:off x="0" y="1685109"/>
            <a:ext cx="12053455" cy="5488222"/>
          </a:xfrm>
          <a:prstGeom prst="rect">
            <a:avLst/>
          </a:prstGeom>
          <a:solidFill>
            <a:schemeClr val="bg1">
              <a:lumMod val="95000"/>
              <a:alpha val="5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内容占位符 2"/>
          <p:cNvSpPr>
            <a:spLocks noGrp="1"/>
          </p:cNvSpPr>
          <p:nvPr>
            <p:ph sz="quarter" idx="10"/>
            <p:custDataLst>
              <p:tags r:id="rId3"/>
            </p:custDataLst>
          </p:nvPr>
        </p:nvSpPr>
        <p:spPr>
          <a:xfrm>
            <a:off x="479376" y="620688"/>
            <a:ext cx="11186524" cy="5655519"/>
          </a:xfrm>
          <a:prstGeom prst="rect">
            <a:avLst/>
          </a:prstGeom>
        </p:spPr>
        <p:txBody>
          <a:bodyPr/>
          <a:lstStyle>
            <a:lvl1pPr marL="0" indent="0" eaLnBrk="1">
              <a:lnSpc>
                <a:spcPts val="4000"/>
              </a:lnSpc>
              <a:spcBef>
                <a:spcPct val="0"/>
              </a:spcBef>
              <a:buNone/>
              <a:defRPr sz="2400" b="0">
                <a:solidFill>
                  <a:schemeClr val="tx1"/>
                </a:solidFill>
                <a:latin typeface="微软雅黑" panose="020b0503020204020204" charset="-122"/>
                <a:ea typeface="微软雅黑" panose="020b0503020204020204" charset="-122"/>
                <a:cs typeface="Times New Roman" panose="02020603050405020304" pitchFamily="18" charset="0"/>
              </a:defRPr>
            </a:lvl1pPr>
            <a:lvl2pPr marL="0" indent="0" eaLnBrk="1">
              <a:lnSpc>
                <a:spcPts val="4000"/>
              </a:lnSpc>
              <a:spcBef>
                <a:spcPct val="0"/>
              </a:spcBef>
              <a:buNone/>
              <a:defRPr sz="2400" b="0">
                <a:solidFill>
                  <a:srgbClr val="0000FF"/>
                </a:solidFill>
                <a:latin typeface="微软雅黑" panose="020b0503020204020204" charset="-122"/>
                <a:ea typeface="微软雅黑" panose="020b0503020204020204" charset="-122"/>
                <a:cs typeface="Times New Roman" panose="02020603050405020304" pitchFamily="18" charset="0"/>
              </a:defRPr>
            </a:lvl2pPr>
            <a:lvl3pPr marL="0" indent="0" eaLnBrk="1">
              <a:lnSpc>
                <a:spcPts val="4000"/>
              </a:lnSpc>
              <a:spcBef>
                <a:spcPct val="0"/>
              </a:spcBef>
              <a:buNone/>
              <a:defRPr sz="2400" b="0">
                <a:solidFill>
                  <a:srgbClr val="FF0000"/>
                </a:solidFill>
                <a:latin typeface="微软雅黑" panose="020b0503020204020204" charset="-122"/>
                <a:ea typeface="微软雅黑" panose="020b0503020204020204" charset="-122"/>
                <a:cs typeface="Times New Roman" panose="02020603050405020304" pitchFamily="18" charset="0"/>
              </a:defRPr>
            </a:lvl3pPr>
            <a:lvl4pPr marL="0" indent="0" eaLnBrk="1">
              <a:lnSpc>
                <a:spcPts val="4000"/>
              </a:lnSpc>
              <a:spcBef>
                <a:spcPct val="0"/>
              </a:spcBef>
              <a:buNone/>
              <a:defRPr sz="2400" b="0">
                <a:solidFill>
                  <a:schemeClr val="tx1"/>
                </a:solidFill>
                <a:latin typeface="微软雅黑" panose="020b0503020204020204" charset="-122"/>
                <a:ea typeface="微软雅黑" panose="020b0503020204020204" charset="-122"/>
                <a:cs typeface="Times New Roman" panose="02020603050405020304" pitchFamily="18" charset="0"/>
              </a:defRPr>
            </a:lvl4pPr>
            <a:lvl5pPr marL="0" indent="0" eaLnBrk="1">
              <a:lnSpc>
                <a:spcPts val="4000"/>
              </a:lnSpc>
              <a:spcBef>
                <a:spcPct val="0"/>
              </a:spcBef>
              <a:buNone/>
              <a:defRPr sz="2400" b="0">
                <a:solidFill>
                  <a:srgbClr val="00B050"/>
                </a:solidFill>
                <a:latin typeface="微软雅黑" panose="020b0503020204020204" charset="-122"/>
                <a:ea typeface="微软雅黑" panose="020b0503020204020204" charset="-122"/>
                <a:cs typeface="Times New Roman" panose="02020603050405020304" pitchFamily="18"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标题和内容">
    <p:spTree>
      <p:nvGrpSpPr>
        <p:cNvPr id="1" name=""/>
        <p:cNvGrpSpPr/>
        <p:nvPr>
          <p:custDataLst>
            <p:tags r:id="rId1"/>
          </p:custDataLst>
        </p:nvPr>
      </p:nvGrpSpPr>
      <p:grpSpPr>
        <a:xfrm>
          <a:off x="0" y="0"/>
          <a:ext cx="0" cy="0"/>
        </a:xfrm>
      </p:grpSpPr>
      <p:sp>
        <p:nvSpPr>
          <p:cNvPr id="4" name="矩形 3"/>
          <p:cNvSpPr/>
          <p:nvPr userDrawn="1">
            <p:custDataLst>
              <p:tags r:id="rId2"/>
            </p:custDataLst>
          </p:nvPr>
        </p:nvSpPr>
        <p:spPr>
          <a:xfrm>
            <a:off x="0" y="1685109"/>
            <a:ext cx="12053455" cy="5488222"/>
          </a:xfrm>
          <a:prstGeom prst="rect">
            <a:avLst/>
          </a:prstGeom>
          <a:solidFill>
            <a:schemeClr val="bg1">
              <a:lumMod val="95000"/>
              <a:alpha val="5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内容占位符 2"/>
          <p:cNvSpPr>
            <a:spLocks noGrp="1"/>
          </p:cNvSpPr>
          <p:nvPr>
            <p:ph sz="quarter" idx="10"/>
            <p:custDataLst>
              <p:tags r:id="rId3"/>
            </p:custDataLst>
          </p:nvPr>
        </p:nvSpPr>
        <p:spPr>
          <a:xfrm>
            <a:off x="479376" y="620688"/>
            <a:ext cx="10858500" cy="5655519"/>
          </a:xfrm>
          <a:prstGeom prst="rect">
            <a:avLst/>
          </a:prstGeom>
        </p:spPr>
        <p:txBody>
          <a:bodyPr/>
          <a:lstStyle>
            <a:lvl1pPr marL="0" indent="0" eaLnBrk="1">
              <a:lnSpc>
                <a:spcPts val="4000"/>
              </a:lnSpc>
              <a:spcBef>
                <a:spcPct val="0"/>
              </a:spcBef>
              <a:buNone/>
              <a:defRPr sz="2400" b="0">
                <a:solidFill>
                  <a:schemeClr val="tx1"/>
                </a:solidFill>
                <a:latin typeface="微软雅黑" panose="020b0503020204020204" charset="-122"/>
                <a:ea typeface="微软雅黑" panose="020b0503020204020204" charset="-122"/>
                <a:cs typeface="Times New Roman" panose="02020603050405020304" pitchFamily="18" charset="0"/>
              </a:defRPr>
            </a:lvl1pPr>
            <a:lvl2pPr marL="0" indent="0" eaLnBrk="1">
              <a:lnSpc>
                <a:spcPts val="4000"/>
              </a:lnSpc>
              <a:spcBef>
                <a:spcPct val="0"/>
              </a:spcBef>
              <a:buNone/>
              <a:defRPr sz="2400" b="0">
                <a:solidFill>
                  <a:srgbClr val="0000FF"/>
                </a:solidFill>
                <a:latin typeface="微软雅黑" panose="020b0503020204020204" charset="-122"/>
                <a:ea typeface="微软雅黑" panose="020b0503020204020204" charset="-122"/>
                <a:cs typeface="Times New Roman" panose="02020603050405020304" pitchFamily="18" charset="0"/>
              </a:defRPr>
            </a:lvl2pPr>
            <a:lvl3pPr marL="0" indent="0" eaLnBrk="1">
              <a:lnSpc>
                <a:spcPts val="4000"/>
              </a:lnSpc>
              <a:spcBef>
                <a:spcPct val="0"/>
              </a:spcBef>
              <a:buNone/>
              <a:defRPr sz="2400" b="0">
                <a:solidFill>
                  <a:srgbClr val="FF0000"/>
                </a:solidFill>
                <a:latin typeface="微软雅黑" panose="020b0503020204020204" charset="-122"/>
                <a:ea typeface="微软雅黑" panose="020b0503020204020204" charset="-122"/>
                <a:cs typeface="Times New Roman" panose="02020603050405020304" pitchFamily="18" charset="0"/>
              </a:defRPr>
            </a:lvl3pPr>
            <a:lvl4pPr marL="0" indent="0" eaLnBrk="1">
              <a:lnSpc>
                <a:spcPts val="4000"/>
              </a:lnSpc>
              <a:spcBef>
                <a:spcPct val="0"/>
              </a:spcBef>
              <a:buNone/>
              <a:defRPr sz="2400" b="0">
                <a:solidFill>
                  <a:schemeClr val="tx1"/>
                </a:solidFill>
                <a:latin typeface="微软雅黑" panose="020b0503020204020204" charset="-122"/>
                <a:ea typeface="微软雅黑" panose="020b0503020204020204" charset="-122"/>
                <a:cs typeface="Times New Roman" panose="02020603050405020304" pitchFamily="18" charset="0"/>
              </a:defRPr>
            </a:lvl4pPr>
            <a:lvl5pPr marL="0" indent="0" eaLnBrk="1">
              <a:lnSpc>
                <a:spcPts val="4000"/>
              </a:lnSpc>
              <a:spcBef>
                <a:spcPct val="0"/>
              </a:spcBef>
              <a:buNone/>
              <a:defRPr sz="2400" b="0">
                <a:solidFill>
                  <a:srgbClr val="00B050"/>
                </a:solidFill>
                <a:latin typeface="微软雅黑" panose="020b0503020204020204" charset="-122"/>
                <a:ea typeface="微软雅黑" panose="020b0503020204020204" charset="-122"/>
                <a:cs typeface="Times New Roman" panose="02020603050405020304" pitchFamily="18"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4_标题和内容">
    <p:spTree>
      <p:nvGrpSpPr>
        <p:cNvPr id="1" name=""/>
        <p:cNvGrpSpPr/>
        <p:nvPr>
          <p:custDataLst>
            <p:tags r:id="rId1"/>
          </p:custDataLst>
        </p:nvPr>
      </p:nvGrpSpPr>
      <p:grpSpPr>
        <a:xfrm>
          <a:off x="0" y="0"/>
          <a:ext cx="0" cy="0"/>
        </a:xfrm>
      </p:grpSpPr>
      <p:sp>
        <p:nvSpPr>
          <p:cNvPr id="4" name="矩形 3"/>
          <p:cNvSpPr/>
          <p:nvPr userDrawn="1">
            <p:custDataLst>
              <p:tags r:id="rId2"/>
            </p:custDataLst>
          </p:nvPr>
        </p:nvSpPr>
        <p:spPr>
          <a:xfrm>
            <a:off x="0" y="1685109"/>
            <a:ext cx="12053455" cy="5488222"/>
          </a:xfrm>
          <a:prstGeom prst="rect">
            <a:avLst/>
          </a:prstGeom>
          <a:solidFill>
            <a:schemeClr val="bg1">
              <a:lumMod val="95000"/>
              <a:alpha val="5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内容占位符 2"/>
          <p:cNvSpPr>
            <a:spLocks noGrp="1"/>
          </p:cNvSpPr>
          <p:nvPr>
            <p:ph sz="quarter" idx="10"/>
            <p:custDataLst>
              <p:tags r:id="rId3"/>
            </p:custDataLst>
          </p:nvPr>
        </p:nvSpPr>
        <p:spPr>
          <a:xfrm>
            <a:off x="479376" y="620688"/>
            <a:ext cx="11186524" cy="5655519"/>
          </a:xfrm>
          <a:prstGeom prst="rect">
            <a:avLst/>
          </a:prstGeom>
        </p:spPr>
        <p:txBody>
          <a:bodyPr/>
          <a:lstStyle>
            <a:lvl1pPr marL="0" indent="0" eaLnBrk="1">
              <a:lnSpc>
                <a:spcPts val="4000"/>
              </a:lnSpc>
              <a:spcBef>
                <a:spcPct val="0"/>
              </a:spcBef>
              <a:buNone/>
              <a:defRPr sz="2400" b="0">
                <a:solidFill>
                  <a:schemeClr val="tx1"/>
                </a:solidFill>
                <a:latin typeface="微软雅黑" panose="020b0503020204020204" charset="-122"/>
                <a:ea typeface="微软雅黑" panose="020b0503020204020204" charset="-122"/>
                <a:cs typeface="Times New Roman" panose="02020603050405020304" pitchFamily="18" charset="0"/>
              </a:defRPr>
            </a:lvl1pPr>
            <a:lvl2pPr marL="0" indent="0" eaLnBrk="1">
              <a:lnSpc>
                <a:spcPts val="4000"/>
              </a:lnSpc>
              <a:spcBef>
                <a:spcPct val="0"/>
              </a:spcBef>
              <a:buNone/>
              <a:defRPr sz="2400" b="0">
                <a:solidFill>
                  <a:srgbClr val="0000FF"/>
                </a:solidFill>
                <a:latin typeface="微软雅黑" panose="020b0503020204020204" charset="-122"/>
                <a:ea typeface="微软雅黑" panose="020b0503020204020204" charset="-122"/>
                <a:cs typeface="Times New Roman" panose="02020603050405020304" pitchFamily="18" charset="0"/>
              </a:defRPr>
            </a:lvl2pPr>
            <a:lvl3pPr marL="0" indent="0" eaLnBrk="1">
              <a:lnSpc>
                <a:spcPts val="4000"/>
              </a:lnSpc>
              <a:spcBef>
                <a:spcPct val="0"/>
              </a:spcBef>
              <a:buNone/>
              <a:defRPr sz="2400" b="0">
                <a:solidFill>
                  <a:srgbClr val="FF0000"/>
                </a:solidFill>
                <a:latin typeface="微软雅黑" panose="020b0503020204020204" charset="-122"/>
                <a:ea typeface="微软雅黑" panose="020b0503020204020204" charset="-122"/>
                <a:cs typeface="Times New Roman" panose="02020603050405020304" pitchFamily="18" charset="0"/>
              </a:defRPr>
            </a:lvl3pPr>
            <a:lvl4pPr marL="0" indent="0" eaLnBrk="1">
              <a:lnSpc>
                <a:spcPts val="4000"/>
              </a:lnSpc>
              <a:spcBef>
                <a:spcPct val="0"/>
              </a:spcBef>
              <a:buNone/>
              <a:defRPr sz="2400" b="0">
                <a:solidFill>
                  <a:schemeClr val="tx1"/>
                </a:solidFill>
                <a:latin typeface="微软雅黑" panose="020b0503020204020204" charset="-122"/>
                <a:ea typeface="微软雅黑" panose="020b0503020204020204" charset="-122"/>
                <a:cs typeface="Times New Roman" panose="02020603050405020304" pitchFamily="18" charset="0"/>
              </a:defRPr>
            </a:lvl4pPr>
            <a:lvl5pPr marL="0" indent="0" eaLnBrk="1">
              <a:lnSpc>
                <a:spcPts val="4000"/>
              </a:lnSpc>
              <a:spcBef>
                <a:spcPct val="0"/>
              </a:spcBef>
              <a:buNone/>
              <a:defRPr sz="2400" b="0">
                <a:solidFill>
                  <a:srgbClr val="00B050"/>
                </a:solidFill>
                <a:latin typeface="微软雅黑" panose="020b0503020204020204" charset="-122"/>
                <a:ea typeface="微软雅黑" panose="020b0503020204020204" charset="-122"/>
                <a:cs typeface="Times New Roman" panose="02020603050405020304" pitchFamily="18"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6_标题幻灯片">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和内容">
    <p:spTree>
      <p:nvGrpSpPr>
        <p:cNvPr id="1" name=""/>
        <p:cNvGrpSpPr/>
        <p:nvPr>
          <p:custDataLst>
            <p:tags r:id="rId1"/>
          </p:custDataLst>
        </p:nvPr>
      </p:nvGrpSpPr>
      <p:grpSpPr>
        <a:xfrm>
          <a:off x="0" y="0"/>
          <a:ext cx="0" cy="0"/>
        </a:xfrm>
      </p:grpSpPr>
      <p:sp>
        <p:nvSpPr>
          <p:cNvPr id="3" name="内容占位符 2"/>
          <p:cNvSpPr>
            <a:spLocks noGrp="1"/>
          </p:cNvSpPr>
          <p:nvPr>
            <p:ph idx="1"/>
            <p:custDataLst>
              <p:tags r:id="rId2"/>
            </p:custDataLst>
          </p:nvPr>
        </p:nvSpPr>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8B7F4FAE-2580-466F-A89F-658472E7C288}"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B255AC01-E74C-4D14-A5E3-5D610984A123}" type="slidenum">
              <a:rPr lang="zh-CN" altLang="en-US" smtClean="0"/>
              <a:t/>
            </a:fld>
            <a:endParaRPr lang="zh-CN" altLang="en-US"/>
          </a:p>
        </p:txBody>
      </p:sp>
      <p:sp>
        <p:nvSpPr>
          <p:cNvPr id="7" name="矩形 6"/>
          <p:cNvSpPr/>
          <p:nvPr userDrawn="1">
            <p:custDataLst>
              <p:tags r:id="rId6"/>
            </p:custDataLst>
          </p:nvPr>
        </p:nvSpPr>
        <p:spPr>
          <a:xfrm>
            <a:off x="95002" y="0"/>
            <a:ext cx="12192000" cy="6858000"/>
          </a:xfrm>
          <a:prstGeom prst="rect">
            <a:avLst/>
          </a:prstGeom>
          <a:solidFill>
            <a:schemeClr val="bg1">
              <a:lumMod val="95000"/>
              <a:alpha val="5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0D6462A7-EE90-4408-B166-C30B9A1EF807}"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042BB53-4CEE-4DD5-A75F-7B85DC262A6E}"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0D6462A7-EE90-4408-B166-C30B9A1EF807}"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042BB53-4CEE-4DD5-A75F-7B85DC262A6E}"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0D6462A7-EE90-4408-B166-C30B9A1EF807}"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042BB53-4CEE-4DD5-A75F-7B85DC262A6E}"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0D6462A7-EE90-4408-B166-C30B9A1EF807}"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042BB53-4CEE-4DD5-A75F-7B85DC262A6E}"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0D6462A7-EE90-4408-B166-C30B9A1EF807}"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042BB53-4CEE-4DD5-A75F-7B85DC262A6E}"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0D6462A7-EE90-4408-B166-C30B9A1EF807}"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042BB53-4CEE-4DD5-A75F-7B85DC262A6E}"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标题幻灯片">
    <p:spTree>
      <p:nvGrpSpPr>
        <p:cNvPr id="1" name=""/>
        <p:cNvGrpSpPr/>
        <p:nvPr>
          <p:custDataLst>
            <p:tags r:id="rId1"/>
          </p:custDataLst>
        </p:nvPr>
      </p:nvGrpSpPr>
      <p:grpSpPr>
        <a:xfrm>
          <a:off x="0" y="0"/>
          <a:ext cx="0" cy="0"/>
        </a:xfrm>
      </p:grpSpPr>
      <p:sp>
        <p:nvSpPr>
          <p:cNvPr id="4" name="日期占位符 3"/>
          <p:cNvSpPr>
            <a:spLocks noGrp="1"/>
          </p:cNvSpPr>
          <p:nvPr>
            <p:ph type="dt" sz="half" idx="10"/>
            <p:custDataLst>
              <p:tags r:id="rId2"/>
            </p:custDataLst>
          </p:nvPr>
        </p:nvSpPr>
        <p:spPr/>
        <p:txBody>
          <a:bodyPr/>
          <a:lstStyle/>
          <a:p>
            <a:fld id="{0D6462A7-EE90-4408-B166-C30B9A1EF807}" type="datetimeFigureOut">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ags" Target="../tags/tag42.xml" /><Relationship Id="rId15" Type="http://schemas.openxmlformats.org/officeDocument/2006/relationships/tags" Target="../tags/tag43.xml" /><Relationship Id="rId16" Type="http://schemas.openxmlformats.org/officeDocument/2006/relationships/tags" Target="../tags/tag44.xml" /><Relationship Id="rId17" Type="http://schemas.openxmlformats.org/officeDocument/2006/relationships/tags" Target="../tags/tag45.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2.xml" /><Relationship Id="rId20" Type="http://schemas.openxmlformats.org/officeDocument/2006/relationships/tags" Target="../tags/tag46.xml" /><Relationship Id="rId21" Type="http://schemas.openxmlformats.org/officeDocument/2006/relationships/image" Target="../media/image2.png" /><Relationship Id="rId22" Type="http://schemas.openxmlformats.org/officeDocument/2006/relationships/tags" Target="../tags/tag47.xml" /><Relationship Id="rId23" Type="http://schemas.openxmlformats.org/officeDocument/2006/relationships/image" Target="../media/image3.png" /><Relationship Id="rId24"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image" Target="file:///D:\qq&#25991;&#20214;\712321467\Image\C2C\Image2\%7b75232B38-A165-1FB7-499C-2E1C792CACB5%7d.png" TargetMode="External" /><Relationship Id="rId11" Type="http://schemas.openxmlformats.org/officeDocument/2006/relationships/image" Target="../media/image4.png" /><Relationship Id="rId12" Type="http://schemas.openxmlformats.org/officeDocument/2006/relationships/tags" Target="../tags/tag69.xml" /><Relationship Id="rId13" Type="http://schemas.openxmlformats.org/officeDocument/2006/relationships/tags" Target="../tags/tag70.xml" /><Relationship Id="rId14" Type="http://schemas.openxmlformats.org/officeDocument/2006/relationships/image" Target="../media/image5.png" /><Relationship Id="rId15" Type="http://schemas.openxmlformats.org/officeDocument/2006/relationships/tags" Target="../tags/tag71.xml" /><Relationship Id="rId16" Type="http://schemas.openxmlformats.org/officeDocument/2006/relationships/image" Target="../media/image6.png" /><Relationship Id="rId17" Type="http://schemas.openxmlformats.org/officeDocument/2006/relationships/tags" Target="../tags/tag72.xml" /><Relationship Id="rId18" Type="http://schemas.openxmlformats.org/officeDocument/2006/relationships/image" Target="../media/image7.png" /><Relationship Id="rId19" Type="http://schemas.openxmlformats.org/officeDocument/2006/relationships/tags" Target="../tags/tag73.xml" /><Relationship Id="rId2" Type="http://schemas.openxmlformats.org/officeDocument/2006/relationships/slideLayout" Target="../slideLayouts/slideLayout15.xml" /><Relationship Id="rId20" Type="http://schemas.openxmlformats.org/officeDocument/2006/relationships/tags" Target="../tags/tag74.xml" /><Relationship Id="rId21" Type="http://schemas.openxmlformats.org/officeDocument/2006/relationships/image" Target="../media/image2.png" /><Relationship Id="rId22" Type="http://schemas.openxmlformats.org/officeDocument/2006/relationships/tags" Target="../tags/tag75.xml" /><Relationship Id="rId23" Type="http://schemas.openxmlformats.org/officeDocument/2006/relationships/image" Target="../media/image8.jpeg" /><Relationship Id="rId24" Type="http://schemas.openxmlformats.org/officeDocument/2006/relationships/theme" Target="../theme/theme2.xml" /><Relationship Id="rId3" Type="http://schemas.openxmlformats.org/officeDocument/2006/relationships/slideLayout" Target="../slideLayouts/slideLayout16.xml" /><Relationship Id="rId4" Type="http://schemas.openxmlformats.org/officeDocument/2006/relationships/slideLayout" Target="../slideLayouts/slideLayout17.xml" /><Relationship Id="rId5" Type="http://schemas.openxmlformats.org/officeDocument/2006/relationships/slideLayout" Target="../slideLayouts/slideLayout18.xml" /><Relationship Id="rId6" Type="http://schemas.openxmlformats.org/officeDocument/2006/relationships/tags" Target="../tags/tag65.xml" /><Relationship Id="rId7" Type="http://schemas.openxmlformats.org/officeDocument/2006/relationships/tags" Target="../tags/tag66.xml" /><Relationship Id="rId8" Type="http://schemas.openxmlformats.org/officeDocument/2006/relationships/tags" Target="../tags/tag67.xml" /><Relationship Id="rId9" Type="http://schemas.openxmlformats.org/officeDocument/2006/relationships/tags" Target="../tags/tag68.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rotWithShape="1">
          <a:blip r:embed="rId23"/>
          <a:stretch>
            <a:fillRect/>
          </a:stretch>
        </a:blipFill>
        <a:effectLst/>
      </p:bgPr>
    </p:bg>
    <p:spTree>
      <p:nvGrpSpPr>
        <p:cNvPr id="1" name=""/>
        <p:cNvGrpSpPr/>
        <p:nvPr>
          <p:custDataLst>
            <p:tags r:id="rId14"/>
          </p:custDataLst>
        </p:nvPr>
      </p:nvGrpSpPr>
      <p:grpSpPr>
        <a:xfrm>
          <a:off x="0" y="0"/>
          <a:ext cx="0" cy="0"/>
        </a:xfrm>
      </p:grpSpPr>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6462A7-EE90-4408-B166-C30B9A1EF807}"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42BB53-4CEE-4DD5-A75F-7B85DC262A6E}" type="slidenum">
              <a:rPr lang="zh-CN" altLang="en-US" smtClean="0"/>
              <a:t/>
            </a:fld>
            <a:endParaRPr lang="zh-CN" altLang="en-US"/>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pic>
        <p:nvPicPr>
          <p:cNvPr id="8" name="图片 1073743875" descr="学科网 zxxk.com" title=""/>
          <p:cNvPicPr>
            <a:picLocks noChangeAspect="1"/>
          </p:cNvPicPr>
          <p:nvPr>
            <p:custDataLst>
              <p:tags r:id="rId22"/>
            </p:custDataLst>
          </p:nvPr>
        </p:nvPicPr>
        <p:blipFill>
          <a:blip r:embed="rId21" r:link="rId1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rotWithShape="0">
          <a:blip r:embed="rId23"/>
          <a:stretch>
            <a:fillRect/>
          </a:stretch>
        </a:blipFill>
        <a:effectLst/>
      </p:bgPr>
    </p:bg>
    <p:spTree>
      <p:nvGrpSpPr>
        <p:cNvPr id="1" name=""/>
        <p:cNvGrpSpPr/>
        <p:nvPr>
          <p:custDataLst>
            <p:tags r:id="rId6"/>
          </p:custDataLst>
        </p:nvPr>
      </p:nvGrpSpPr>
      <p:grpSpPr>
        <a:xfrm>
          <a:off x="0" y="0"/>
          <a:ext cx="0" cy="0"/>
        </a:xfrm>
      </p:grpSpPr>
      <p:sp>
        <p:nvSpPr>
          <p:cNvPr id="4" name="日期占位符 3"/>
          <p:cNvSpPr>
            <a:spLocks noGrp="1"/>
          </p:cNvSpPr>
          <p:nvPr>
            <p:ph type="dt" sz="half" idx="2"/>
            <p:custDataLst>
              <p:tags r:id="rId7"/>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6462A7-EE90-4408-B166-C30B9A1EF807}" type="datetimeFigureOut">
              <a:rPr lang="zh-CN" altLang="en-US" smtClean="0"/>
              <a:t/>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9"/>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42BB53-4CEE-4DD5-A75F-7B85DC262A6E}" type="slidenum">
              <a:rPr lang="zh-CN" altLang="en-US" smtClean="0"/>
              <a:t/>
            </a:fld>
            <a:endParaRPr lang="zh-CN" altLang="en-US"/>
          </a:p>
        </p:txBody>
      </p:sp>
      <p:pic>
        <p:nvPicPr>
          <p:cNvPr id="7" name="图片 1073743875" descr="学科网 zxxk.com"/>
          <p:cNvPicPr>
            <a:picLocks noChangeAspect="1"/>
          </p:cNvPicPr>
          <p:nvPr>
            <p:custDataLst>
              <p:tags r:id="rId12"/>
            </p:custDataLst>
          </p:nvPr>
        </p:nvPicPr>
        <p:blipFill>
          <a:blip r:embed="rId11" r:link="rId10"/>
          <a:stretch>
            <a:fillRect/>
          </a:stretch>
        </p:blipFill>
        <p:spPr>
          <a:xfrm>
            <a:off x="838200" y="365125"/>
            <a:ext cx="9525" cy="9525"/>
          </a:xfrm>
          <a:prstGeom prst="rect">
            <a:avLst/>
          </a:prstGeom>
          <a:noFill/>
          <a:ln>
            <a:noFill/>
            <a:miter lim="800000"/>
          </a:ln>
        </p:spPr>
      </p:pic>
      <p:pic>
        <p:nvPicPr>
          <p:cNvPr id="8" name="图片 1073743875" descr="学科网 zxxk.com"/>
          <p:cNvPicPr>
            <a:picLocks noChangeAspect="1"/>
          </p:cNvPicPr>
          <p:nvPr>
            <p:custDataLst>
              <p:tags r:id="rId13"/>
            </p:custDataLst>
          </p:nvPr>
        </p:nvPicPr>
        <p:blipFill>
          <a:blip r:embed="rId11" r:link="rId10"/>
          <a:stretch>
            <a:fillRect/>
          </a:stretch>
        </p:blipFill>
        <p:spPr>
          <a:xfrm>
            <a:off x="838200" y="365125"/>
            <a:ext cx="9525" cy="9525"/>
          </a:xfrm>
          <a:prstGeom prst="rect">
            <a:avLst/>
          </a:prstGeom>
          <a:noFill/>
          <a:ln>
            <a:noFill/>
            <a:miter lim="800000"/>
          </a:ln>
        </p:spPr>
      </p:pic>
      <p:pic>
        <p:nvPicPr>
          <p:cNvPr id="9" name="图片 8"/>
          <p:cNvPicPr>
            <a:picLocks noChangeAspect="1"/>
          </p:cNvPicPr>
          <p:nvPr userDrawn="1">
            <p:custDataLst>
              <p:tags r:id="rId15"/>
            </p:custDataLst>
          </p:nvPr>
        </p:nvPicPr>
        <p:blipFill>
          <a:blip r:embed="rId14">
            <a:extLst>
              <a:ext uri="{28A0092B-C50C-407E-A947-70E740481C1C}">
                <a14:useLocalDpi xmlns:a14="http://schemas.microsoft.com/office/drawing/2010/main" val="0"/>
              </a:ext>
            </a:extLst>
          </a:blip>
          <a:stretch>
            <a:fillRect/>
          </a:stretch>
        </p:blipFill>
        <p:spPr>
          <a:xfrm>
            <a:off x="9072372" y="0"/>
            <a:ext cx="3088098" cy="2271104"/>
          </a:xfrm>
          <a:prstGeom prst="rect">
            <a:avLst/>
          </a:prstGeom>
        </p:spPr>
      </p:pic>
      <p:pic>
        <p:nvPicPr>
          <p:cNvPr id="10" name="图片 9" descr="222"/>
          <p:cNvPicPr>
            <a:picLocks noChangeAspect="1"/>
          </p:cNvPicPr>
          <p:nvPr userDrawn="1">
            <p:custDataLst>
              <p:tags r:id="rId17"/>
            </p:custDataLst>
          </p:nvPr>
        </p:nvPicPr>
        <p:blipFill>
          <a:blip r:embed="rId16"/>
          <a:stretch>
            <a:fillRect/>
          </a:stretch>
        </p:blipFill>
        <p:spPr>
          <a:xfrm>
            <a:off x="0" y="1705303"/>
            <a:ext cx="12132190" cy="5033010"/>
          </a:xfrm>
          <a:prstGeom prst="rect">
            <a:avLst/>
          </a:prstGeom>
        </p:spPr>
      </p:pic>
      <p:pic>
        <p:nvPicPr>
          <p:cNvPr id="12" name="图片 11"/>
          <p:cNvPicPr>
            <a:picLocks noChangeAspect="1"/>
          </p:cNvPicPr>
          <p:nvPr userDrawn="1">
            <p:custDataLst>
              <p:tags r:id="rId19"/>
            </p:custDataLst>
          </p:nvPr>
        </p:nvPicPr>
        <p:blipFill>
          <a:blip r:embed="rId18">
            <a:extLst>
              <a:ext uri="{28A0092B-C50C-407E-A947-70E740481C1C}">
                <a14:useLocalDpi xmlns:a14="http://schemas.microsoft.com/office/drawing/2010/main" val="0"/>
              </a:ext>
            </a:extLst>
          </a:blip>
          <a:stretch>
            <a:fillRect/>
          </a:stretch>
        </p:blipFill>
        <p:spPr>
          <a:xfrm>
            <a:off x="335360" y="-300520"/>
            <a:ext cx="12132190" cy="6093295"/>
          </a:xfrm>
          <a:prstGeom prst="rect">
            <a:avLst/>
          </a:prstGeom>
        </p:spPr>
      </p:pic>
      <p:sp>
        <p:nvSpPr>
          <p:cNvPr id="13" name="矩形 12"/>
          <p:cNvSpPr/>
          <p:nvPr userDrawn="1">
            <p:custDataLst>
              <p:tags r:id="rId20"/>
            </p:custDataLst>
          </p:nvPr>
        </p:nvSpPr>
        <p:spPr>
          <a:xfrm>
            <a:off x="45527" y="79088"/>
            <a:ext cx="12041135" cy="6642387"/>
          </a:xfrm>
          <a:prstGeom prst="rect">
            <a:avLst/>
          </a:prstGeom>
          <a:solidFill>
            <a:schemeClr val="bg1">
              <a:lumMod val="95000"/>
              <a:alpha val="5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073743875" descr="学科网 zxxk.com" title=""/>
          <p:cNvPicPr>
            <a:picLocks noChangeAspect="1"/>
          </p:cNvPicPr>
          <p:nvPr>
            <p:custDataLst>
              <p:tags r:id="rId22"/>
            </p:custDataLst>
          </p:nvPr>
        </p:nvPicPr>
        <p:blipFill>
          <a:blip r:embed="rId21" r:link="rId10"/>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tags" Target="../tags/tag91.xml" /><Relationship Id="rId11" Type="http://schemas.openxmlformats.org/officeDocument/2006/relationships/tags" Target="../tags/tag92.xml" /><Relationship Id="rId12" Type="http://schemas.openxmlformats.org/officeDocument/2006/relationships/tags" Target="../tags/tag93.xml" /><Relationship Id="rId13" Type="http://schemas.openxmlformats.org/officeDocument/2006/relationships/tags" Target="../tags/tag94.xml" /><Relationship Id="rId14" Type="http://schemas.openxmlformats.org/officeDocument/2006/relationships/tags" Target="../tags/tag95.xml" /><Relationship Id="rId15" Type="http://schemas.openxmlformats.org/officeDocument/2006/relationships/tags" Target="../tags/tag96.xml" /><Relationship Id="rId16" Type="http://schemas.openxmlformats.org/officeDocument/2006/relationships/image" Target="../media/image9.png" /><Relationship Id="rId17" Type="http://schemas.openxmlformats.org/officeDocument/2006/relationships/tags" Target="../tags/tag97.xml" /><Relationship Id="rId18" Type="http://schemas.openxmlformats.org/officeDocument/2006/relationships/tags" Target="../tags/tag98.xml" /><Relationship Id="rId19" Type="http://schemas.openxmlformats.org/officeDocument/2006/relationships/tags" Target="../tags/tag99.xml" /><Relationship Id="rId2" Type="http://schemas.openxmlformats.org/officeDocument/2006/relationships/tags" Target="../tags/tag83.xml" /><Relationship Id="rId20" Type="http://schemas.openxmlformats.org/officeDocument/2006/relationships/tags" Target="../tags/tag100.xml" /><Relationship Id="rId21" Type="http://schemas.openxmlformats.org/officeDocument/2006/relationships/tags" Target="../tags/tag101.xml" /><Relationship Id="rId22" Type="http://schemas.openxmlformats.org/officeDocument/2006/relationships/image" Target="../media/image10.png" /><Relationship Id="rId23" Type="http://schemas.openxmlformats.org/officeDocument/2006/relationships/tags" Target="../tags/tag102.xml" /><Relationship Id="rId24" Type="http://schemas.openxmlformats.org/officeDocument/2006/relationships/tags" Target="../tags/tag10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tags" Target="../tags/tag88.xml" /><Relationship Id="rId8" Type="http://schemas.openxmlformats.org/officeDocument/2006/relationships/tags" Target="../tags/tag89.xml" /><Relationship Id="rId9" Type="http://schemas.openxmlformats.org/officeDocument/2006/relationships/tags" Target="../tags/tag9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317.xml" /><Relationship Id="rId11" Type="http://schemas.openxmlformats.org/officeDocument/2006/relationships/image" Target="../media/image18.png" /><Relationship Id="rId12" Type="http://schemas.openxmlformats.org/officeDocument/2006/relationships/tags" Target="../tags/tag318.xml" /><Relationship Id="rId13" Type="http://schemas.openxmlformats.org/officeDocument/2006/relationships/image" Target="../media/image19.png" /><Relationship Id="rId14" Type="http://schemas.openxmlformats.org/officeDocument/2006/relationships/tags" Target="../tags/tag319.xml" /><Relationship Id="rId15" Type="http://schemas.openxmlformats.org/officeDocument/2006/relationships/tags" Target="../tags/tag320.xml" /><Relationship Id="rId16" Type="http://schemas.openxmlformats.org/officeDocument/2006/relationships/tags" Target="../tags/tag321.xml" /><Relationship Id="rId17" Type="http://schemas.openxmlformats.org/officeDocument/2006/relationships/tags" Target="../tags/tag322.xml" /><Relationship Id="rId2" Type="http://schemas.openxmlformats.org/officeDocument/2006/relationships/notesSlide" Target="../notesSlides/notesSlide3.xml" /><Relationship Id="rId3" Type="http://schemas.openxmlformats.org/officeDocument/2006/relationships/tags" Target="../tags/tag312.xml" /><Relationship Id="rId4" Type="http://schemas.openxmlformats.org/officeDocument/2006/relationships/tags" Target="../tags/tag313.xml" /><Relationship Id="rId5" Type="http://schemas.openxmlformats.org/officeDocument/2006/relationships/tags" Target="../tags/tag314.xml" /><Relationship Id="rId6" Type="http://schemas.openxmlformats.org/officeDocument/2006/relationships/tags" Target="../tags/tag315.xml" /><Relationship Id="rId7" Type="http://schemas.openxmlformats.org/officeDocument/2006/relationships/image" Target="../media/image12.png" /><Relationship Id="rId8" Type="http://schemas.openxmlformats.org/officeDocument/2006/relationships/image" Target="../media/image13.svg" /><Relationship Id="rId9" Type="http://schemas.openxmlformats.org/officeDocument/2006/relationships/tags" Target="../tags/tag31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332.xml" /><Relationship Id="rId11" Type="http://schemas.openxmlformats.org/officeDocument/2006/relationships/tags" Target="../tags/tag333.xml" /><Relationship Id="rId12" Type="http://schemas.openxmlformats.org/officeDocument/2006/relationships/tags" Target="../tags/tag334.xml" /><Relationship Id="rId13" Type="http://schemas.openxmlformats.org/officeDocument/2006/relationships/tags" Target="../tags/tag335.xml" /><Relationship Id="rId14" Type="http://schemas.openxmlformats.org/officeDocument/2006/relationships/tags" Target="../tags/tag336.xml" /><Relationship Id="rId15" Type="http://schemas.openxmlformats.org/officeDocument/2006/relationships/tags" Target="../tags/tag337.xml" /><Relationship Id="rId16" Type="http://schemas.openxmlformats.org/officeDocument/2006/relationships/tags" Target="../tags/tag338.xml" /><Relationship Id="rId17" Type="http://schemas.openxmlformats.org/officeDocument/2006/relationships/tags" Target="../tags/tag339.xml" /><Relationship Id="rId18" Type="http://schemas.openxmlformats.org/officeDocument/2006/relationships/tags" Target="../tags/tag340.xml" /><Relationship Id="rId19" Type="http://schemas.openxmlformats.org/officeDocument/2006/relationships/tags" Target="../tags/tag341.xml" /><Relationship Id="rId2" Type="http://schemas.openxmlformats.org/officeDocument/2006/relationships/notesSlide" Target="../notesSlides/notesSlide4.xml" /><Relationship Id="rId20" Type="http://schemas.openxmlformats.org/officeDocument/2006/relationships/tags" Target="../tags/tag342.xml" /><Relationship Id="rId3" Type="http://schemas.openxmlformats.org/officeDocument/2006/relationships/tags" Target="../tags/tag327.xml" /><Relationship Id="rId4" Type="http://schemas.openxmlformats.org/officeDocument/2006/relationships/tags" Target="../tags/tag328.xml" /><Relationship Id="rId5" Type="http://schemas.openxmlformats.org/officeDocument/2006/relationships/tags" Target="../tags/tag329.xml" /><Relationship Id="rId6" Type="http://schemas.openxmlformats.org/officeDocument/2006/relationships/tags" Target="../tags/tag330.xml" /><Relationship Id="rId7" Type="http://schemas.openxmlformats.org/officeDocument/2006/relationships/image" Target="../media/image12.png" /><Relationship Id="rId8" Type="http://schemas.openxmlformats.org/officeDocument/2006/relationships/image" Target="../media/image13.svg" /><Relationship Id="rId9" Type="http://schemas.openxmlformats.org/officeDocument/2006/relationships/tags" Target="../tags/tag33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352.xml" /><Relationship Id="rId11" Type="http://schemas.openxmlformats.org/officeDocument/2006/relationships/tags" Target="../tags/tag353.xml" /><Relationship Id="rId12" Type="http://schemas.openxmlformats.org/officeDocument/2006/relationships/tags" Target="../tags/tag354.xml" /><Relationship Id="rId13" Type="http://schemas.openxmlformats.org/officeDocument/2006/relationships/tags" Target="../tags/tag355.xml" /><Relationship Id="rId14" Type="http://schemas.openxmlformats.org/officeDocument/2006/relationships/tags" Target="../tags/tag356.xml" /><Relationship Id="rId15" Type="http://schemas.openxmlformats.org/officeDocument/2006/relationships/tags" Target="../tags/tag357.xml" /><Relationship Id="rId16" Type="http://schemas.openxmlformats.org/officeDocument/2006/relationships/tags" Target="../tags/tag358.xml" /><Relationship Id="rId17" Type="http://schemas.openxmlformats.org/officeDocument/2006/relationships/tags" Target="../tags/tag359.xml" /><Relationship Id="rId18" Type="http://schemas.openxmlformats.org/officeDocument/2006/relationships/tags" Target="../tags/tag360.xml" /><Relationship Id="rId19" Type="http://schemas.openxmlformats.org/officeDocument/2006/relationships/tags" Target="../tags/tag361.xml" /><Relationship Id="rId2" Type="http://schemas.openxmlformats.org/officeDocument/2006/relationships/notesSlide" Target="../notesSlides/notesSlide5.xml" /><Relationship Id="rId20" Type="http://schemas.openxmlformats.org/officeDocument/2006/relationships/tags" Target="../tags/tag362.xml" /><Relationship Id="rId3" Type="http://schemas.openxmlformats.org/officeDocument/2006/relationships/tags" Target="../tags/tag347.xml" /><Relationship Id="rId4" Type="http://schemas.openxmlformats.org/officeDocument/2006/relationships/tags" Target="../tags/tag348.xml" /><Relationship Id="rId5" Type="http://schemas.openxmlformats.org/officeDocument/2006/relationships/tags" Target="../tags/tag349.xml" /><Relationship Id="rId6" Type="http://schemas.openxmlformats.org/officeDocument/2006/relationships/tags" Target="../tags/tag350.xml" /><Relationship Id="rId7" Type="http://schemas.openxmlformats.org/officeDocument/2006/relationships/image" Target="../media/image12.png" /><Relationship Id="rId8" Type="http://schemas.openxmlformats.org/officeDocument/2006/relationships/image" Target="../media/image13.svg" /><Relationship Id="rId9" Type="http://schemas.openxmlformats.org/officeDocument/2006/relationships/tags" Target="../tags/tag35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372.xml" /><Relationship Id="rId11" Type="http://schemas.openxmlformats.org/officeDocument/2006/relationships/tags" Target="../tags/tag373.xml" /><Relationship Id="rId12" Type="http://schemas.openxmlformats.org/officeDocument/2006/relationships/tags" Target="../tags/tag374.xml" /><Relationship Id="rId13" Type="http://schemas.openxmlformats.org/officeDocument/2006/relationships/tags" Target="../tags/tag375.xml" /><Relationship Id="rId14" Type="http://schemas.openxmlformats.org/officeDocument/2006/relationships/tags" Target="../tags/tag376.xml" /><Relationship Id="rId15" Type="http://schemas.openxmlformats.org/officeDocument/2006/relationships/tags" Target="../tags/tag377.xml" /><Relationship Id="rId16" Type="http://schemas.openxmlformats.org/officeDocument/2006/relationships/tags" Target="../tags/tag378.xml" /><Relationship Id="rId17" Type="http://schemas.openxmlformats.org/officeDocument/2006/relationships/tags" Target="../tags/tag379.xml" /><Relationship Id="rId18" Type="http://schemas.openxmlformats.org/officeDocument/2006/relationships/tags" Target="../tags/tag380.xml" /><Relationship Id="rId19" Type="http://schemas.openxmlformats.org/officeDocument/2006/relationships/tags" Target="../tags/tag381.xml" /><Relationship Id="rId2" Type="http://schemas.openxmlformats.org/officeDocument/2006/relationships/notesSlide" Target="../notesSlides/notesSlide6.xml" /><Relationship Id="rId3" Type="http://schemas.openxmlformats.org/officeDocument/2006/relationships/tags" Target="../tags/tag367.xml" /><Relationship Id="rId4" Type="http://schemas.openxmlformats.org/officeDocument/2006/relationships/tags" Target="../tags/tag368.xml" /><Relationship Id="rId5" Type="http://schemas.openxmlformats.org/officeDocument/2006/relationships/tags" Target="../tags/tag369.xml" /><Relationship Id="rId6" Type="http://schemas.openxmlformats.org/officeDocument/2006/relationships/tags" Target="../tags/tag370.xml" /><Relationship Id="rId7" Type="http://schemas.openxmlformats.org/officeDocument/2006/relationships/image" Target="../media/image12.png" /><Relationship Id="rId8" Type="http://schemas.openxmlformats.org/officeDocument/2006/relationships/image" Target="../media/image13.svg" /><Relationship Id="rId9" Type="http://schemas.openxmlformats.org/officeDocument/2006/relationships/tags" Target="../tags/tag37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391.xml" /><Relationship Id="rId11" Type="http://schemas.openxmlformats.org/officeDocument/2006/relationships/tags" Target="../tags/tag392.xml" /><Relationship Id="rId12" Type="http://schemas.openxmlformats.org/officeDocument/2006/relationships/tags" Target="../tags/tag393.xml" /><Relationship Id="rId13" Type="http://schemas.openxmlformats.org/officeDocument/2006/relationships/tags" Target="../tags/tag394.xml" /><Relationship Id="rId14" Type="http://schemas.openxmlformats.org/officeDocument/2006/relationships/tags" Target="../tags/tag395.xml" /><Relationship Id="rId15" Type="http://schemas.openxmlformats.org/officeDocument/2006/relationships/tags" Target="../tags/tag396.xml" /><Relationship Id="rId16" Type="http://schemas.openxmlformats.org/officeDocument/2006/relationships/tags" Target="../tags/tag397.xml" /><Relationship Id="rId17" Type="http://schemas.openxmlformats.org/officeDocument/2006/relationships/tags" Target="../tags/tag398.xml" /><Relationship Id="rId18" Type="http://schemas.openxmlformats.org/officeDocument/2006/relationships/tags" Target="../tags/tag399.xml" /><Relationship Id="rId19" Type="http://schemas.openxmlformats.org/officeDocument/2006/relationships/tags" Target="../tags/tag400.xml" /><Relationship Id="rId2" Type="http://schemas.openxmlformats.org/officeDocument/2006/relationships/notesSlide" Target="../notesSlides/notesSlide7.xml" /><Relationship Id="rId3" Type="http://schemas.openxmlformats.org/officeDocument/2006/relationships/tags" Target="../tags/tag386.xml" /><Relationship Id="rId4" Type="http://schemas.openxmlformats.org/officeDocument/2006/relationships/tags" Target="../tags/tag387.xml" /><Relationship Id="rId5" Type="http://schemas.openxmlformats.org/officeDocument/2006/relationships/tags" Target="../tags/tag388.xml" /><Relationship Id="rId6" Type="http://schemas.openxmlformats.org/officeDocument/2006/relationships/tags" Target="../tags/tag389.xml" /><Relationship Id="rId7" Type="http://schemas.openxmlformats.org/officeDocument/2006/relationships/image" Target="../media/image12.png" /><Relationship Id="rId8" Type="http://schemas.openxmlformats.org/officeDocument/2006/relationships/image" Target="../media/image13.svg" /><Relationship Id="rId9" Type="http://schemas.openxmlformats.org/officeDocument/2006/relationships/tags" Target="../tags/tag39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410.xml" /><Relationship Id="rId11" Type="http://schemas.openxmlformats.org/officeDocument/2006/relationships/tags" Target="../tags/tag411.xml" /><Relationship Id="rId12" Type="http://schemas.openxmlformats.org/officeDocument/2006/relationships/tags" Target="../tags/tag412.xml" /><Relationship Id="rId13" Type="http://schemas.openxmlformats.org/officeDocument/2006/relationships/tags" Target="../tags/tag413.xml" /><Relationship Id="rId14" Type="http://schemas.openxmlformats.org/officeDocument/2006/relationships/tags" Target="../tags/tag414.xml" /><Relationship Id="rId15" Type="http://schemas.openxmlformats.org/officeDocument/2006/relationships/tags" Target="../tags/tag415.xml" /><Relationship Id="rId16" Type="http://schemas.openxmlformats.org/officeDocument/2006/relationships/tags" Target="../tags/tag416.xml" /><Relationship Id="rId17" Type="http://schemas.openxmlformats.org/officeDocument/2006/relationships/tags" Target="../tags/tag417.xml" /><Relationship Id="rId18" Type="http://schemas.openxmlformats.org/officeDocument/2006/relationships/tags" Target="../tags/tag418.xml" /><Relationship Id="rId2" Type="http://schemas.openxmlformats.org/officeDocument/2006/relationships/notesSlide" Target="../notesSlides/notesSlide8.xml" /><Relationship Id="rId3" Type="http://schemas.openxmlformats.org/officeDocument/2006/relationships/tags" Target="../tags/tag405.xml" /><Relationship Id="rId4" Type="http://schemas.openxmlformats.org/officeDocument/2006/relationships/tags" Target="../tags/tag406.xml" /><Relationship Id="rId5" Type="http://schemas.openxmlformats.org/officeDocument/2006/relationships/tags" Target="../tags/tag407.xml" /><Relationship Id="rId6" Type="http://schemas.openxmlformats.org/officeDocument/2006/relationships/tags" Target="../tags/tag408.xml" /><Relationship Id="rId7" Type="http://schemas.openxmlformats.org/officeDocument/2006/relationships/image" Target="../media/image12.png" /><Relationship Id="rId8" Type="http://schemas.openxmlformats.org/officeDocument/2006/relationships/image" Target="../media/image13.svg" /><Relationship Id="rId9" Type="http://schemas.openxmlformats.org/officeDocument/2006/relationships/tags" Target="../tags/tag40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image" Target="../media/image13.svg" /><Relationship Id="rId11" Type="http://schemas.openxmlformats.org/officeDocument/2006/relationships/tags" Target="../tags/tag426.xml" /><Relationship Id="rId12" Type="http://schemas.openxmlformats.org/officeDocument/2006/relationships/tags" Target="../tags/tag427.xml" /><Relationship Id="rId13" Type="http://schemas.openxmlformats.org/officeDocument/2006/relationships/tags" Target="../tags/tag428.xml" /><Relationship Id="rId2" Type="http://schemas.openxmlformats.org/officeDocument/2006/relationships/tags" Target="../tags/tag419.xml" /><Relationship Id="rId3" Type="http://schemas.openxmlformats.org/officeDocument/2006/relationships/tags" Target="../tags/tag420.xml" /><Relationship Id="rId4" Type="http://schemas.openxmlformats.org/officeDocument/2006/relationships/tags" Target="../tags/tag421.xml" /><Relationship Id="rId5" Type="http://schemas.openxmlformats.org/officeDocument/2006/relationships/tags" Target="../tags/tag422.xml" /><Relationship Id="rId6" Type="http://schemas.openxmlformats.org/officeDocument/2006/relationships/tags" Target="../tags/tag423.xml" /><Relationship Id="rId7" Type="http://schemas.openxmlformats.org/officeDocument/2006/relationships/tags" Target="../tags/tag424.xml" /><Relationship Id="rId8" Type="http://schemas.openxmlformats.org/officeDocument/2006/relationships/tags" Target="../tags/tag425.xml" /><Relationship Id="rId9" Type="http://schemas.openxmlformats.org/officeDocument/2006/relationships/image" Target="../media/image12.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435.xml" /><Relationship Id="rId11" Type="http://schemas.openxmlformats.org/officeDocument/2006/relationships/image" Target="../media/image20.png" /><Relationship Id="rId12" Type="http://schemas.openxmlformats.org/officeDocument/2006/relationships/tags" Target="../tags/tag436.xml" /><Relationship Id="rId13" Type="http://schemas.openxmlformats.org/officeDocument/2006/relationships/tags" Target="../tags/tag437.xml" /><Relationship Id="rId14" Type="http://schemas.openxmlformats.org/officeDocument/2006/relationships/tags" Target="../tags/tag438.xml" /><Relationship Id="rId15" Type="http://schemas.openxmlformats.org/officeDocument/2006/relationships/tags" Target="../tags/tag439.xml" /><Relationship Id="rId16" Type="http://schemas.openxmlformats.org/officeDocument/2006/relationships/tags" Target="../tags/tag440.xml" /><Relationship Id="rId17" Type="http://schemas.openxmlformats.org/officeDocument/2006/relationships/tags" Target="../tags/tag441.xml" /><Relationship Id="rId18" Type="http://schemas.openxmlformats.org/officeDocument/2006/relationships/tags" Target="../tags/tag442.xml" /><Relationship Id="rId19" Type="http://schemas.openxmlformats.org/officeDocument/2006/relationships/tags" Target="../tags/tag443.xml" /><Relationship Id="rId2" Type="http://schemas.openxmlformats.org/officeDocument/2006/relationships/tags" Target="../tags/tag429.xml" /><Relationship Id="rId20" Type="http://schemas.openxmlformats.org/officeDocument/2006/relationships/tags" Target="../tags/tag444.xml" /><Relationship Id="rId21" Type="http://schemas.openxmlformats.org/officeDocument/2006/relationships/tags" Target="../tags/tag445.xml" /><Relationship Id="rId22" Type="http://schemas.openxmlformats.org/officeDocument/2006/relationships/tags" Target="../tags/tag446.xml" /><Relationship Id="rId23" Type="http://schemas.openxmlformats.org/officeDocument/2006/relationships/tags" Target="../tags/tag447.xml" /><Relationship Id="rId24" Type="http://schemas.openxmlformats.org/officeDocument/2006/relationships/tags" Target="../tags/tag448.xml" /><Relationship Id="rId25" Type="http://schemas.openxmlformats.org/officeDocument/2006/relationships/tags" Target="../tags/tag449.xml" /><Relationship Id="rId3" Type="http://schemas.openxmlformats.org/officeDocument/2006/relationships/tags" Target="../tags/tag430.xml" /><Relationship Id="rId4" Type="http://schemas.openxmlformats.org/officeDocument/2006/relationships/tags" Target="../tags/tag431.xml" /><Relationship Id="rId5" Type="http://schemas.openxmlformats.org/officeDocument/2006/relationships/tags" Target="../tags/tag432.xml" /><Relationship Id="rId6" Type="http://schemas.openxmlformats.org/officeDocument/2006/relationships/tags" Target="../tags/tag433.xml" /><Relationship Id="rId7" Type="http://schemas.openxmlformats.org/officeDocument/2006/relationships/image" Target="../media/image12.png" /><Relationship Id="rId8" Type="http://schemas.openxmlformats.org/officeDocument/2006/relationships/image" Target="../media/image13.svg" /><Relationship Id="rId9" Type="http://schemas.openxmlformats.org/officeDocument/2006/relationships/tags" Target="../tags/tag43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456.xml" /><Relationship Id="rId11" Type="http://schemas.openxmlformats.org/officeDocument/2006/relationships/tags" Target="../tags/tag457.xml" /><Relationship Id="rId12" Type="http://schemas.openxmlformats.org/officeDocument/2006/relationships/tags" Target="../tags/tag458.xml" /><Relationship Id="rId13" Type="http://schemas.openxmlformats.org/officeDocument/2006/relationships/tags" Target="../tags/tag459.xml" /><Relationship Id="rId14" Type="http://schemas.openxmlformats.org/officeDocument/2006/relationships/tags" Target="../tags/tag460.xml" /><Relationship Id="rId15" Type="http://schemas.openxmlformats.org/officeDocument/2006/relationships/tags" Target="../tags/tag461.xml" /><Relationship Id="rId16" Type="http://schemas.openxmlformats.org/officeDocument/2006/relationships/tags" Target="../tags/tag462.xml" /><Relationship Id="rId17" Type="http://schemas.openxmlformats.org/officeDocument/2006/relationships/tags" Target="../tags/tag463.xml" /><Relationship Id="rId18" Type="http://schemas.openxmlformats.org/officeDocument/2006/relationships/tags" Target="../tags/tag464.xml" /><Relationship Id="rId2" Type="http://schemas.openxmlformats.org/officeDocument/2006/relationships/tags" Target="../tags/tag450.xml" /><Relationship Id="rId3" Type="http://schemas.openxmlformats.org/officeDocument/2006/relationships/tags" Target="../tags/tag451.xml" /><Relationship Id="rId4" Type="http://schemas.openxmlformats.org/officeDocument/2006/relationships/tags" Target="../tags/tag452.xml" /><Relationship Id="rId5" Type="http://schemas.openxmlformats.org/officeDocument/2006/relationships/tags" Target="../tags/tag453.xml" /><Relationship Id="rId6" Type="http://schemas.openxmlformats.org/officeDocument/2006/relationships/tags" Target="../tags/tag454.xml" /><Relationship Id="rId7" Type="http://schemas.openxmlformats.org/officeDocument/2006/relationships/image" Target="../media/image12.png" /><Relationship Id="rId8" Type="http://schemas.openxmlformats.org/officeDocument/2006/relationships/image" Target="../media/image13.svg" /><Relationship Id="rId9" Type="http://schemas.openxmlformats.org/officeDocument/2006/relationships/tags" Target="../tags/tag45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474.xml" /><Relationship Id="rId11" Type="http://schemas.openxmlformats.org/officeDocument/2006/relationships/tags" Target="../tags/tag475.xml" /><Relationship Id="rId12" Type="http://schemas.openxmlformats.org/officeDocument/2006/relationships/tags" Target="../tags/tag476.xml" /><Relationship Id="rId2" Type="http://schemas.openxmlformats.org/officeDocument/2006/relationships/notesSlide" Target="../notesSlides/notesSlide9.xml" /><Relationship Id="rId3" Type="http://schemas.openxmlformats.org/officeDocument/2006/relationships/tags" Target="../tags/tag469.xml" /><Relationship Id="rId4" Type="http://schemas.openxmlformats.org/officeDocument/2006/relationships/tags" Target="../tags/tag470.xml" /><Relationship Id="rId5" Type="http://schemas.openxmlformats.org/officeDocument/2006/relationships/tags" Target="../tags/tag471.xml" /><Relationship Id="rId6" Type="http://schemas.openxmlformats.org/officeDocument/2006/relationships/tags" Target="../tags/tag472.xml" /><Relationship Id="rId7" Type="http://schemas.openxmlformats.org/officeDocument/2006/relationships/tags" Target="../tags/tag473.xml" /><Relationship Id="rId8" Type="http://schemas.openxmlformats.org/officeDocument/2006/relationships/image" Target="../media/image12.png" /><Relationship Id="rId9" Type="http://schemas.openxmlformats.org/officeDocument/2006/relationships/image" Target="../media/image13.sv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tags" Target="../tags/tag112.xml" /><Relationship Id="rId11" Type="http://schemas.openxmlformats.org/officeDocument/2006/relationships/tags" Target="../tags/tag113.xml" /><Relationship Id="rId12" Type="http://schemas.openxmlformats.org/officeDocument/2006/relationships/tags" Target="../tags/tag114.xml" /><Relationship Id="rId13" Type="http://schemas.openxmlformats.org/officeDocument/2006/relationships/tags" Target="../tags/tag115.xml" /><Relationship Id="rId14" Type="http://schemas.openxmlformats.org/officeDocument/2006/relationships/tags" Target="../tags/tag116.xml" /><Relationship Id="rId15" Type="http://schemas.openxmlformats.org/officeDocument/2006/relationships/tags" Target="../tags/tag117.xml" /><Relationship Id="rId16" Type="http://schemas.openxmlformats.org/officeDocument/2006/relationships/tags" Target="../tags/tag118.xml" /><Relationship Id="rId17" Type="http://schemas.openxmlformats.org/officeDocument/2006/relationships/tags" Target="../tags/tag119.xml" /><Relationship Id="rId18" Type="http://schemas.openxmlformats.org/officeDocument/2006/relationships/tags" Target="../tags/tag120.xml" /><Relationship Id="rId19" Type="http://schemas.openxmlformats.org/officeDocument/2006/relationships/tags" Target="../tags/tag121.xml" /><Relationship Id="rId2" Type="http://schemas.openxmlformats.org/officeDocument/2006/relationships/tags" Target="../tags/tag104.xml" /><Relationship Id="rId20" Type="http://schemas.openxmlformats.org/officeDocument/2006/relationships/tags" Target="../tags/tag122.xml" /><Relationship Id="rId21" Type="http://schemas.openxmlformats.org/officeDocument/2006/relationships/tags" Target="../tags/tag123.xml" /><Relationship Id="rId22" Type="http://schemas.openxmlformats.org/officeDocument/2006/relationships/tags" Target="../tags/tag124.xml" /><Relationship Id="rId23" Type="http://schemas.openxmlformats.org/officeDocument/2006/relationships/tags" Target="../tags/tag125.xml" /><Relationship Id="rId24" Type="http://schemas.openxmlformats.org/officeDocument/2006/relationships/tags" Target="../tags/tag126.xml" /><Relationship Id="rId25" Type="http://schemas.openxmlformats.org/officeDocument/2006/relationships/tags" Target="../tags/tag127.xml" /><Relationship Id="rId26" Type="http://schemas.openxmlformats.org/officeDocument/2006/relationships/tags" Target="../tags/tag128.xml" /><Relationship Id="rId27" Type="http://schemas.openxmlformats.org/officeDocument/2006/relationships/tags" Target="../tags/tag129.xml" /><Relationship Id="rId28" Type="http://schemas.openxmlformats.org/officeDocument/2006/relationships/tags" Target="../tags/tag130.xml" /><Relationship Id="rId29" Type="http://schemas.openxmlformats.org/officeDocument/2006/relationships/tags" Target="../tags/tag131.xml" /><Relationship Id="rId3" Type="http://schemas.openxmlformats.org/officeDocument/2006/relationships/tags" Target="../tags/tag105.xml" /><Relationship Id="rId30" Type="http://schemas.openxmlformats.org/officeDocument/2006/relationships/tags" Target="../tags/tag132.xml" /><Relationship Id="rId31" Type="http://schemas.openxmlformats.org/officeDocument/2006/relationships/tags" Target="../tags/tag133.xml" /><Relationship Id="rId4" Type="http://schemas.openxmlformats.org/officeDocument/2006/relationships/tags" Target="../tags/tag106.xml" /><Relationship Id="rId5" Type="http://schemas.openxmlformats.org/officeDocument/2006/relationships/tags" Target="../tags/tag107.xml" /><Relationship Id="rId6" Type="http://schemas.openxmlformats.org/officeDocument/2006/relationships/tags" Target="../tags/tag108.xml" /><Relationship Id="rId7" Type="http://schemas.openxmlformats.org/officeDocument/2006/relationships/tags" Target="../tags/tag109.xml" /><Relationship Id="rId8" Type="http://schemas.openxmlformats.org/officeDocument/2006/relationships/tags" Target="../tags/tag110.xml" /><Relationship Id="rId9" Type="http://schemas.openxmlformats.org/officeDocument/2006/relationships/tags" Target="../tags/tag11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483.xml" /><Relationship Id="rId11" Type="http://schemas.openxmlformats.org/officeDocument/2006/relationships/tags" Target="../tags/tag484.xml" /><Relationship Id="rId2" Type="http://schemas.openxmlformats.org/officeDocument/2006/relationships/tags" Target="../tags/tag477.xml" /><Relationship Id="rId3" Type="http://schemas.openxmlformats.org/officeDocument/2006/relationships/tags" Target="../tags/tag478.xml" /><Relationship Id="rId4" Type="http://schemas.openxmlformats.org/officeDocument/2006/relationships/tags" Target="../tags/tag479.xml" /><Relationship Id="rId5" Type="http://schemas.openxmlformats.org/officeDocument/2006/relationships/tags" Target="../tags/tag480.xml" /><Relationship Id="rId6" Type="http://schemas.openxmlformats.org/officeDocument/2006/relationships/tags" Target="../tags/tag481.xml" /><Relationship Id="rId7" Type="http://schemas.openxmlformats.org/officeDocument/2006/relationships/image" Target="../media/image12.png" /><Relationship Id="rId8" Type="http://schemas.openxmlformats.org/officeDocument/2006/relationships/image" Target="../media/image13.svg" /><Relationship Id="rId9" Type="http://schemas.openxmlformats.org/officeDocument/2006/relationships/tags" Target="../tags/tag48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491.xml" /><Relationship Id="rId11" Type="http://schemas.openxmlformats.org/officeDocument/2006/relationships/tags" Target="../tags/tag492.xml" /><Relationship Id="rId2" Type="http://schemas.openxmlformats.org/officeDocument/2006/relationships/tags" Target="../tags/tag485.xml" /><Relationship Id="rId3" Type="http://schemas.openxmlformats.org/officeDocument/2006/relationships/tags" Target="../tags/tag486.xml" /><Relationship Id="rId4" Type="http://schemas.openxmlformats.org/officeDocument/2006/relationships/tags" Target="../tags/tag487.xml" /><Relationship Id="rId5" Type="http://schemas.openxmlformats.org/officeDocument/2006/relationships/tags" Target="../tags/tag488.xml" /><Relationship Id="rId6" Type="http://schemas.openxmlformats.org/officeDocument/2006/relationships/tags" Target="../tags/tag489.xml" /><Relationship Id="rId7" Type="http://schemas.openxmlformats.org/officeDocument/2006/relationships/tags" Target="../tags/tag490.xml" /><Relationship Id="rId8" Type="http://schemas.openxmlformats.org/officeDocument/2006/relationships/image" Target="../media/image12.png" /><Relationship Id="rId9" Type="http://schemas.openxmlformats.org/officeDocument/2006/relationships/image" Target="../media/image13.sv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502.xml" /><Relationship Id="rId11" Type="http://schemas.openxmlformats.org/officeDocument/2006/relationships/tags" Target="../tags/tag503.xml" /><Relationship Id="rId12" Type="http://schemas.openxmlformats.org/officeDocument/2006/relationships/tags" Target="../tags/tag504.xml" /><Relationship Id="rId13" Type="http://schemas.openxmlformats.org/officeDocument/2006/relationships/tags" Target="../tags/tag505.xml" /><Relationship Id="rId14" Type="http://schemas.openxmlformats.org/officeDocument/2006/relationships/tags" Target="../tags/tag506.xml" /><Relationship Id="rId15" Type="http://schemas.openxmlformats.org/officeDocument/2006/relationships/tags" Target="../tags/tag507.xml" /><Relationship Id="rId16" Type="http://schemas.openxmlformats.org/officeDocument/2006/relationships/tags" Target="../tags/tag508.xml" /><Relationship Id="rId17" Type="http://schemas.openxmlformats.org/officeDocument/2006/relationships/tags" Target="../tags/tag509.xml" /><Relationship Id="rId18" Type="http://schemas.openxmlformats.org/officeDocument/2006/relationships/tags" Target="../tags/tag510.xml" /><Relationship Id="rId19" Type="http://schemas.openxmlformats.org/officeDocument/2006/relationships/tags" Target="../tags/tag511.xml" /><Relationship Id="rId2" Type="http://schemas.openxmlformats.org/officeDocument/2006/relationships/notesSlide" Target="../notesSlides/notesSlide10.xml" /><Relationship Id="rId20" Type="http://schemas.openxmlformats.org/officeDocument/2006/relationships/tags" Target="../tags/tag512.xml" /><Relationship Id="rId21" Type="http://schemas.openxmlformats.org/officeDocument/2006/relationships/tags" Target="../tags/tag513.xml" /><Relationship Id="rId22" Type="http://schemas.openxmlformats.org/officeDocument/2006/relationships/tags" Target="../tags/tag514.xml" /><Relationship Id="rId23" Type="http://schemas.openxmlformats.org/officeDocument/2006/relationships/tags" Target="../tags/tag515.xml" /><Relationship Id="rId3" Type="http://schemas.openxmlformats.org/officeDocument/2006/relationships/tags" Target="../tags/tag497.xml" /><Relationship Id="rId4" Type="http://schemas.openxmlformats.org/officeDocument/2006/relationships/tags" Target="../tags/tag498.xml" /><Relationship Id="rId5" Type="http://schemas.openxmlformats.org/officeDocument/2006/relationships/tags" Target="../tags/tag499.xml" /><Relationship Id="rId6" Type="http://schemas.openxmlformats.org/officeDocument/2006/relationships/tags" Target="../tags/tag500.xml" /><Relationship Id="rId7" Type="http://schemas.openxmlformats.org/officeDocument/2006/relationships/tags" Target="../tags/tag501.xml" /><Relationship Id="rId8" Type="http://schemas.openxmlformats.org/officeDocument/2006/relationships/image" Target="../media/image12.png" /><Relationship Id="rId9" Type="http://schemas.openxmlformats.org/officeDocument/2006/relationships/image" Target="../media/image13.sv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525.xml" /><Relationship Id="rId11" Type="http://schemas.openxmlformats.org/officeDocument/2006/relationships/tags" Target="../tags/tag526.xml" /><Relationship Id="rId12" Type="http://schemas.openxmlformats.org/officeDocument/2006/relationships/tags" Target="../tags/tag527.xml" /><Relationship Id="rId13" Type="http://schemas.openxmlformats.org/officeDocument/2006/relationships/tags" Target="../tags/tag528.xml" /><Relationship Id="rId14" Type="http://schemas.openxmlformats.org/officeDocument/2006/relationships/tags" Target="../tags/tag529.xml" /><Relationship Id="rId15" Type="http://schemas.openxmlformats.org/officeDocument/2006/relationships/tags" Target="../tags/tag530.xml" /><Relationship Id="rId16" Type="http://schemas.openxmlformats.org/officeDocument/2006/relationships/tags" Target="../tags/tag531.xml" /><Relationship Id="rId17" Type="http://schemas.openxmlformats.org/officeDocument/2006/relationships/tags" Target="../tags/tag532.xml" /><Relationship Id="rId18" Type="http://schemas.openxmlformats.org/officeDocument/2006/relationships/tags" Target="../tags/tag533.xml" /><Relationship Id="rId19" Type="http://schemas.openxmlformats.org/officeDocument/2006/relationships/tags" Target="../tags/tag534.xml" /><Relationship Id="rId2" Type="http://schemas.openxmlformats.org/officeDocument/2006/relationships/notesSlide" Target="../notesSlides/notesSlide11.xml" /><Relationship Id="rId20" Type="http://schemas.openxmlformats.org/officeDocument/2006/relationships/tags" Target="../tags/tag535.xml" /><Relationship Id="rId21" Type="http://schemas.openxmlformats.org/officeDocument/2006/relationships/tags" Target="../tags/tag536.xml" /><Relationship Id="rId22" Type="http://schemas.openxmlformats.org/officeDocument/2006/relationships/tags" Target="../tags/tag537.xml" /><Relationship Id="rId23" Type="http://schemas.openxmlformats.org/officeDocument/2006/relationships/tags" Target="../tags/tag538.xml" /><Relationship Id="rId3" Type="http://schemas.openxmlformats.org/officeDocument/2006/relationships/tags" Target="../tags/tag520.xml" /><Relationship Id="rId4" Type="http://schemas.openxmlformats.org/officeDocument/2006/relationships/tags" Target="../tags/tag521.xml" /><Relationship Id="rId5" Type="http://schemas.openxmlformats.org/officeDocument/2006/relationships/tags" Target="../tags/tag522.xml" /><Relationship Id="rId6" Type="http://schemas.openxmlformats.org/officeDocument/2006/relationships/tags" Target="../tags/tag523.xml" /><Relationship Id="rId7" Type="http://schemas.openxmlformats.org/officeDocument/2006/relationships/tags" Target="../tags/tag524.xml" /><Relationship Id="rId8" Type="http://schemas.openxmlformats.org/officeDocument/2006/relationships/image" Target="../media/image12.png" /><Relationship Id="rId9" Type="http://schemas.openxmlformats.org/officeDocument/2006/relationships/image" Target="../media/image13.sv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548.xml" /><Relationship Id="rId11" Type="http://schemas.openxmlformats.org/officeDocument/2006/relationships/tags" Target="../tags/tag549.xml" /><Relationship Id="rId12" Type="http://schemas.openxmlformats.org/officeDocument/2006/relationships/tags" Target="../tags/tag550.xml" /><Relationship Id="rId13" Type="http://schemas.openxmlformats.org/officeDocument/2006/relationships/tags" Target="../tags/tag551.xml" /><Relationship Id="rId14" Type="http://schemas.openxmlformats.org/officeDocument/2006/relationships/tags" Target="../tags/tag552.xml" /><Relationship Id="rId15" Type="http://schemas.openxmlformats.org/officeDocument/2006/relationships/tags" Target="../tags/tag553.xml" /><Relationship Id="rId16" Type="http://schemas.openxmlformats.org/officeDocument/2006/relationships/tags" Target="../tags/tag554.xml" /><Relationship Id="rId17" Type="http://schemas.openxmlformats.org/officeDocument/2006/relationships/tags" Target="../tags/tag555.xml" /><Relationship Id="rId18" Type="http://schemas.openxmlformats.org/officeDocument/2006/relationships/tags" Target="../tags/tag556.xml" /><Relationship Id="rId19" Type="http://schemas.openxmlformats.org/officeDocument/2006/relationships/tags" Target="../tags/tag557.xml" /><Relationship Id="rId2" Type="http://schemas.openxmlformats.org/officeDocument/2006/relationships/notesSlide" Target="../notesSlides/notesSlide12.xml" /><Relationship Id="rId20" Type="http://schemas.openxmlformats.org/officeDocument/2006/relationships/tags" Target="../tags/tag558.xml" /><Relationship Id="rId21" Type="http://schemas.openxmlformats.org/officeDocument/2006/relationships/tags" Target="../tags/tag559.xml" /><Relationship Id="rId22" Type="http://schemas.openxmlformats.org/officeDocument/2006/relationships/tags" Target="../tags/tag560.xml" /><Relationship Id="rId23" Type="http://schemas.openxmlformats.org/officeDocument/2006/relationships/tags" Target="../tags/tag561.xml" /><Relationship Id="rId24" Type="http://schemas.openxmlformats.org/officeDocument/2006/relationships/tags" Target="../tags/tag562.xml" /><Relationship Id="rId25" Type="http://schemas.openxmlformats.org/officeDocument/2006/relationships/tags" Target="../tags/tag563.xml" /><Relationship Id="rId26" Type="http://schemas.openxmlformats.org/officeDocument/2006/relationships/tags" Target="../tags/tag564.xml" /><Relationship Id="rId3" Type="http://schemas.openxmlformats.org/officeDocument/2006/relationships/tags" Target="../tags/tag543.xml" /><Relationship Id="rId4" Type="http://schemas.openxmlformats.org/officeDocument/2006/relationships/tags" Target="../tags/tag544.xml" /><Relationship Id="rId5" Type="http://schemas.openxmlformats.org/officeDocument/2006/relationships/tags" Target="../tags/tag545.xml" /><Relationship Id="rId6" Type="http://schemas.openxmlformats.org/officeDocument/2006/relationships/tags" Target="../tags/tag546.xml" /><Relationship Id="rId7" Type="http://schemas.openxmlformats.org/officeDocument/2006/relationships/tags" Target="../tags/tag547.xml" /><Relationship Id="rId8" Type="http://schemas.openxmlformats.org/officeDocument/2006/relationships/image" Target="../media/image12.png" /><Relationship Id="rId9" Type="http://schemas.openxmlformats.org/officeDocument/2006/relationships/image" Target="../media/image13.sv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574.xml" /><Relationship Id="rId11" Type="http://schemas.openxmlformats.org/officeDocument/2006/relationships/tags" Target="../tags/tag575.xml" /><Relationship Id="rId12" Type="http://schemas.openxmlformats.org/officeDocument/2006/relationships/tags" Target="../tags/tag576.xml" /><Relationship Id="rId13" Type="http://schemas.openxmlformats.org/officeDocument/2006/relationships/tags" Target="../tags/tag577.xml" /><Relationship Id="rId14" Type="http://schemas.openxmlformats.org/officeDocument/2006/relationships/tags" Target="../tags/tag578.xml" /><Relationship Id="rId15" Type="http://schemas.openxmlformats.org/officeDocument/2006/relationships/tags" Target="../tags/tag579.xml" /><Relationship Id="rId16" Type="http://schemas.openxmlformats.org/officeDocument/2006/relationships/tags" Target="../tags/tag580.xml" /><Relationship Id="rId17" Type="http://schemas.openxmlformats.org/officeDocument/2006/relationships/tags" Target="../tags/tag581.xml" /><Relationship Id="rId18" Type="http://schemas.openxmlformats.org/officeDocument/2006/relationships/tags" Target="../tags/tag582.xml" /><Relationship Id="rId19" Type="http://schemas.openxmlformats.org/officeDocument/2006/relationships/tags" Target="../tags/tag583.xml" /><Relationship Id="rId2" Type="http://schemas.openxmlformats.org/officeDocument/2006/relationships/notesSlide" Target="../notesSlides/notesSlide13.xml" /><Relationship Id="rId20" Type="http://schemas.openxmlformats.org/officeDocument/2006/relationships/tags" Target="../tags/tag584.xml" /><Relationship Id="rId21" Type="http://schemas.openxmlformats.org/officeDocument/2006/relationships/tags" Target="../tags/tag585.xml" /><Relationship Id="rId22" Type="http://schemas.openxmlformats.org/officeDocument/2006/relationships/tags" Target="../tags/tag586.xml" /><Relationship Id="rId23" Type="http://schemas.openxmlformats.org/officeDocument/2006/relationships/tags" Target="../tags/tag587.xml" /><Relationship Id="rId24" Type="http://schemas.openxmlformats.org/officeDocument/2006/relationships/tags" Target="../tags/tag588.xml" /><Relationship Id="rId25" Type="http://schemas.openxmlformats.org/officeDocument/2006/relationships/tags" Target="../tags/tag589.xml" /><Relationship Id="rId26" Type="http://schemas.openxmlformats.org/officeDocument/2006/relationships/tags" Target="../tags/tag590.xml" /><Relationship Id="rId3" Type="http://schemas.openxmlformats.org/officeDocument/2006/relationships/tags" Target="../tags/tag569.xml" /><Relationship Id="rId4" Type="http://schemas.openxmlformats.org/officeDocument/2006/relationships/tags" Target="../tags/tag570.xml" /><Relationship Id="rId5" Type="http://schemas.openxmlformats.org/officeDocument/2006/relationships/tags" Target="../tags/tag571.xml" /><Relationship Id="rId6" Type="http://schemas.openxmlformats.org/officeDocument/2006/relationships/tags" Target="../tags/tag572.xml" /><Relationship Id="rId7" Type="http://schemas.openxmlformats.org/officeDocument/2006/relationships/tags" Target="../tags/tag573.xml" /><Relationship Id="rId8" Type="http://schemas.openxmlformats.org/officeDocument/2006/relationships/image" Target="../media/image12.png" /><Relationship Id="rId9" Type="http://schemas.openxmlformats.org/officeDocument/2006/relationships/image" Target="../media/image13.sv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599.xml" /><Relationship Id="rId11" Type="http://schemas.openxmlformats.org/officeDocument/2006/relationships/tags" Target="../tags/tag600.xml" /><Relationship Id="rId12" Type="http://schemas.openxmlformats.org/officeDocument/2006/relationships/image" Target="../media/image12.png" /><Relationship Id="rId13" Type="http://schemas.openxmlformats.org/officeDocument/2006/relationships/image" Target="../media/image13.svg" /><Relationship Id="rId14" Type="http://schemas.openxmlformats.org/officeDocument/2006/relationships/tags" Target="../tags/tag601.xml" /><Relationship Id="rId15" Type="http://schemas.openxmlformats.org/officeDocument/2006/relationships/tags" Target="../tags/tag602.xml" /><Relationship Id="rId16" Type="http://schemas.openxmlformats.org/officeDocument/2006/relationships/tags" Target="../tags/tag603.xml" /><Relationship Id="rId17" Type="http://schemas.openxmlformats.org/officeDocument/2006/relationships/tags" Target="../tags/tag604.xml" /><Relationship Id="rId18" Type="http://schemas.openxmlformats.org/officeDocument/2006/relationships/tags" Target="../tags/tag605.xml" /><Relationship Id="rId19" Type="http://schemas.openxmlformats.org/officeDocument/2006/relationships/tags" Target="../tags/tag606.xml" /><Relationship Id="rId2" Type="http://schemas.openxmlformats.org/officeDocument/2006/relationships/tags" Target="../tags/tag591.xml" /><Relationship Id="rId3" Type="http://schemas.openxmlformats.org/officeDocument/2006/relationships/tags" Target="../tags/tag592.xml" /><Relationship Id="rId4" Type="http://schemas.openxmlformats.org/officeDocument/2006/relationships/tags" Target="../tags/tag593.xml" /><Relationship Id="rId5" Type="http://schemas.openxmlformats.org/officeDocument/2006/relationships/tags" Target="../tags/tag594.xml" /><Relationship Id="rId6" Type="http://schemas.openxmlformats.org/officeDocument/2006/relationships/tags" Target="../tags/tag595.xml" /><Relationship Id="rId7" Type="http://schemas.openxmlformats.org/officeDocument/2006/relationships/tags" Target="../tags/tag596.xml" /><Relationship Id="rId8" Type="http://schemas.openxmlformats.org/officeDocument/2006/relationships/tags" Target="../tags/tag597.xml" /><Relationship Id="rId9" Type="http://schemas.openxmlformats.org/officeDocument/2006/relationships/tags" Target="../tags/tag59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613.xml" /><Relationship Id="rId11" Type="http://schemas.openxmlformats.org/officeDocument/2006/relationships/tags" Target="../tags/tag614.xml" /><Relationship Id="rId12" Type="http://schemas.openxmlformats.org/officeDocument/2006/relationships/tags" Target="../tags/tag615.xml" /><Relationship Id="rId13" Type="http://schemas.openxmlformats.org/officeDocument/2006/relationships/tags" Target="../tags/tag616.xml" /><Relationship Id="rId14" Type="http://schemas.openxmlformats.org/officeDocument/2006/relationships/tags" Target="../tags/tag617.xml" /><Relationship Id="rId15" Type="http://schemas.openxmlformats.org/officeDocument/2006/relationships/tags" Target="../tags/tag618.xml" /><Relationship Id="rId16" Type="http://schemas.openxmlformats.org/officeDocument/2006/relationships/tags" Target="../tags/tag619.xml" /><Relationship Id="rId17" Type="http://schemas.openxmlformats.org/officeDocument/2006/relationships/tags" Target="../tags/tag620.xml" /><Relationship Id="rId18" Type="http://schemas.openxmlformats.org/officeDocument/2006/relationships/tags" Target="../tags/tag621.xml" /><Relationship Id="rId19" Type="http://schemas.openxmlformats.org/officeDocument/2006/relationships/tags" Target="../tags/tag622.xml" /><Relationship Id="rId2" Type="http://schemas.openxmlformats.org/officeDocument/2006/relationships/tags" Target="../tags/tag607.xml" /><Relationship Id="rId20" Type="http://schemas.openxmlformats.org/officeDocument/2006/relationships/tags" Target="../tags/tag623.xml" /><Relationship Id="rId21" Type="http://schemas.openxmlformats.org/officeDocument/2006/relationships/tags" Target="../tags/tag624.xml" /><Relationship Id="rId3" Type="http://schemas.openxmlformats.org/officeDocument/2006/relationships/tags" Target="../tags/tag608.xml" /><Relationship Id="rId4" Type="http://schemas.openxmlformats.org/officeDocument/2006/relationships/tags" Target="../tags/tag609.xml" /><Relationship Id="rId5" Type="http://schemas.openxmlformats.org/officeDocument/2006/relationships/tags" Target="../tags/tag610.xml" /><Relationship Id="rId6" Type="http://schemas.openxmlformats.org/officeDocument/2006/relationships/tags" Target="../tags/tag611.xml" /><Relationship Id="rId7" Type="http://schemas.openxmlformats.org/officeDocument/2006/relationships/image" Target="../media/image12.png" /><Relationship Id="rId8" Type="http://schemas.openxmlformats.org/officeDocument/2006/relationships/image" Target="../media/image13.svg" /><Relationship Id="rId9" Type="http://schemas.openxmlformats.org/officeDocument/2006/relationships/tags" Target="../tags/tag61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631.xml" /><Relationship Id="rId11" Type="http://schemas.openxmlformats.org/officeDocument/2006/relationships/tags" Target="../tags/tag632.xml" /><Relationship Id="rId12" Type="http://schemas.openxmlformats.org/officeDocument/2006/relationships/tags" Target="../tags/tag633.xml" /><Relationship Id="rId2" Type="http://schemas.openxmlformats.org/officeDocument/2006/relationships/tags" Target="../tags/tag625.xml" /><Relationship Id="rId3" Type="http://schemas.openxmlformats.org/officeDocument/2006/relationships/tags" Target="../tags/tag626.xml" /><Relationship Id="rId4" Type="http://schemas.openxmlformats.org/officeDocument/2006/relationships/tags" Target="../tags/tag627.xml" /><Relationship Id="rId5" Type="http://schemas.openxmlformats.org/officeDocument/2006/relationships/tags" Target="../tags/tag628.xml" /><Relationship Id="rId6" Type="http://schemas.openxmlformats.org/officeDocument/2006/relationships/tags" Target="../tags/tag629.xml" /><Relationship Id="rId7" Type="http://schemas.openxmlformats.org/officeDocument/2006/relationships/image" Target="../media/image12.png" /><Relationship Id="rId8" Type="http://schemas.openxmlformats.org/officeDocument/2006/relationships/image" Target="../media/image13.svg" /><Relationship Id="rId9" Type="http://schemas.openxmlformats.org/officeDocument/2006/relationships/tags" Target="../tags/tag63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640.xml" /><Relationship Id="rId11" Type="http://schemas.openxmlformats.org/officeDocument/2006/relationships/tags" Target="../tags/tag641.xml" /><Relationship Id="rId2" Type="http://schemas.openxmlformats.org/officeDocument/2006/relationships/tags" Target="../tags/tag634.xml" /><Relationship Id="rId3" Type="http://schemas.openxmlformats.org/officeDocument/2006/relationships/tags" Target="../tags/tag635.xml" /><Relationship Id="rId4" Type="http://schemas.openxmlformats.org/officeDocument/2006/relationships/tags" Target="../tags/tag636.xml" /><Relationship Id="rId5" Type="http://schemas.openxmlformats.org/officeDocument/2006/relationships/tags" Target="../tags/tag637.xml" /><Relationship Id="rId6" Type="http://schemas.openxmlformats.org/officeDocument/2006/relationships/tags" Target="../tags/tag638.xml" /><Relationship Id="rId7" Type="http://schemas.openxmlformats.org/officeDocument/2006/relationships/image" Target="../media/image12.png" /><Relationship Id="rId8" Type="http://schemas.openxmlformats.org/officeDocument/2006/relationships/image" Target="../media/image13.svg" /><Relationship Id="rId9" Type="http://schemas.openxmlformats.org/officeDocument/2006/relationships/tags" Target="../tags/tag63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45.xml" /><Relationship Id="rId11" Type="http://schemas.openxmlformats.org/officeDocument/2006/relationships/tags" Target="../tags/tag146.xml" /><Relationship Id="rId12" Type="http://schemas.openxmlformats.org/officeDocument/2006/relationships/tags" Target="../tags/tag147.xml" /><Relationship Id="rId13" Type="http://schemas.openxmlformats.org/officeDocument/2006/relationships/tags" Target="../tags/tag148.xml" /><Relationship Id="rId14" Type="http://schemas.openxmlformats.org/officeDocument/2006/relationships/tags" Target="../tags/tag149.xml" /><Relationship Id="rId15" Type="http://schemas.openxmlformats.org/officeDocument/2006/relationships/tags" Target="../tags/tag150.xml" /><Relationship Id="rId16" Type="http://schemas.openxmlformats.org/officeDocument/2006/relationships/tags" Target="../tags/tag151.xml" /><Relationship Id="rId17" Type="http://schemas.openxmlformats.org/officeDocument/2006/relationships/tags" Target="../tags/tag152.xml" /><Relationship Id="rId18" Type="http://schemas.openxmlformats.org/officeDocument/2006/relationships/tags" Target="../tags/tag153.xml" /><Relationship Id="rId19" Type="http://schemas.openxmlformats.org/officeDocument/2006/relationships/tags" Target="../tags/tag154.xml" /><Relationship Id="rId2" Type="http://schemas.openxmlformats.org/officeDocument/2006/relationships/notesSlide" Target="../notesSlides/notesSlide1.xml" /><Relationship Id="rId20" Type="http://schemas.openxmlformats.org/officeDocument/2006/relationships/tags" Target="../tags/tag155.xml" /><Relationship Id="rId21" Type="http://schemas.openxmlformats.org/officeDocument/2006/relationships/tags" Target="../tags/tag156.xml" /><Relationship Id="rId22" Type="http://schemas.openxmlformats.org/officeDocument/2006/relationships/tags" Target="../tags/tag157.xml" /><Relationship Id="rId23" Type="http://schemas.openxmlformats.org/officeDocument/2006/relationships/image" Target="../media/image11.jpeg" /><Relationship Id="rId24" Type="http://schemas.openxmlformats.org/officeDocument/2006/relationships/tags" Target="../tags/tag158.xml" /><Relationship Id="rId25" Type="http://schemas.openxmlformats.org/officeDocument/2006/relationships/tags" Target="../tags/tag159.xml" /><Relationship Id="rId3" Type="http://schemas.openxmlformats.org/officeDocument/2006/relationships/tags" Target="../tags/tag138.xml" /><Relationship Id="rId4" Type="http://schemas.openxmlformats.org/officeDocument/2006/relationships/tags" Target="../tags/tag139.xml" /><Relationship Id="rId5" Type="http://schemas.openxmlformats.org/officeDocument/2006/relationships/tags" Target="../tags/tag140.xml" /><Relationship Id="rId6" Type="http://schemas.openxmlformats.org/officeDocument/2006/relationships/tags" Target="../tags/tag141.xml" /><Relationship Id="rId7" Type="http://schemas.openxmlformats.org/officeDocument/2006/relationships/tags" Target="../tags/tag142.xml" /><Relationship Id="rId8" Type="http://schemas.openxmlformats.org/officeDocument/2006/relationships/tags" Target="../tags/tag143.xml" /><Relationship Id="rId9" Type="http://schemas.openxmlformats.org/officeDocument/2006/relationships/tags" Target="../tags/tag14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648.xml" /><Relationship Id="rId11" Type="http://schemas.openxmlformats.org/officeDocument/2006/relationships/tags" Target="../tags/tag649.xml" /><Relationship Id="rId12" Type="http://schemas.openxmlformats.org/officeDocument/2006/relationships/tags" Target="../tags/tag650.xml" /><Relationship Id="rId13" Type="http://schemas.openxmlformats.org/officeDocument/2006/relationships/tags" Target="../tags/tag651.xml" /><Relationship Id="rId14" Type="http://schemas.openxmlformats.org/officeDocument/2006/relationships/tags" Target="../tags/tag652.xml" /><Relationship Id="rId15" Type="http://schemas.openxmlformats.org/officeDocument/2006/relationships/tags" Target="../tags/tag653.xml" /><Relationship Id="rId16" Type="http://schemas.openxmlformats.org/officeDocument/2006/relationships/tags" Target="../tags/tag654.xml" /><Relationship Id="rId17" Type="http://schemas.openxmlformats.org/officeDocument/2006/relationships/tags" Target="../tags/tag655.xml" /><Relationship Id="rId18" Type="http://schemas.openxmlformats.org/officeDocument/2006/relationships/tags" Target="../tags/tag656.xml" /><Relationship Id="rId19" Type="http://schemas.openxmlformats.org/officeDocument/2006/relationships/tags" Target="../tags/tag657.xml" /><Relationship Id="rId2" Type="http://schemas.openxmlformats.org/officeDocument/2006/relationships/tags" Target="../tags/tag642.xml" /><Relationship Id="rId20" Type="http://schemas.openxmlformats.org/officeDocument/2006/relationships/tags" Target="../tags/tag658.xml" /><Relationship Id="rId21" Type="http://schemas.openxmlformats.org/officeDocument/2006/relationships/tags" Target="../tags/tag659.xml" /><Relationship Id="rId3" Type="http://schemas.openxmlformats.org/officeDocument/2006/relationships/tags" Target="../tags/tag643.xml" /><Relationship Id="rId4" Type="http://schemas.openxmlformats.org/officeDocument/2006/relationships/tags" Target="../tags/tag644.xml" /><Relationship Id="rId5" Type="http://schemas.openxmlformats.org/officeDocument/2006/relationships/tags" Target="../tags/tag645.xml" /><Relationship Id="rId6" Type="http://schemas.openxmlformats.org/officeDocument/2006/relationships/tags" Target="../tags/tag646.xml" /><Relationship Id="rId7" Type="http://schemas.openxmlformats.org/officeDocument/2006/relationships/image" Target="../media/image12.png" /><Relationship Id="rId8" Type="http://schemas.openxmlformats.org/officeDocument/2006/relationships/image" Target="../media/image13.svg" /><Relationship Id="rId9" Type="http://schemas.openxmlformats.org/officeDocument/2006/relationships/tags" Target="../tags/tag64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666.xml" /><Relationship Id="rId11" Type="http://schemas.openxmlformats.org/officeDocument/2006/relationships/tags" Target="../tags/tag667.xml" /><Relationship Id="rId12" Type="http://schemas.openxmlformats.org/officeDocument/2006/relationships/tags" Target="../tags/tag668.xml" /><Relationship Id="rId13" Type="http://schemas.openxmlformats.org/officeDocument/2006/relationships/tags" Target="../tags/tag669.xml" /><Relationship Id="rId14" Type="http://schemas.openxmlformats.org/officeDocument/2006/relationships/tags" Target="../tags/tag670.xml" /><Relationship Id="rId15" Type="http://schemas.openxmlformats.org/officeDocument/2006/relationships/tags" Target="../tags/tag671.xml" /><Relationship Id="rId16" Type="http://schemas.openxmlformats.org/officeDocument/2006/relationships/tags" Target="../tags/tag672.xml" /><Relationship Id="rId17" Type="http://schemas.openxmlformats.org/officeDocument/2006/relationships/tags" Target="../tags/tag673.xml" /><Relationship Id="rId18" Type="http://schemas.openxmlformats.org/officeDocument/2006/relationships/tags" Target="../tags/tag674.xml" /><Relationship Id="rId19" Type="http://schemas.openxmlformats.org/officeDocument/2006/relationships/tags" Target="../tags/tag675.xml" /><Relationship Id="rId2" Type="http://schemas.openxmlformats.org/officeDocument/2006/relationships/tags" Target="../tags/tag660.xml" /><Relationship Id="rId20" Type="http://schemas.openxmlformats.org/officeDocument/2006/relationships/tags" Target="../tags/tag676.xml" /><Relationship Id="rId21" Type="http://schemas.openxmlformats.org/officeDocument/2006/relationships/tags" Target="../tags/tag677.xml" /><Relationship Id="rId22" Type="http://schemas.openxmlformats.org/officeDocument/2006/relationships/tags" Target="../tags/tag678.xml" /><Relationship Id="rId23" Type="http://schemas.openxmlformats.org/officeDocument/2006/relationships/tags" Target="../tags/tag679.xml" /><Relationship Id="rId3" Type="http://schemas.openxmlformats.org/officeDocument/2006/relationships/tags" Target="../tags/tag661.xml" /><Relationship Id="rId4" Type="http://schemas.openxmlformats.org/officeDocument/2006/relationships/tags" Target="../tags/tag662.xml" /><Relationship Id="rId5" Type="http://schemas.openxmlformats.org/officeDocument/2006/relationships/tags" Target="../tags/tag663.xml" /><Relationship Id="rId6" Type="http://schemas.openxmlformats.org/officeDocument/2006/relationships/tags" Target="../tags/tag664.xml" /><Relationship Id="rId7" Type="http://schemas.openxmlformats.org/officeDocument/2006/relationships/tags" Target="../tags/tag665.xml" /><Relationship Id="rId8" Type="http://schemas.openxmlformats.org/officeDocument/2006/relationships/image" Target="../media/image12.png" /><Relationship Id="rId9" Type="http://schemas.openxmlformats.org/officeDocument/2006/relationships/image" Target="../media/image13.sv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686.xml" /><Relationship Id="rId11" Type="http://schemas.openxmlformats.org/officeDocument/2006/relationships/tags" Target="../tags/tag687.xml" /><Relationship Id="rId12" Type="http://schemas.openxmlformats.org/officeDocument/2006/relationships/tags" Target="../tags/tag688.xml" /><Relationship Id="rId13" Type="http://schemas.openxmlformats.org/officeDocument/2006/relationships/tags" Target="../tags/tag689.xml" /><Relationship Id="rId14" Type="http://schemas.openxmlformats.org/officeDocument/2006/relationships/tags" Target="../tags/tag690.xml" /><Relationship Id="rId15" Type="http://schemas.openxmlformats.org/officeDocument/2006/relationships/tags" Target="../tags/tag691.xml" /><Relationship Id="rId16" Type="http://schemas.openxmlformats.org/officeDocument/2006/relationships/tags" Target="../tags/tag692.xml" /><Relationship Id="rId17" Type="http://schemas.openxmlformats.org/officeDocument/2006/relationships/tags" Target="../tags/tag693.xml" /><Relationship Id="rId18" Type="http://schemas.openxmlformats.org/officeDocument/2006/relationships/tags" Target="../tags/tag694.xml" /><Relationship Id="rId19" Type="http://schemas.openxmlformats.org/officeDocument/2006/relationships/tags" Target="../tags/tag695.xml" /><Relationship Id="rId2" Type="http://schemas.openxmlformats.org/officeDocument/2006/relationships/tags" Target="../tags/tag680.xml" /><Relationship Id="rId3" Type="http://schemas.openxmlformats.org/officeDocument/2006/relationships/tags" Target="../tags/tag681.xml" /><Relationship Id="rId4" Type="http://schemas.openxmlformats.org/officeDocument/2006/relationships/tags" Target="../tags/tag682.xml" /><Relationship Id="rId5" Type="http://schemas.openxmlformats.org/officeDocument/2006/relationships/tags" Target="../tags/tag683.xml" /><Relationship Id="rId6" Type="http://schemas.openxmlformats.org/officeDocument/2006/relationships/tags" Target="../tags/tag684.xml" /><Relationship Id="rId7" Type="http://schemas.openxmlformats.org/officeDocument/2006/relationships/image" Target="../media/image12.png" /><Relationship Id="rId8" Type="http://schemas.openxmlformats.org/officeDocument/2006/relationships/image" Target="../media/image13.svg" /><Relationship Id="rId9" Type="http://schemas.openxmlformats.org/officeDocument/2006/relationships/tags" Target="../tags/tag68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702.xml" /><Relationship Id="rId11" Type="http://schemas.openxmlformats.org/officeDocument/2006/relationships/tags" Target="../tags/tag703.xml" /><Relationship Id="rId12" Type="http://schemas.openxmlformats.org/officeDocument/2006/relationships/tags" Target="../tags/tag704.xml" /><Relationship Id="rId13" Type="http://schemas.openxmlformats.org/officeDocument/2006/relationships/tags" Target="../tags/tag705.xml" /><Relationship Id="rId14" Type="http://schemas.openxmlformats.org/officeDocument/2006/relationships/tags" Target="../tags/tag706.xml" /><Relationship Id="rId15" Type="http://schemas.openxmlformats.org/officeDocument/2006/relationships/tags" Target="../tags/tag707.xml" /><Relationship Id="rId16" Type="http://schemas.openxmlformats.org/officeDocument/2006/relationships/tags" Target="../tags/tag708.xml" /><Relationship Id="rId17" Type="http://schemas.openxmlformats.org/officeDocument/2006/relationships/tags" Target="../tags/tag709.xml" /><Relationship Id="rId18" Type="http://schemas.openxmlformats.org/officeDocument/2006/relationships/tags" Target="../tags/tag710.xml" /><Relationship Id="rId2" Type="http://schemas.openxmlformats.org/officeDocument/2006/relationships/tags" Target="../tags/tag696.xml" /><Relationship Id="rId3" Type="http://schemas.openxmlformats.org/officeDocument/2006/relationships/tags" Target="../tags/tag697.xml" /><Relationship Id="rId4" Type="http://schemas.openxmlformats.org/officeDocument/2006/relationships/tags" Target="../tags/tag698.xml" /><Relationship Id="rId5" Type="http://schemas.openxmlformats.org/officeDocument/2006/relationships/tags" Target="../tags/tag699.xml" /><Relationship Id="rId6" Type="http://schemas.openxmlformats.org/officeDocument/2006/relationships/tags" Target="../tags/tag700.xml" /><Relationship Id="rId7" Type="http://schemas.openxmlformats.org/officeDocument/2006/relationships/image" Target="../media/image12.png" /><Relationship Id="rId8" Type="http://schemas.openxmlformats.org/officeDocument/2006/relationships/image" Target="../media/image13.svg" /><Relationship Id="rId9" Type="http://schemas.openxmlformats.org/officeDocument/2006/relationships/tags" Target="../tags/tag70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717.xml" /><Relationship Id="rId11" Type="http://schemas.openxmlformats.org/officeDocument/2006/relationships/tags" Target="../tags/tag718.xml" /><Relationship Id="rId12" Type="http://schemas.openxmlformats.org/officeDocument/2006/relationships/tags" Target="../tags/tag719.xml" /><Relationship Id="rId13" Type="http://schemas.openxmlformats.org/officeDocument/2006/relationships/tags" Target="../tags/tag720.xml" /><Relationship Id="rId14" Type="http://schemas.openxmlformats.org/officeDocument/2006/relationships/tags" Target="../tags/tag721.xml" /><Relationship Id="rId15" Type="http://schemas.openxmlformats.org/officeDocument/2006/relationships/tags" Target="../tags/tag722.xml" /><Relationship Id="rId16" Type="http://schemas.openxmlformats.org/officeDocument/2006/relationships/tags" Target="../tags/tag723.xml" /><Relationship Id="rId2" Type="http://schemas.openxmlformats.org/officeDocument/2006/relationships/tags" Target="../tags/tag711.xml" /><Relationship Id="rId3" Type="http://schemas.openxmlformats.org/officeDocument/2006/relationships/tags" Target="../tags/tag712.xml" /><Relationship Id="rId4" Type="http://schemas.openxmlformats.org/officeDocument/2006/relationships/tags" Target="../tags/tag713.xml" /><Relationship Id="rId5" Type="http://schemas.openxmlformats.org/officeDocument/2006/relationships/tags" Target="../tags/tag714.xml" /><Relationship Id="rId6" Type="http://schemas.openxmlformats.org/officeDocument/2006/relationships/tags" Target="../tags/tag715.xml" /><Relationship Id="rId7" Type="http://schemas.openxmlformats.org/officeDocument/2006/relationships/image" Target="../media/image12.png" /><Relationship Id="rId8" Type="http://schemas.openxmlformats.org/officeDocument/2006/relationships/image" Target="../media/image13.svg" /><Relationship Id="rId9" Type="http://schemas.openxmlformats.org/officeDocument/2006/relationships/tags" Target="../tags/tag716.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733.xml" /><Relationship Id="rId11" Type="http://schemas.openxmlformats.org/officeDocument/2006/relationships/tags" Target="../tags/tag734.xml" /><Relationship Id="rId12" Type="http://schemas.openxmlformats.org/officeDocument/2006/relationships/tags" Target="../tags/tag735.xml" /><Relationship Id="rId13" Type="http://schemas.openxmlformats.org/officeDocument/2006/relationships/tags" Target="../tags/tag736.xml" /><Relationship Id="rId14" Type="http://schemas.openxmlformats.org/officeDocument/2006/relationships/tags" Target="../tags/tag737.xml" /><Relationship Id="rId15" Type="http://schemas.openxmlformats.org/officeDocument/2006/relationships/tags" Target="../tags/tag738.xml" /><Relationship Id="rId16" Type="http://schemas.openxmlformats.org/officeDocument/2006/relationships/tags" Target="../tags/tag739.xml" /><Relationship Id="rId17" Type="http://schemas.openxmlformats.org/officeDocument/2006/relationships/tags" Target="../tags/tag740.xml" /><Relationship Id="rId18" Type="http://schemas.openxmlformats.org/officeDocument/2006/relationships/tags" Target="../tags/tag741.xml" /><Relationship Id="rId19" Type="http://schemas.openxmlformats.org/officeDocument/2006/relationships/tags" Target="../tags/tag742.xml" /><Relationship Id="rId2" Type="http://schemas.openxmlformats.org/officeDocument/2006/relationships/notesSlide" Target="../notesSlides/notesSlide14.xml" /><Relationship Id="rId20" Type="http://schemas.openxmlformats.org/officeDocument/2006/relationships/tags" Target="../tags/tag743.xml" /><Relationship Id="rId21" Type="http://schemas.openxmlformats.org/officeDocument/2006/relationships/tags" Target="../tags/tag744.xml" /><Relationship Id="rId22" Type="http://schemas.openxmlformats.org/officeDocument/2006/relationships/tags" Target="../tags/tag745.xml" /><Relationship Id="rId23" Type="http://schemas.openxmlformats.org/officeDocument/2006/relationships/tags" Target="../tags/tag746.xml" /><Relationship Id="rId24" Type="http://schemas.openxmlformats.org/officeDocument/2006/relationships/tags" Target="../tags/tag747.xml" /><Relationship Id="rId25" Type="http://schemas.openxmlformats.org/officeDocument/2006/relationships/tags" Target="../tags/tag748.xml" /><Relationship Id="rId26" Type="http://schemas.openxmlformats.org/officeDocument/2006/relationships/tags" Target="../tags/tag749.xml" /><Relationship Id="rId27" Type="http://schemas.openxmlformats.org/officeDocument/2006/relationships/tags" Target="../tags/tag750.xml" /><Relationship Id="rId3" Type="http://schemas.openxmlformats.org/officeDocument/2006/relationships/tags" Target="../tags/tag728.xml" /><Relationship Id="rId4" Type="http://schemas.openxmlformats.org/officeDocument/2006/relationships/tags" Target="../tags/tag729.xml" /><Relationship Id="rId5" Type="http://schemas.openxmlformats.org/officeDocument/2006/relationships/tags" Target="../tags/tag730.xml" /><Relationship Id="rId6" Type="http://schemas.openxmlformats.org/officeDocument/2006/relationships/tags" Target="../tags/tag731.xml" /><Relationship Id="rId7" Type="http://schemas.openxmlformats.org/officeDocument/2006/relationships/tags" Target="../tags/tag732.xml" /><Relationship Id="rId8" Type="http://schemas.openxmlformats.org/officeDocument/2006/relationships/image" Target="../media/image12.png" /><Relationship Id="rId9" Type="http://schemas.openxmlformats.org/officeDocument/2006/relationships/image" Target="../media/image13.sv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760.xml" /><Relationship Id="rId11" Type="http://schemas.openxmlformats.org/officeDocument/2006/relationships/tags" Target="../tags/tag761.xml" /><Relationship Id="rId12" Type="http://schemas.openxmlformats.org/officeDocument/2006/relationships/tags" Target="../tags/tag762.xml" /><Relationship Id="rId13" Type="http://schemas.openxmlformats.org/officeDocument/2006/relationships/tags" Target="../tags/tag763.xml" /><Relationship Id="rId14" Type="http://schemas.openxmlformats.org/officeDocument/2006/relationships/tags" Target="../tags/tag764.xml" /><Relationship Id="rId15" Type="http://schemas.openxmlformats.org/officeDocument/2006/relationships/tags" Target="../tags/tag765.xml" /><Relationship Id="rId16" Type="http://schemas.openxmlformats.org/officeDocument/2006/relationships/tags" Target="../tags/tag766.xml" /><Relationship Id="rId17" Type="http://schemas.openxmlformats.org/officeDocument/2006/relationships/tags" Target="../tags/tag767.xml" /><Relationship Id="rId18" Type="http://schemas.openxmlformats.org/officeDocument/2006/relationships/tags" Target="../tags/tag768.xml" /><Relationship Id="rId19" Type="http://schemas.openxmlformats.org/officeDocument/2006/relationships/tags" Target="../tags/tag769.xml" /><Relationship Id="rId2" Type="http://schemas.openxmlformats.org/officeDocument/2006/relationships/notesSlide" Target="../notesSlides/notesSlide15.xml" /><Relationship Id="rId20" Type="http://schemas.openxmlformats.org/officeDocument/2006/relationships/tags" Target="../tags/tag770.xml" /><Relationship Id="rId21" Type="http://schemas.openxmlformats.org/officeDocument/2006/relationships/tags" Target="../tags/tag771.xml" /><Relationship Id="rId22" Type="http://schemas.openxmlformats.org/officeDocument/2006/relationships/tags" Target="../tags/tag772.xml" /><Relationship Id="rId23" Type="http://schemas.openxmlformats.org/officeDocument/2006/relationships/tags" Target="../tags/tag773.xml" /><Relationship Id="rId24" Type="http://schemas.openxmlformats.org/officeDocument/2006/relationships/tags" Target="../tags/tag774.xml" /><Relationship Id="rId25" Type="http://schemas.openxmlformats.org/officeDocument/2006/relationships/tags" Target="../tags/tag775.xml" /><Relationship Id="rId26" Type="http://schemas.openxmlformats.org/officeDocument/2006/relationships/tags" Target="../tags/tag776.xml" /><Relationship Id="rId3" Type="http://schemas.openxmlformats.org/officeDocument/2006/relationships/tags" Target="../tags/tag755.xml" /><Relationship Id="rId4" Type="http://schemas.openxmlformats.org/officeDocument/2006/relationships/tags" Target="../tags/tag756.xml" /><Relationship Id="rId5" Type="http://schemas.openxmlformats.org/officeDocument/2006/relationships/tags" Target="../tags/tag757.xml" /><Relationship Id="rId6" Type="http://schemas.openxmlformats.org/officeDocument/2006/relationships/tags" Target="../tags/tag758.xml" /><Relationship Id="rId7" Type="http://schemas.openxmlformats.org/officeDocument/2006/relationships/tags" Target="../tags/tag759.xml" /><Relationship Id="rId8" Type="http://schemas.openxmlformats.org/officeDocument/2006/relationships/image" Target="../media/image12.png" /><Relationship Id="rId9" Type="http://schemas.openxmlformats.org/officeDocument/2006/relationships/image" Target="../media/image13.sv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783.xml" /><Relationship Id="rId11" Type="http://schemas.openxmlformats.org/officeDocument/2006/relationships/tags" Target="../tags/tag784.xml" /><Relationship Id="rId12" Type="http://schemas.openxmlformats.org/officeDocument/2006/relationships/tags" Target="../tags/tag785.xml" /><Relationship Id="rId13" Type="http://schemas.openxmlformats.org/officeDocument/2006/relationships/tags" Target="../tags/tag786.xml" /><Relationship Id="rId14" Type="http://schemas.openxmlformats.org/officeDocument/2006/relationships/tags" Target="../tags/tag787.xml" /><Relationship Id="rId15" Type="http://schemas.openxmlformats.org/officeDocument/2006/relationships/tags" Target="../tags/tag788.xml" /><Relationship Id="rId16" Type="http://schemas.openxmlformats.org/officeDocument/2006/relationships/tags" Target="../tags/tag789.xml" /><Relationship Id="rId17" Type="http://schemas.openxmlformats.org/officeDocument/2006/relationships/tags" Target="../tags/tag790.xml" /><Relationship Id="rId18" Type="http://schemas.openxmlformats.org/officeDocument/2006/relationships/tags" Target="../tags/tag791.xml" /><Relationship Id="rId19" Type="http://schemas.openxmlformats.org/officeDocument/2006/relationships/tags" Target="../tags/tag792.xml" /><Relationship Id="rId2" Type="http://schemas.openxmlformats.org/officeDocument/2006/relationships/tags" Target="../tags/tag777.xml" /><Relationship Id="rId20" Type="http://schemas.openxmlformats.org/officeDocument/2006/relationships/tags" Target="../tags/tag793.xml" /><Relationship Id="rId21" Type="http://schemas.openxmlformats.org/officeDocument/2006/relationships/tags" Target="../tags/tag794.xml" /><Relationship Id="rId22" Type="http://schemas.openxmlformats.org/officeDocument/2006/relationships/tags" Target="../tags/tag795.xml" /><Relationship Id="rId3" Type="http://schemas.openxmlformats.org/officeDocument/2006/relationships/tags" Target="../tags/tag778.xml" /><Relationship Id="rId4" Type="http://schemas.openxmlformats.org/officeDocument/2006/relationships/tags" Target="../tags/tag779.xml" /><Relationship Id="rId5" Type="http://schemas.openxmlformats.org/officeDocument/2006/relationships/tags" Target="../tags/tag780.xml" /><Relationship Id="rId6" Type="http://schemas.openxmlformats.org/officeDocument/2006/relationships/tags" Target="../tags/tag781.xml" /><Relationship Id="rId7" Type="http://schemas.openxmlformats.org/officeDocument/2006/relationships/image" Target="../media/image12.png" /><Relationship Id="rId8" Type="http://schemas.openxmlformats.org/officeDocument/2006/relationships/image" Target="../media/image13.svg" /><Relationship Id="rId9" Type="http://schemas.openxmlformats.org/officeDocument/2006/relationships/tags" Target="../tags/tag78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802.xml" /><Relationship Id="rId11" Type="http://schemas.openxmlformats.org/officeDocument/2006/relationships/tags" Target="../tags/tag803.xml" /><Relationship Id="rId12" Type="http://schemas.openxmlformats.org/officeDocument/2006/relationships/tags" Target="../tags/tag804.xml" /><Relationship Id="rId13" Type="http://schemas.openxmlformats.org/officeDocument/2006/relationships/tags" Target="../tags/tag805.xml" /><Relationship Id="rId14" Type="http://schemas.openxmlformats.org/officeDocument/2006/relationships/tags" Target="../tags/tag806.xml" /><Relationship Id="rId15" Type="http://schemas.openxmlformats.org/officeDocument/2006/relationships/tags" Target="../tags/tag807.xml" /><Relationship Id="rId16" Type="http://schemas.openxmlformats.org/officeDocument/2006/relationships/tags" Target="../tags/tag808.xml" /><Relationship Id="rId17" Type="http://schemas.openxmlformats.org/officeDocument/2006/relationships/tags" Target="../tags/tag809.xml" /><Relationship Id="rId2" Type="http://schemas.openxmlformats.org/officeDocument/2006/relationships/tags" Target="../tags/tag796.xml" /><Relationship Id="rId3" Type="http://schemas.openxmlformats.org/officeDocument/2006/relationships/tags" Target="../tags/tag797.xml" /><Relationship Id="rId4" Type="http://schemas.openxmlformats.org/officeDocument/2006/relationships/tags" Target="../tags/tag798.xml" /><Relationship Id="rId5" Type="http://schemas.openxmlformats.org/officeDocument/2006/relationships/tags" Target="../tags/tag799.xml" /><Relationship Id="rId6" Type="http://schemas.openxmlformats.org/officeDocument/2006/relationships/tags" Target="../tags/tag800.xml" /><Relationship Id="rId7" Type="http://schemas.openxmlformats.org/officeDocument/2006/relationships/image" Target="../media/image12.png" /><Relationship Id="rId8" Type="http://schemas.openxmlformats.org/officeDocument/2006/relationships/image" Target="../media/image13.svg" /><Relationship Id="rId9" Type="http://schemas.openxmlformats.org/officeDocument/2006/relationships/tags" Target="../tags/tag801.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819.xml" /><Relationship Id="rId11" Type="http://schemas.openxmlformats.org/officeDocument/2006/relationships/tags" Target="../tags/tag820.xml" /><Relationship Id="rId12" Type="http://schemas.openxmlformats.org/officeDocument/2006/relationships/tags" Target="../tags/tag821.xml" /><Relationship Id="rId13" Type="http://schemas.openxmlformats.org/officeDocument/2006/relationships/tags" Target="../tags/tag822.xml" /><Relationship Id="rId14" Type="http://schemas.openxmlformats.org/officeDocument/2006/relationships/tags" Target="../tags/tag823.xml" /><Relationship Id="rId15" Type="http://schemas.openxmlformats.org/officeDocument/2006/relationships/tags" Target="../tags/tag824.xml" /><Relationship Id="rId16" Type="http://schemas.openxmlformats.org/officeDocument/2006/relationships/tags" Target="../tags/tag825.xml" /><Relationship Id="rId17" Type="http://schemas.openxmlformats.org/officeDocument/2006/relationships/tags" Target="../tags/tag826.xml" /><Relationship Id="rId18" Type="http://schemas.openxmlformats.org/officeDocument/2006/relationships/tags" Target="../tags/tag827.xml" /><Relationship Id="rId19" Type="http://schemas.openxmlformats.org/officeDocument/2006/relationships/tags" Target="../tags/tag828.xml" /><Relationship Id="rId2" Type="http://schemas.openxmlformats.org/officeDocument/2006/relationships/notesSlide" Target="../notesSlides/notesSlide16.xml" /><Relationship Id="rId20" Type="http://schemas.openxmlformats.org/officeDocument/2006/relationships/tags" Target="../tags/tag829.xml" /><Relationship Id="rId21" Type="http://schemas.openxmlformats.org/officeDocument/2006/relationships/tags" Target="../tags/tag830.xml" /><Relationship Id="rId3" Type="http://schemas.openxmlformats.org/officeDocument/2006/relationships/tags" Target="../tags/tag814.xml" /><Relationship Id="rId4" Type="http://schemas.openxmlformats.org/officeDocument/2006/relationships/tags" Target="../tags/tag815.xml" /><Relationship Id="rId5" Type="http://schemas.openxmlformats.org/officeDocument/2006/relationships/tags" Target="../tags/tag816.xml" /><Relationship Id="rId6" Type="http://schemas.openxmlformats.org/officeDocument/2006/relationships/tags" Target="../tags/tag817.xml" /><Relationship Id="rId7" Type="http://schemas.openxmlformats.org/officeDocument/2006/relationships/tags" Target="../tags/tag818.xml" /><Relationship Id="rId8" Type="http://schemas.openxmlformats.org/officeDocument/2006/relationships/image" Target="../media/image12.png" /><Relationship Id="rId9" Type="http://schemas.openxmlformats.org/officeDocument/2006/relationships/image" Target="../media/image13.sv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68.xml" /><Relationship Id="rId11" Type="http://schemas.openxmlformats.org/officeDocument/2006/relationships/tags" Target="../tags/tag169.xml" /><Relationship Id="rId12" Type="http://schemas.openxmlformats.org/officeDocument/2006/relationships/tags" Target="../tags/tag170.xml" /><Relationship Id="rId13" Type="http://schemas.openxmlformats.org/officeDocument/2006/relationships/tags" Target="../tags/tag171.xml" /><Relationship Id="rId14" Type="http://schemas.openxmlformats.org/officeDocument/2006/relationships/tags" Target="../tags/tag172.xml" /><Relationship Id="rId15" Type="http://schemas.openxmlformats.org/officeDocument/2006/relationships/tags" Target="../tags/tag173.xml" /><Relationship Id="rId16" Type="http://schemas.openxmlformats.org/officeDocument/2006/relationships/tags" Target="../tags/tag174.xml" /><Relationship Id="rId17" Type="http://schemas.openxmlformats.org/officeDocument/2006/relationships/tags" Target="../tags/tag175.xml" /><Relationship Id="rId18" Type="http://schemas.openxmlformats.org/officeDocument/2006/relationships/tags" Target="../tags/tag176.xml" /><Relationship Id="rId19" Type="http://schemas.openxmlformats.org/officeDocument/2006/relationships/tags" Target="../tags/tag177.xml" /><Relationship Id="rId2" Type="http://schemas.openxmlformats.org/officeDocument/2006/relationships/tags" Target="../tags/tag160.xml" /><Relationship Id="rId20" Type="http://schemas.openxmlformats.org/officeDocument/2006/relationships/tags" Target="../tags/tag178.xml" /><Relationship Id="rId21" Type="http://schemas.openxmlformats.org/officeDocument/2006/relationships/tags" Target="../tags/tag179.xml" /><Relationship Id="rId22" Type="http://schemas.openxmlformats.org/officeDocument/2006/relationships/tags" Target="../tags/tag180.xml" /><Relationship Id="rId23" Type="http://schemas.openxmlformats.org/officeDocument/2006/relationships/tags" Target="../tags/tag181.xml" /><Relationship Id="rId24" Type="http://schemas.openxmlformats.org/officeDocument/2006/relationships/tags" Target="../tags/tag182.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tags" Target="../tags/tag164.xml" /><Relationship Id="rId7" Type="http://schemas.openxmlformats.org/officeDocument/2006/relationships/tags" Target="../tags/tag165.xml" /><Relationship Id="rId8" Type="http://schemas.openxmlformats.org/officeDocument/2006/relationships/tags" Target="../tags/tag166.xml" /><Relationship Id="rId9" Type="http://schemas.openxmlformats.org/officeDocument/2006/relationships/tags" Target="../tags/tag16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837.xml" /><Relationship Id="rId11" Type="http://schemas.openxmlformats.org/officeDocument/2006/relationships/tags" Target="../tags/tag838.xml" /><Relationship Id="rId12" Type="http://schemas.openxmlformats.org/officeDocument/2006/relationships/image" Target="../media/image21.png" /><Relationship Id="rId13" Type="http://schemas.openxmlformats.org/officeDocument/2006/relationships/tags" Target="../tags/tag839.xml" /><Relationship Id="rId14" Type="http://schemas.openxmlformats.org/officeDocument/2006/relationships/tags" Target="../tags/tag840.xml" /><Relationship Id="rId15" Type="http://schemas.openxmlformats.org/officeDocument/2006/relationships/tags" Target="../tags/tag841.xml" /><Relationship Id="rId2" Type="http://schemas.openxmlformats.org/officeDocument/2006/relationships/tags" Target="../tags/tag831.xml" /><Relationship Id="rId3" Type="http://schemas.openxmlformats.org/officeDocument/2006/relationships/tags" Target="../tags/tag832.xml" /><Relationship Id="rId4" Type="http://schemas.openxmlformats.org/officeDocument/2006/relationships/tags" Target="../tags/tag833.xml" /><Relationship Id="rId5" Type="http://schemas.openxmlformats.org/officeDocument/2006/relationships/tags" Target="../tags/tag834.xml" /><Relationship Id="rId6" Type="http://schemas.openxmlformats.org/officeDocument/2006/relationships/tags" Target="../tags/tag835.xml" /><Relationship Id="rId7" Type="http://schemas.openxmlformats.org/officeDocument/2006/relationships/tags" Target="../tags/tag836.xml" /><Relationship Id="rId8" Type="http://schemas.openxmlformats.org/officeDocument/2006/relationships/image" Target="../media/image12.png" /><Relationship Id="rId9" Type="http://schemas.openxmlformats.org/officeDocument/2006/relationships/image" Target="../media/image13.sv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848.xml" /><Relationship Id="rId11" Type="http://schemas.openxmlformats.org/officeDocument/2006/relationships/tags" Target="../tags/tag849.xml" /><Relationship Id="rId12" Type="http://schemas.openxmlformats.org/officeDocument/2006/relationships/tags" Target="../tags/tag850.xml" /><Relationship Id="rId13" Type="http://schemas.openxmlformats.org/officeDocument/2006/relationships/tags" Target="../tags/tag851.xml" /><Relationship Id="rId14" Type="http://schemas.openxmlformats.org/officeDocument/2006/relationships/tags" Target="../tags/tag852.xml" /><Relationship Id="rId15" Type="http://schemas.openxmlformats.org/officeDocument/2006/relationships/tags" Target="../tags/tag853.xml" /><Relationship Id="rId16" Type="http://schemas.openxmlformats.org/officeDocument/2006/relationships/tags" Target="../tags/tag854.xml" /><Relationship Id="rId17" Type="http://schemas.openxmlformats.org/officeDocument/2006/relationships/tags" Target="../tags/tag855.xml" /><Relationship Id="rId18" Type="http://schemas.openxmlformats.org/officeDocument/2006/relationships/tags" Target="../tags/tag856.xml" /><Relationship Id="rId19" Type="http://schemas.openxmlformats.org/officeDocument/2006/relationships/tags" Target="../tags/tag857.xml" /><Relationship Id="rId2" Type="http://schemas.openxmlformats.org/officeDocument/2006/relationships/tags" Target="../tags/tag842.xml" /><Relationship Id="rId20" Type="http://schemas.openxmlformats.org/officeDocument/2006/relationships/tags" Target="../tags/tag858.xml" /><Relationship Id="rId21" Type="http://schemas.openxmlformats.org/officeDocument/2006/relationships/tags" Target="../tags/tag859.xml" /><Relationship Id="rId22" Type="http://schemas.openxmlformats.org/officeDocument/2006/relationships/tags" Target="../tags/tag860.xml" /><Relationship Id="rId3" Type="http://schemas.openxmlformats.org/officeDocument/2006/relationships/tags" Target="../tags/tag843.xml" /><Relationship Id="rId4" Type="http://schemas.openxmlformats.org/officeDocument/2006/relationships/image" Target="../media/image22.png" /><Relationship Id="rId5" Type="http://schemas.openxmlformats.org/officeDocument/2006/relationships/image" Target="../media/image23.svg" /><Relationship Id="rId6" Type="http://schemas.openxmlformats.org/officeDocument/2006/relationships/tags" Target="../tags/tag844.xml" /><Relationship Id="rId7" Type="http://schemas.openxmlformats.org/officeDocument/2006/relationships/tags" Target="../tags/tag845.xml" /><Relationship Id="rId8" Type="http://schemas.openxmlformats.org/officeDocument/2006/relationships/tags" Target="../tags/tag846.xml" /><Relationship Id="rId9" Type="http://schemas.openxmlformats.org/officeDocument/2006/relationships/tags" Target="../tags/tag84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867.xml" /><Relationship Id="rId2" Type="http://schemas.openxmlformats.org/officeDocument/2006/relationships/tags" Target="../tags/tag861.xml" /><Relationship Id="rId3" Type="http://schemas.openxmlformats.org/officeDocument/2006/relationships/tags" Target="../tags/tag862.xml" /><Relationship Id="rId4" Type="http://schemas.openxmlformats.org/officeDocument/2006/relationships/image" Target="../media/image22.png" /><Relationship Id="rId5" Type="http://schemas.openxmlformats.org/officeDocument/2006/relationships/image" Target="../media/image23.svg" /><Relationship Id="rId6" Type="http://schemas.openxmlformats.org/officeDocument/2006/relationships/tags" Target="../tags/tag863.xml" /><Relationship Id="rId7" Type="http://schemas.openxmlformats.org/officeDocument/2006/relationships/tags" Target="../tags/tag864.xml" /><Relationship Id="rId8" Type="http://schemas.openxmlformats.org/officeDocument/2006/relationships/tags" Target="../tags/tag865.xml" /><Relationship Id="rId9" Type="http://schemas.openxmlformats.org/officeDocument/2006/relationships/tags" Target="../tags/tag866.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874.xml" /><Relationship Id="rId11" Type="http://schemas.openxmlformats.org/officeDocument/2006/relationships/tags" Target="../tags/tag875.xml" /><Relationship Id="rId12" Type="http://schemas.openxmlformats.org/officeDocument/2006/relationships/tags" Target="../tags/tag876.xml" /><Relationship Id="rId13" Type="http://schemas.openxmlformats.org/officeDocument/2006/relationships/tags" Target="../tags/tag877.xml" /><Relationship Id="rId14" Type="http://schemas.openxmlformats.org/officeDocument/2006/relationships/tags" Target="../tags/tag878.xml" /><Relationship Id="rId15" Type="http://schemas.openxmlformats.org/officeDocument/2006/relationships/tags" Target="../tags/tag879.xml" /><Relationship Id="rId16" Type="http://schemas.openxmlformats.org/officeDocument/2006/relationships/tags" Target="../tags/tag880.xml" /><Relationship Id="rId17" Type="http://schemas.openxmlformats.org/officeDocument/2006/relationships/tags" Target="../tags/tag881.xml" /><Relationship Id="rId18" Type="http://schemas.openxmlformats.org/officeDocument/2006/relationships/tags" Target="../tags/tag882.xml" /><Relationship Id="rId19" Type="http://schemas.openxmlformats.org/officeDocument/2006/relationships/tags" Target="../tags/tag883.xml" /><Relationship Id="rId2" Type="http://schemas.openxmlformats.org/officeDocument/2006/relationships/tags" Target="../tags/tag868.xml" /><Relationship Id="rId3" Type="http://schemas.openxmlformats.org/officeDocument/2006/relationships/tags" Target="../tags/tag869.xml" /><Relationship Id="rId4" Type="http://schemas.openxmlformats.org/officeDocument/2006/relationships/image" Target="../media/image22.png" /><Relationship Id="rId5" Type="http://schemas.openxmlformats.org/officeDocument/2006/relationships/image" Target="../media/image23.svg" /><Relationship Id="rId6" Type="http://schemas.openxmlformats.org/officeDocument/2006/relationships/tags" Target="../tags/tag870.xml" /><Relationship Id="rId7" Type="http://schemas.openxmlformats.org/officeDocument/2006/relationships/tags" Target="../tags/tag871.xml" /><Relationship Id="rId8" Type="http://schemas.openxmlformats.org/officeDocument/2006/relationships/tags" Target="../tags/tag872.xml" /><Relationship Id="rId9" Type="http://schemas.openxmlformats.org/officeDocument/2006/relationships/tags" Target="../tags/tag87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890.xml" /><Relationship Id="rId11" Type="http://schemas.openxmlformats.org/officeDocument/2006/relationships/tags" Target="../tags/tag891.xml" /><Relationship Id="rId12" Type="http://schemas.openxmlformats.org/officeDocument/2006/relationships/tags" Target="../tags/tag892.xml" /><Relationship Id="rId13" Type="http://schemas.openxmlformats.org/officeDocument/2006/relationships/tags" Target="../tags/tag893.xml" /><Relationship Id="rId14" Type="http://schemas.openxmlformats.org/officeDocument/2006/relationships/tags" Target="../tags/tag894.xml" /><Relationship Id="rId15" Type="http://schemas.openxmlformats.org/officeDocument/2006/relationships/tags" Target="../tags/tag895.xml" /><Relationship Id="rId16" Type="http://schemas.openxmlformats.org/officeDocument/2006/relationships/tags" Target="../tags/tag896.xml" /><Relationship Id="rId17" Type="http://schemas.openxmlformats.org/officeDocument/2006/relationships/tags" Target="../tags/tag897.xml" /><Relationship Id="rId18" Type="http://schemas.openxmlformats.org/officeDocument/2006/relationships/tags" Target="../tags/tag898.xml" /><Relationship Id="rId2" Type="http://schemas.openxmlformats.org/officeDocument/2006/relationships/tags" Target="../tags/tag884.xml" /><Relationship Id="rId3" Type="http://schemas.openxmlformats.org/officeDocument/2006/relationships/tags" Target="../tags/tag885.xml" /><Relationship Id="rId4" Type="http://schemas.openxmlformats.org/officeDocument/2006/relationships/image" Target="../media/image22.png" /><Relationship Id="rId5" Type="http://schemas.openxmlformats.org/officeDocument/2006/relationships/image" Target="../media/image23.svg" /><Relationship Id="rId6" Type="http://schemas.openxmlformats.org/officeDocument/2006/relationships/tags" Target="../tags/tag886.xml" /><Relationship Id="rId7" Type="http://schemas.openxmlformats.org/officeDocument/2006/relationships/tags" Target="../tags/tag887.xml" /><Relationship Id="rId8" Type="http://schemas.openxmlformats.org/officeDocument/2006/relationships/tags" Target="../tags/tag888.xml" /><Relationship Id="rId9" Type="http://schemas.openxmlformats.org/officeDocument/2006/relationships/tags" Target="../tags/tag889.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899.xml" /><Relationship Id="rId3" Type="http://schemas.openxmlformats.org/officeDocument/2006/relationships/tags" Target="../tags/tag900.xml" /><Relationship Id="rId4" Type="http://schemas.openxmlformats.org/officeDocument/2006/relationships/tags" Target="../tags/tag901.xml" /><Relationship Id="rId5" Type="http://schemas.openxmlformats.org/officeDocument/2006/relationships/image" Target="../media/image22.png" /><Relationship Id="rId6" Type="http://schemas.openxmlformats.org/officeDocument/2006/relationships/image" Target="../media/image23.svg" /><Relationship Id="rId7" Type="http://schemas.openxmlformats.org/officeDocument/2006/relationships/tags" Target="../tags/tag902.xml" /><Relationship Id="rId8" Type="http://schemas.openxmlformats.org/officeDocument/2006/relationships/tags" Target="../tags/tag903.xml" /><Relationship Id="rId9" Type="http://schemas.openxmlformats.org/officeDocument/2006/relationships/tags" Target="../tags/tag904.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911.xml" /><Relationship Id="rId11" Type="http://schemas.openxmlformats.org/officeDocument/2006/relationships/tags" Target="../tags/tag912.xml" /><Relationship Id="rId12" Type="http://schemas.openxmlformats.org/officeDocument/2006/relationships/tags" Target="../tags/tag913.xml" /><Relationship Id="rId13" Type="http://schemas.openxmlformats.org/officeDocument/2006/relationships/tags" Target="../tags/tag914.xml" /><Relationship Id="rId14" Type="http://schemas.openxmlformats.org/officeDocument/2006/relationships/tags" Target="../tags/tag915.xml" /><Relationship Id="rId15" Type="http://schemas.openxmlformats.org/officeDocument/2006/relationships/tags" Target="../tags/tag916.xml" /><Relationship Id="rId16" Type="http://schemas.openxmlformats.org/officeDocument/2006/relationships/tags" Target="../tags/tag917.xml" /><Relationship Id="rId17" Type="http://schemas.openxmlformats.org/officeDocument/2006/relationships/tags" Target="../tags/tag918.xml" /><Relationship Id="rId18" Type="http://schemas.openxmlformats.org/officeDocument/2006/relationships/tags" Target="../tags/tag919.xml" /><Relationship Id="rId19" Type="http://schemas.openxmlformats.org/officeDocument/2006/relationships/tags" Target="../tags/tag920.xml" /><Relationship Id="rId2" Type="http://schemas.openxmlformats.org/officeDocument/2006/relationships/tags" Target="../tags/tag905.xml" /><Relationship Id="rId20" Type="http://schemas.openxmlformats.org/officeDocument/2006/relationships/tags" Target="../tags/tag921.xml" /><Relationship Id="rId3" Type="http://schemas.openxmlformats.org/officeDocument/2006/relationships/tags" Target="../tags/tag906.xml" /><Relationship Id="rId4" Type="http://schemas.openxmlformats.org/officeDocument/2006/relationships/image" Target="../media/image22.png" /><Relationship Id="rId5" Type="http://schemas.openxmlformats.org/officeDocument/2006/relationships/image" Target="../media/image23.svg" /><Relationship Id="rId6" Type="http://schemas.openxmlformats.org/officeDocument/2006/relationships/tags" Target="../tags/tag907.xml" /><Relationship Id="rId7" Type="http://schemas.openxmlformats.org/officeDocument/2006/relationships/tags" Target="../tags/tag908.xml" /><Relationship Id="rId8" Type="http://schemas.openxmlformats.org/officeDocument/2006/relationships/tags" Target="../tags/tag909.xml" /><Relationship Id="rId9" Type="http://schemas.openxmlformats.org/officeDocument/2006/relationships/tags" Target="../tags/tag910.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931.xml" /><Relationship Id="rId11" Type="http://schemas.openxmlformats.org/officeDocument/2006/relationships/tags" Target="../tags/tag932.xml" /><Relationship Id="rId12" Type="http://schemas.openxmlformats.org/officeDocument/2006/relationships/tags" Target="../tags/tag933.xml" /><Relationship Id="rId13" Type="http://schemas.openxmlformats.org/officeDocument/2006/relationships/tags" Target="../tags/tag934.xml" /><Relationship Id="rId14" Type="http://schemas.openxmlformats.org/officeDocument/2006/relationships/tags" Target="../tags/tag935.xml" /><Relationship Id="rId15" Type="http://schemas.openxmlformats.org/officeDocument/2006/relationships/tags" Target="../tags/tag936.xml" /><Relationship Id="rId16" Type="http://schemas.openxmlformats.org/officeDocument/2006/relationships/tags" Target="../tags/tag937.xml" /><Relationship Id="rId17" Type="http://schemas.openxmlformats.org/officeDocument/2006/relationships/tags" Target="../tags/tag938.xml" /><Relationship Id="rId2" Type="http://schemas.openxmlformats.org/officeDocument/2006/relationships/notesSlide" Target="../notesSlides/notesSlide17.xml" /><Relationship Id="rId3" Type="http://schemas.openxmlformats.org/officeDocument/2006/relationships/tags" Target="../tags/tag926.xml" /><Relationship Id="rId4" Type="http://schemas.openxmlformats.org/officeDocument/2006/relationships/tags" Target="../tags/tag927.xml" /><Relationship Id="rId5" Type="http://schemas.openxmlformats.org/officeDocument/2006/relationships/image" Target="../media/image22.png" /><Relationship Id="rId6" Type="http://schemas.openxmlformats.org/officeDocument/2006/relationships/image" Target="../media/image23.svg" /><Relationship Id="rId7" Type="http://schemas.openxmlformats.org/officeDocument/2006/relationships/tags" Target="../tags/tag928.xml" /><Relationship Id="rId8" Type="http://schemas.openxmlformats.org/officeDocument/2006/relationships/tags" Target="../tags/tag929.xml" /><Relationship Id="rId9" Type="http://schemas.openxmlformats.org/officeDocument/2006/relationships/tags" Target="../tags/tag930.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945.xml" /><Relationship Id="rId11" Type="http://schemas.openxmlformats.org/officeDocument/2006/relationships/image" Target="../media/image24.png" /><Relationship Id="rId12" Type="http://schemas.openxmlformats.org/officeDocument/2006/relationships/tags" Target="../tags/tag946.xml" /><Relationship Id="rId2" Type="http://schemas.openxmlformats.org/officeDocument/2006/relationships/tags" Target="../tags/tag939.xml" /><Relationship Id="rId3" Type="http://schemas.openxmlformats.org/officeDocument/2006/relationships/tags" Target="../tags/tag940.xml" /><Relationship Id="rId4" Type="http://schemas.openxmlformats.org/officeDocument/2006/relationships/image" Target="../media/image22.png" /><Relationship Id="rId5" Type="http://schemas.openxmlformats.org/officeDocument/2006/relationships/image" Target="../media/image23.svg" /><Relationship Id="rId6" Type="http://schemas.openxmlformats.org/officeDocument/2006/relationships/tags" Target="../tags/tag941.xml" /><Relationship Id="rId7" Type="http://schemas.openxmlformats.org/officeDocument/2006/relationships/tags" Target="../tags/tag942.xml" /><Relationship Id="rId8" Type="http://schemas.openxmlformats.org/officeDocument/2006/relationships/tags" Target="../tags/tag943.xml" /><Relationship Id="rId9" Type="http://schemas.openxmlformats.org/officeDocument/2006/relationships/tags" Target="../tags/tag944.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953.xml" /><Relationship Id="rId11" Type="http://schemas.openxmlformats.org/officeDocument/2006/relationships/tags" Target="../tags/tag954.xml" /><Relationship Id="rId12" Type="http://schemas.openxmlformats.org/officeDocument/2006/relationships/tags" Target="../tags/tag955.xml" /><Relationship Id="rId13" Type="http://schemas.openxmlformats.org/officeDocument/2006/relationships/tags" Target="../tags/tag956.xml" /><Relationship Id="rId14" Type="http://schemas.openxmlformats.org/officeDocument/2006/relationships/tags" Target="../tags/tag957.xml" /><Relationship Id="rId15" Type="http://schemas.openxmlformats.org/officeDocument/2006/relationships/tags" Target="../tags/tag958.xml" /><Relationship Id="rId16" Type="http://schemas.openxmlformats.org/officeDocument/2006/relationships/tags" Target="../tags/tag959.xml" /><Relationship Id="rId17" Type="http://schemas.openxmlformats.org/officeDocument/2006/relationships/tags" Target="../tags/tag960.xml" /><Relationship Id="rId18" Type="http://schemas.openxmlformats.org/officeDocument/2006/relationships/tags" Target="../tags/tag961.xml" /><Relationship Id="rId19" Type="http://schemas.openxmlformats.org/officeDocument/2006/relationships/tags" Target="../tags/tag962.xml" /><Relationship Id="rId2" Type="http://schemas.openxmlformats.org/officeDocument/2006/relationships/tags" Target="../tags/tag947.xml" /><Relationship Id="rId3" Type="http://schemas.openxmlformats.org/officeDocument/2006/relationships/tags" Target="../tags/tag948.xml" /><Relationship Id="rId4" Type="http://schemas.openxmlformats.org/officeDocument/2006/relationships/image" Target="../media/image22.png" /><Relationship Id="rId5" Type="http://schemas.openxmlformats.org/officeDocument/2006/relationships/image" Target="../media/image23.svg" /><Relationship Id="rId6" Type="http://schemas.openxmlformats.org/officeDocument/2006/relationships/tags" Target="../tags/tag949.xml" /><Relationship Id="rId7" Type="http://schemas.openxmlformats.org/officeDocument/2006/relationships/tags" Target="../tags/tag950.xml" /><Relationship Id="rId8" Type="http://schemas.openxmlformats.org/officeDocument/2006/relationships/tags" Target="../tags/tag951.xml" /><Relationship Id="rId9" Type="http://schemas.openxmlformats.org/officeDocument/2006/relationships/tags" Target="../tags/tag95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194.xml" /><Relationship Id="rId11" Type="http://schemas.openxmlformats.org/officeDocument/2006/relationships/tags" Target="../tags/tag195.xml" /><Relationship Id="rId12" Type="http://schemas.openxmlformats.org/officeDocument/2006/relationships/tags" Target="../tags/tag196.xml" /><Relationship Id="rId13" Type="http://schemas.openxmlformats.org/officeDocument/2006/relationships/tags" Target="../tags/tag197.xml" /><Relationship Id="rId14" Type="http://schemas.openxmlformats.org/officeDocument/2006/relationships/tags" Target="../tags/tag198.xml" /><Relationship Id="rId15" Type="http://schemas.openxmlformats.org/officeDocument/2006/relationships/tags" Target="../tags/tag199.xml" /><Relationship Id="rId16" Type="http://schemas.openxmlformats.org/officeDocument/2006/relationships/tags" Target="../tags/tag200.xml" /><Relationship Id="rId17" Type="http://schemas.openxmlformats.org/officeDocument/2006/relationships/tags" Target="../tags/tag201.xml" /><Relationship Id="rId18" Type="http://schemas.openxmlformats.org/officeDocument/2006/relationships/tags" Target="../tags/tag202.xml" /><Relationship Id="rId19" Type="http://schemas.openxmlformats.org/officeDocument/2006/relationships/tags" Target="../tags/tag203.xml" /><Relationship Id="rId2" Type="http://schemas.openxmlformats.org/officeDocument/2006/relationships/notesSlide" Target="../notesSlides/notesSlide2.xml" /><Relationship Id="rId20" Type="http://schemas.openxmlformats.org/officeDocument/2006/relationships/tags" Target="../tags/tag204.xml" /><Relationship Id="rId21" Type="http://schemas.openxmlformats.org/officeDocument/2006/relationships/tags" Target="../tags/tag205.xml" /><Relationship Id="rId22" Type="http://schemas.openxmlformats.org/officeDocument/2006/relationships/tags" Target="../tags/tag206.xml" /><Relationship Id="rId23" Type="http://schemas.openxmlformats.org/officeDocument/2006/relationships/tags" Target="../tags/tag207.xml" /><Relationship Id="rId24" Type="http://schemas.openxmlformats.org/officeDocument/2006/relationships/tags" Target="../tags/tag208.xml" /><Relationship Id="rId25" Type="http://schemas.openxmlformats.org/officeDocument/2006/relationships/tags" Target="../tags/tag209.xml" /><Relationship Id="rId26" Type="http://schemas.openxmlformats.org/officeDocument/2006/relationships/tags" Target="../tags/tag210.xml" /><Relationship Id="rId27" Type="http://schemas.openxmlformats.org/officeDocument/2006/relationships/tags" Target="../tags/tag211.xml" /><Relationship Id="rId28" Type="http://schemas.openxmlformats.org/officeDocument/2006/relationships/tags" Target="../tags/tag212.xml" /><Relationship Id="rId29" Type="http://schemas.openxmlformats.org/officeDocument/2006/relationships/tags" Target="../tags/tag213.xml" /><Relationship Id="rId3" Type="http://schemas.openxmlformats.org/officeDocument/2006/relationships/tags" Target="../tags/tag187.xml" /><Relationship Id="rId30" Type="http://schemas.openxmlformats.org/officeDocument/2006/relationships/tags" Target="../tags/tag214.xml" /><Relationship Id="rId31" Type="http://schemas.openxmlformats.org/officeDocument/2006/relationships/tags" Target="../tags/tag215.xml" /><Relationship Id="rId4" Type="http://schemas.openxmlformats.org/officeDocument/2006/relationships/tags" Target="../tags/tag188.xml" /><Relationship Id="rId5" Type="http://schemas.openxmlformats.org/officeDocument/2006/relationships/tags" Target="../tags/tag189.xml" /><Relationship Id="rId6" Type="http://schemas.openxmlformats.org/officeDocument/2006/relationships/tags" Target="../tags/tag190.xml" /><Relationship Id="rId7" Type="http://schemas.openxmlformats.org/officeDocument/2006/relationships/tags" Target="../tags/tag191.xml" /><Relationship Id="rId8" Type="http://schemas.openxmlformats.org/officeDocument/2006/relationships/tags" Target="../tags/tag192.xml" /><Relationship Id="rId9" Type="http://schemas.openxmlformats.org/officeDocument/2006/relationships/tags" Target="../tags/tag193.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969.xml" /><Relationship Id="rId11" Type="http://schemas.openxmlformats.org/officeDocument/2006/relationships/tags" Target="../tags/tag970.xml" /><Relationship Id="rId12" Type="http://schemas.openxmlformats.org/officeDocument/2006/relationships/tags" Target="../tags/tag971.xml" /><Relationship Id="rId13" Type="http://schemas.openxmlformats.org/officeDocument/2006/relationships/tags" Target="../tags/tag972.xml" /><Relationship Id="rId14" Type="http://schemas.openxmlformats.org/officeDocument/2006/relationships/tags" Target="../tags/tag973.xml" /><Relationship Id="rId15" Type="http://schemas.openxmlformats.org/officeDocument/2006/relationships/tags" Target="../tags/tag974.xml" /><Relationship Id="rId16" Type="http://schemas.openxmlformats.org/officeDocument/2006/relationships/tags" Target="../tags/tag975.xml" /><Relationship Id="rId17" Type="http://schemas.openxmlformats.org/officeDocument/2006/relationships/tags" Target="../tags/tag976.xml" /><Relationship Id="rId18" Type="http://schemas.openxmlformats.org/officeDocument/2006/relationships/tags" Target="../tags/tag977.xml" /><Relationship Id="rId19" Type="http://schemas.openxmlformats.org/officeDocument/2006/relationships/tags" Target="../tags/tag978.xml" /><Relationship Id="rId2" Type="http://schemas.openxmlformats.org/officeDocument/2006/relationships/tags" Target="../tags/tag963.xml" /><Relationship Id="rId3" Type="http://schemas.openxmlformats.org/officeDocument/2006/relationships/tags" Target="../tags/tag964.xml" /><Relationship Id="rId4" Type="http://schemas.openxmlformats.org/officeDocument/2006/relationships/image" Target="../media/image22.png" /><Relationship Id="rId5" Type="http://schemas.openxmlformats.org/officeDocument/2006/relationships/image" Target="../media/image23.svg" /><Relationship Id="rId6" Type="http://schemas.openxmlformats.org/officeDocument/2006/relationships/tags" Target="../tags/tag965.xml" /><Relationship Id="rId7" Type="http://schemas.openxmlformats.org/officeDocument/2006/relationships/tags" Target="../tags/tag966.xml" /><Relationship Id="rId8" Type="http://schemas.openxmlformats.org/officeDocument/2006/relationships/tags" Target="../tags/tag967.xml" /><Relationship Id="rId9" Type="http://schemas.openxmlformats.org/officeDocument/2006/relationships/tags" Target="../tags/tag968.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985.xml" /><Relationship Id="rId11" Type="http://schemas.openxmlformats.org/officeDocument/2006/relationships/tags" Target="../tags/tag986.xml" /><Relationship Id="rId12" Type="http://schemas.openxmlformats.org/officeDocument/2006/relationships/tags" Target="../tags/tag987.xml" /><Relationship Id="rId13" Type="http://schemas.openxmlformats.org/officeDocument/2006/relationships/tags" Target="../tags/tag988.xml" /><Relationship Id="rId14" Type="http://schemas.openxmlformats.org/officeDocument/2006/relationships/tags" Target="../tags/tag989.xml" /><Relationship Id="rId15" Type="http://schemas.openxmlformats.org/officeDocument/2006/relationships/tags" Target="../tags/tag990.xml" /><Relationship Id="rId16" Type="http://schemas.openxmlformats.org/officeDocument/2006/relationships/tags" Target="../tags/tag991.xml" /><Relationship Id="rId17" Type="http://schemas.openxmlformats.org/officeDocument/2006/relationships/tags" Target="../tags/tag992.xml" /><Relationship Id="rId18" Type="http://schemas.openxmlformats.org/officeDocument/2006/relationships/tags" Target="../tags/tag993.xml" /><Relationship Id="rId19" Type="http://schemas.openxmlformats.org/officeDocument/2006/relationships/image" Target="../media/image25.png" /><Relationship Id="rId2" Type="http://schemas.openxmlformats.org/officeDocument/2006/relationships/tags" Target="../tags/tag979.xml" /><Relationship Id="rId20" Type="http://schemas.openxmlformats.org/officeDocument/2006/relationships/tags" Target="../tags/tag994.xml" /><Relationship Id="rId3" Type="http://schemas.openxmlformats.org/officeDocument/2006/relationships/tags" Target="../tags/tag980.xml" /><Relationship Id="rId4" Type="http://schemas.openxmlformats.org/officeDocument/2006/relationships/image" Target="../media/image22.png" /><Relationship Id="rId5" Type="http://schemas.openxmlformats.org/officeDocument/2006/relationships/image" Target="../media/image23.svg" /><Relationship Id="rId6" Type="http://schemas.openxmlformats.org/officeDocument/2006/relationships/tags" Target="../tags/tag981.xml" /><Relationship Id="rId7" Type="http://schemas.openxmlformats.org/officeDocument/2006/relationships/tags" Target="../tags/tag982.xml" /><Relationship Id="rId8" Type="http://schemas.openxmlformats.org/officeDocument/2006/relationships/tags" Target="../tags/tag983.xml" /><Relationship Id="rId9" Type="http://schemas.openxmlformats.org/officeDocument/2006/relationships/tags" Target="../tags/tag984.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004.xml" /><Relationship Id="rId11" Type="http://schemas.openxmlformats.org/officeDocument/2006/relationships/tags" Target="../tags/tag1005.xml" /><Relationship Id="rId12" Type="http://schemas.openxmlformats.org/officeDocument/2006/relationships/tags" Target="../tags/tag1006.xml" /><Relationship Id="rId13" Type="http://schemas.openxmlformats.org/officeDocument/2006/relationships/tags" Target="../tags/tag1007.xml" /><Relationship Id="rId14" Type="http://schemas.openxmlformats.org/officeDocument/2006/relationships/tags" Target="../tags/tag1008.xml" /><Relationship Id="rId15" Type="http://schemas.openxmlformats.org/officeDocument/2006/relationships/tags" Target="../tags/tag1009.xml" /><Relationship Id="rId16" Type="http://schemas.openxmlformats.org/officeDocument/2006/relationships/tags" Target="../tags/tag1010.xml" /><Relationship Id="rId17" Type="http://schemas.openxmlformats.org/officeDocument/2006/relationships/tags" Target="../tags/tag1011.xml" /><Relationship Id="rId18" Type="http://schemas.openxmlformats.org/officeDocument/2006/relationships/tags" Target="../tags/tag1012.xml" /><Relationship Id="rId19" Type="http://schemas.openxmlformats.org/officeDocument/2006/relationships/tags" Target="../tags/tag1013.xml" /><Relationship Id="rId2" Type="http://schemas.openxmlformats.org/officeDocument/2006/relationships/notesSlide" Target="../notesSlides/notesSlide18.xml" /><Relationship Id="rId20" Type="http://schemas.openxmlformats.org/officeDocument/2006/relationships/tags" Target="../tags/tag1014.xml" /><Relationship Id="rId21" Type="http://schemas.openxmlformats.org/officeDocument/2006/relationships/tags" Target="../tags/tag1015.xml" /><Relationship Id="rId22" Type="http://schemas.openxmlformats.org/officeDocument/2006/relationships/tags" Target="../tags/tag1016.xml" /><Relationship Id="rId23" Type="http://schemas.openxmlformats.org/officeDocument/2006/relationships/tags" Target="../tags/tag1017.xml" /><Relationship Id="rId24" Type="http://schemas.openxmlformats.org/officeDocument/2006/relationships/tags" Target="../tags/tag1018.xml" /><Relationship Id="rId25" Type="http://schemas.openxmlformats.org/officeDocument/2006/relationships/tags" Target="../tags/tag1019.xml" /><Relationship Id="rId26" Type="http://schemas.openxmlformats.org/officeDocument/2006/relationships/tags" Target="../tags/tag1020.xml" /><Relationship Id="rId27" Type="http://schemas.openxmlformats.org/officeDocument/2006/relationships/tags" Target="../tags/tag1021.xml" /><Relationship Id="rId28" Type="http://schemas.openxmlformats.org/officeDocument/2006/relationships/tags" Target="../tags/tag1022.xml" /><Relationship Id="rId29" Type="http://schemas.openxmlformats.org/officeDocument/2006/relationships/tags" Target="../tags/tag1023.xml" /><Relationship Id="rId3" Type="http://schemas.openxmlformats.org/officeDocument/2006/relationships/tags" Target="../tags/tag999.xml" /><Relationship Id="rId30" Type="http://schemas.openxmlformats.org/officeDocument/2006/relationships/tags" Target="../tags/tag1024.xml" /><Relationship Id="rId31" Type="http://schemas.openxmlformats.org/officeDocument/2006/relationships/tags" Target="../tags/tag1025.xml" /><Relationship Id="rId4" Type="http://schemas.openxmlformats.org/officeDocument/2006/relationships/tags" Target="../tags/tag1000.xml" /><Relationship Id="rId5" Type="http://schemas.openxmlformats.org/officeDocument/2006/relationships/image" Target="../media/image22.png" /><Relationship Id="rId6" Type="http://schemas.openxmlformats.org/officeDocument/2006/relationships/image" Target="../media/image23.svg" /><Relationship Id="rId7" Type="http://schemas.openxmlformats.org/officeDocument/2006/relationships/tags" Target="../tags/tag1001.xml" /><Relationship Id="rId8" Type="http://schemas.openxmlformats.org/officeDocument/2006/relationships/tags" Target="../tags/tag1002.xml" /><Relationship Id="rId9" Type="http://schemas.openxmlformats.org/officeDocument/2006/relationships/tags" Target="../tags/tag1003.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035.xml" /><Relationship Id="rId11" Type="http://schemas.openxmlformats.org/officeDocument/2006/relationships/tags" Target="../tags/tag1036.xml" /><Relationship Id="rId12" Type="http://schemas.openxmlformats.org/officeDocument/2006/relationships/tags" Target="../tags/tag1037.xml" /><Relationship Id="rId13" Type="http://schemas.openxmlformats.org/officeDocument/2006/relationships/tags" Target="../tags/tag1038.xml" /><Relationship Id="rId14" Type="http://schemas.openxmlformats.org/officeDocument/2006/relationships/tags" Target="../tags/tag1039.xml" /><Relationship Id="rId15" Type="http://schemas.openxmlformats.org/officeDocument/2006/relationships/tags" Target="../tags/tag1040.xml" /><Relationship Id="rId16" Type="http://schemas.openxmlformats.org/officeDocument/2006/relationships/tags" Target="../tags/tag1041.xml" /><Relationship Id="rId17" Type="http://schemas.openxmlformats.org/officeDocument/2006/relationships/tags" Target="../tags/tag1042.xml" /><Relationship Id="rId18" Type="http://schemas.openxmlformats.org/officeDocument/2006/relationships/tags" Target="../tags/tag1043.xml" /><Relationship Id="rId19" Type="http://schemas.openxmlformats.org/officeDocument/2006/relationships/tags" Target="../tags/tag1044.xml" /><Relationship Id="rId2" Type="http://schemas.openxmlformats.org/officeDocument/2006/relationships/notesSlide" Target="../notesSlides/notesSlide19.xml" /><Relationship Id="rId20" Type="http://schemas.openxmlformats.org/officeDocument/2006/relationships/tags" Target="../tags/tag1045.xml" /><Relationship Id="rId21" Type="http://schemas.openxmlformats.org/officeDocument/2006/relationships/tags" Target="../tags/tag1046.xml" /><Relationship Id="rId22" Type="http://schemas.openxmlformats.org/officeDocument/2006/relationships/tags" Target="../tags/tag1047.xml" /><Relationship Id="rId23" Type="http://schemas.openxmlformats.org/officeDocument/2006/relationships/tags" Target="../tags/tag1048.xml" /><Relationship Id="rId24" Type="http://schemas.openxmlformats.org/officeDocument/2006/relationships/tags" Target="../tags/tag1049.xml" /><Relationship Id="rId25" Type="http://schemas.openxmlformats.org/officeDocument/2006/relationships/tags" Target="../tags/tag1050.xml" /><Relationship Id="rId26" Type="http://schemas.openxmlformats.org/officeDocument/2006/relationships/tags" Target="../tags/tag1051.xml" /><Relationship Id="rId27" Type="http://schemas.openxmlformats.org/officeDocument/2006/relationships/tags" Target="../tags/tag1052.xml" /><Relationship Id="rId28" Type="http://schemas.openxmlformats.org/officeDocument/2006/relationships/tags" Target="../tags/tag1053.xml" /><Relationship Id="rId29" Type="http://schemas.openxmlformats.org/officeDocument/2006/relationships/tags" Target="../tags/tag1054.xml" /><Relationship Id="rId3" Type="http://schemas.openxmlformats.org/officeDocument/2006/relationships/tags" Target="../tags/tag1030.xml" /><Relationship Id="rId30" Type="http://schemas.openxmlformats.org/officeDocument/2006/relationships/tags" Target="../tags/tag1055.xml" /><Relationship Id="rId31" Type="http://schemas.openxmlformats.org/officeDocument/2006/relationships/tags" Target="../tags/tag1056.xml" /><Relationship Id="rId32" Type="http://schemas.openxmlformats.org/officeDocument/2006/relationships/tags" Target="../tags/tag1057.xml" /><Relationship Id="rId33" Type="http://schemas.openxmlformats.org/officeDocument/2006/relationships/image" Target="../media/image26.jpeg" /><Relationship Id="rId34" Type="http://schemas.openxmlformats.org/officeDocument/2006/relationships/tags" Target="../tags/tag1058.xml" /><Relationship Id="rId35" Type="http://schemas.openxmlformats.org/officeDocument/2006/relationships/tags" Target="../tags/tag1059.xml" /><Relationship Id="rId36" Type="http://schemas.openxmlformats.org/officeDocument/2006/relationships/tags" Target="../tags/tag1060.xml" /><Relationship Id="rId37" Type="http://schemas.openxmlformats.org/officeDocument/2006/relationships/tags" Target="../tags/tag1061.xml" /><Relationship Id="rId38" Type="http://schemas.openxmlformats.org/officeDocument/2006/relationships/tags" Target="../tags/tag1062.xml" /><Relationship Id="rId4" Type="http://schemas.openxmlformats.org/officeDocument/2006/relationships/tags" Target="../tags/tag1031.xml" /><Relationship Id="rId5" Type="http://schemas.openxmlformats.org/officeDocument/2006/relationships/image" Target="../media/image22.png" /><Relationship Id="rId6" Type="http://schemas.openxmlformats.org/officeDocument/2006/relationships/image" Target="../media/image23.svg" /><Relationship Id="rId7" Type="http://schemas.openxmlformats.org/officeDocument/2006/relationships/tags" Target="../tags/tag1032.xml" /><Relationship Id="rId8" Type="http://schemas.openxmlformats.org/officeDocument/2006/relationships/tags" Target="../tags/tag1033.xml" /><Relationship Id="rId9" Type="http://schemas.openxmlformats.org/officeDocument/2006/relationships/tags" Target="../tags/tag1034.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069.xml" /><Relationship Id="rId11" Type="http://schemas.openxmlformats.org/officeDocument/2006/relationships/tags" Target="../tags/tag1070.xml" /><Relationship Id="rId12" Type="http://schemas.openxmlformats.org/officeDocument/2006/relationships/tags" Target="../tags/tag1071.xml" /><Relationship Id="rId13" Type="http://schemas.openxmlformats.org/officeDocument/2006/relationships/tags" Target="../tags/tag1072.xml" /><Relationship Id="rId14" Type="http://schemas.openxmlformats.org/officeDocument/2006/relationships/tags" Target="../tags/tag1073.xml" /><Relationship Id="rId15" Type="http://schemas.openxmlformats.org/officeDocument/2006/relationships/tags" Target="../tags/tag1074.xml" /><Relationship Id="rId16" Type="http://schemas.openxmlformats.org/officeDocument/2006/relationships/tags" Target="../tags/tag1075.xml" /><Relationship Id="rId17" Type="http://schemas.openxmlformats.org/officeDocument/2006/relationships/tags" Target="../tags/tag1076.xml" /><Relationship Id="rId18" Type="http://schemas.openxmlformats.org/officeDocument/2006/relationships/tags" Target="../tags/tag1077.xml" /><Relationship Id="rId19" Type="http://schemas.openxmlformats.org/officeDocument/2006/relationships/tags" Target="../tags/tag1078.xml" /><Relationship Id="rId2" Type="http://schemas.openxmlformats.org/officeDocument/2006/relationships/tags" Target="../tags/tag1063.xml" /><Relationship Id="rId20" Type="http://schemas.openxmlformats.org/officeDocument/2006/relationships/tags" Target="../tags/tag1079.xml" /><Relationship Id="rId21" Type="http://schemas.openxmlformats.org/officeDocument/2006/relationships/tags" Target="../tags/tag1080.xml" /><Relationship Id="rId22" Type="http://schemas.openxmlformats.org/officeDocument/2006/relationships/tags" Target="../tags/tag1081.xml" /><Relationship Id="rId23" Type="http://schemas.openxmlformats.org/officeDocument/2006/relationships/tags" Target="../tags/tag1082.xml" /><Relationship Id="rId24" Type="http://schemas.openxmlformats.org/officeDocument/2006/relationships/tags" Target="../tags/tag1083.xml" /><Relationship Id="rId25" Type="http://schemas.openxmlformats.org/officeDocument/2006/relationships/tags" Target="../tags/tag1084.xml" /><Relationship Id="rId3" Type="http://schemas.openxmlformats.org/officeDocument/2006/relationships/tags" Target="../tags/tag1064.xml" /><Relationship Id="rId4" Type="http://schemas.openxmlformats.org/officeDocument/2006/relationships/image" Target="../media/image27.png" /><Relationship Id="rId5" Type="http://schemas.openxmlformats.org/officeDocument/2006/relationships/image" Target="../media/image28.svg" /><Relationship Id="rId6" Type="http://schemas.openxmlformats.org/officeDocument/2006/relationships/tags" Target="../tags/tag1065.xml" /><Relationship Id="rId7" Type="http://schemas.openxmlformats.org/officeDocument/2006/relationships/tags" Target="../tags/tag1066.xml" /><Relationship Id="rId8" Type="http://schemas.openxmlformats.org/officeDocument/2006/relationships/tags" Target="../tags/tag1067.xml" /><Relationship Id="rId9" Type="http://schemas.openxmlformats.org/officeDocument/2006/relationships/tags" Target="../tags/tag1068.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091.xml" /><Relationship Id="rId11" Type="http://schemas.openxmlformats.org/officeDocument/2006/relationships/tags" Target="../tags/tag1092.xml" /><Relationship Id="rId12" Type="http://schemas.openxmlformats.org/officeDocument/2006/relationships/tags" Target="../tags/tag1093.xml" /><Relationship Id="rId13" Type="http://schemas.openxmlformats.org/officeDocument/2006/relationships/tags" Target="../tags/tag1094.xml" /><Relationship Id="rId14" Type="http://schemas.openxmlformats.org/officeDocument/2006/relationships/tags" Target="../tags/tag1095.xml" /><Relationship Id="rId15" Type="http://schemas.openxmlformats.org/officeDocument/2006/relationships/tags" Target="../tags/tag1096.xml" /><Relationship Id="rId16" Type="http://schemas.openxmlformats.org/officeDocument/2006/relationships/tags" Target="../tags/tag1097.xml" /><Relationship Id="rId17" Type="http://schemas.openxmlformats.org/officeDocument/2006/relationships/tags" Target="../tags/tag1098.xml" /><Relationship Id="rId18" Type="http://schemas.openxmlformats.org/officeDocument/2006/relationships/tags" Target="../tags/tag1099.xml" /><Relationship Id="rId19" Type="http://schemas.openxmlformats.org/officeDocument/2006/relationships/tags" Target="../tags/tag1100.xml" /><Relationship Id="rId2" Type="http://schemas.openxmlformats.org/officeDocument/2006/relationships/tags" Target="../tags/tag1085.xml" /><Relationship Id="rId20" Type="http://schemas.openxmlformats.org/officeDocument/2006/relationships/tags" Target="../tags/tag1101.xml" /><Relationship Id="rId21" Type="http://schemas.openxmlformats.org/officeDocument/2006/relationships/tags" Target="../tags/tag1102.xml" /><Relationship Id="rId22" Type="http://schemas.openxmlformats.org/officeDocument/2006/relationships/tags" Target="../tags/tag1103.xml" /><Relationship Id="rId3" Type="http://schemas.openxmlformats.org/officeDocument/2006/relationships/tags" Target="../tags/tag1086.xml" /><Relationship Id="rId4" Type="http://schemas.openxmlformats.org/officeDocument/2006/relationships/image" Target="../media/image27.png" /><Relationship Id="rId5" Type="http://schemas.openxmlformats.org/officeDocument/2006/relationships/image" Target="../media/image28.svg" /><Relationship Id="rId6" Type="http://schemas.openxmlformats.org/officeDocument/2006/relationships/tags" Target="../tags/tag1087.xml" /><Relationship Id="rId7" Type="http://schemas.openxmlformats.org/officeDocument/2006/relationships/tags" Target="../tags/tag1088.xml" /><Relationship Id="rId8" Type="http://schemas.openxmlformats.org/officeDocument/2006/relationships/tags" Target="../tags/tag1089.xml" /><Relationship Id="rId9" Type="http://schemas.openxmlformats.org/officeDocument/2006/relationships/tags" Target="../tags/tag1090.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110.xml" /><Relationship Id="rId11" Type="http://schemas.openxmlformats.org/officeDocument/2006/relationships/tags" Target="../tags/tag1111.xml" /><Relationship Id="rId2" Type="http://schemas.openxmlformats.org/officeDocument/2006/relationships/tags" Target="../tags/tag1104.xml" /><Relationship Id="rId3" Type="http://schemas.openxmlformats.org/officeDocument/2006/relationships/tags" Target="../tags/tag1105.xml" /><Relationship Id="rId4" Type="http://schemas.openxmlformats.org/officeDocument/2006/relationships/image" Target="../media/image27.png" /><Relationship Id="rId5" Type="http://schemas.openxmlformats.org/officeDocument/2006/relationships/image" Target="../media/image28.svg" /><Relationship Id="rId6" Type="http://schemas.openxmlformats.org/officeDocument/2006/relationships/tags" Target="../tags/tag1106.xml" /><Relationship Id="rId7" Type="http://schemas.openxmlformats.org/officeDocument/2006/relationships/tags" Target="../tags/tag1107.xml" /><Relationship Id="rId8" Type="http://schemas.openxmlformats.org/officeDocument/2006/relationships/tags" Target="../tags/tag1108.xml" /><Relationship Id="rId9" Type="http://schemas.openxmlformats.org/officeDocument/2006/relationships/tags" Target="../tags/tag1109.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118.xml" /><Relationship Id="rId11" Type="http://schemas.openxmlformats.org/officeDocument/2006/relationships/tags" Target="../tags/tag1119.xml" /><Relationship Id="rId12" Type="http://schemas.openxmlformats.org/officeDocument/2006/relationships/tags" Target="../tags/tag1120.xml" /><Relationship Id="rId13" Type="http://schemas.openxmlformats.org/officeDocument/2006/relationships/tags" Target="../tags/tag1121.xml" /><Relationship Id="rId14" Type="http://schemas.openxmlformats.org/officeDocument/2006/relationships/tags" Target="../tags/tag1122.xml" /><Relationship Id="rId15" Type="http://schemas.openxmlformats.org/officeDocument/2006/relationships/tags" Target="../tags/tag1123.xml" /><Relationship Id="rId16" Type="http://schemas.openxmlformats.org/officeDocument/2006/relationships/tags" Target="../tags/tag1124.xml" /><Relationship Id="rId17" Type="http://schemas.openxmlformats.org/officeDocument/2006/relationships/tags" Target="../tags/tag1125.xml" /><Relationship Id="rId18" Type="http://schemas.openxmlformats.org/officeDocument/2006/relationships/tags" Target="../tags/tag1126.xml" /><Relationship Id="rId19" Type="http://schemas.openxmlformats.org/officeDocument/2006/relationships/tags" Target="../tags/tag1127.xml" /><Relationship Id="rId2" Type="http://schemas.openxmlformats.org/officeDocument/2006/relationships/tags" Target="../tags/tag1112.xml" /><Relationship Id="rId20" Type="http://schemas.openxmlformats.org/officeDocument/2006/relationships/tags" Target="../tags/tag1128.xml" /><Relationship Id="rId21" Type="http://schemas.openxmlformats.org/officeDocument/2006/relationships/tags" Target="../tags/tag1129.xml" /><Relationship Id="rId22" Type="http://schemas.openxmlformats.org/officeDocument/2006/relationships/tags" Target="../tags/tag1130.xml" /><Relationship Id="rId23" Type="http://schemas.openxmlformats.org/officeDocument/2006/relationships/tags" Target="../tags/tag1131.xml" /><Relationship Id="rId24" Type="http://schemas.openxmlformats.org/officeDocument/2006/relationships/tags" Target="../tags/tag1132.xml" /><Relationship Id="rId25" Type="http://schemas.openxmlformats.org/officeDocument/2006/relationships/tags" Target="../tags/tag1133.xml" /><Relationship Id="rId26" Type="http://schemas.openxmlformats.org/officeDocument/2006/relationships/tags" Target="../tags/tag1134.xml" /><Relationship Id="rId27" Type="http://schemas.openxmlformats.org/officeDocument/2006/relationships/tags" Target="../tags/tag1135.xml" /><Relationship Id="rId28" Type="http://schemas.openxmlformats.org/officeDocument/2006/relationships/tags" Target="../tags/tag1136.xml" /><Relationship Id="rId29" Type="http://schemas.openxmlformats.org/officeDocument/2006/relationships/tags" Target="../tags/tag1137.xml" /><Relationship Id="rId3" Type="http://schemas.openxmlformats.org/officeDocument/2006/relationships/tags" Target="../tags/tag1113.xml" /><Relationship Id="rId30" Type="http://schemas.openxmlformats.org/officeDocument/2006/relationships/tags" Target="../tags/tag1138.xml" /><Relationship Id="rId31" Type="http://schemas.openxmlformats.org/officeDocument/2006/relationships/tags" Target="../tags/tag1139.xml" /><Relationship Id="rId32" Type="http://schemas.openxmlformats.org/officeDocument/2006/relationships/tags" Target="../tags/tag1140.xml" /><Relationship Id="rId33" Type="http://schemas.openxmlformats.org/officeDocument/2006/relationships/tags" Target="../tags/tag1141.xml" /><Relationship Id="rId4" Type="http://schemas.openxmlformats.org/officeDocument/2006/relationships/image" Target="../media/image27.png" /><Relationship Id="rId5" Type="http://schemas.openxmlformats.org/officeDocument/2006/relationships/image" Target="../media/image28.svg" /><Relationship Id="rId6" Type="http://schemas.openxmlformats.org/officeDocument/2006/relationships/tags" Target="../tags/tag1114.xml" /><Relationship Id="rId7" Type="http://schemas.openxmlformats.org/officeDocument/2006/relationships/tags" Target="../tags/tag1115.xml" /><Relationship Id="rId8" Type="http://schemas.openxmlformats.org/officeDocument/2006/relationships/tags" Target="../tags/tag1116.xml" /><Relationship Id="rId9" Type="http://schemas.openxmlformats.org/officeDocument/2006/relationships/tags" Target="../tags/tag1117.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148.xml" /><Relationship Id="rId11" Type="http://schemas.openxmlformats.org/officeDocument/2006/relationships/tags" Target="../tags/tag1149.xml" /><Relationship Id="rId12" Type="http://schemas.openxmlformats.org/officeDocument/2006/relationships/tags" Target="../tags/tag1150.xml" /><Relationship Id="rId13" Type="http://schemas.openxmlformats.org/officeDocument/2006/relationships/tags" Target="../tags/tag1151.xml" /><Relationship Id="rId14" Type="http://schemas.openxmlformats.org/officeDocument/2006/relationships/tags" Target="../tags/tag1152.xml" /><Relationship Id="rId15" Type="http://schemas.openxmlformats.org/officeDocument/2006/relationships/tags" Target="../tags/tag1153.xml" /><Relationship Id="rId16" Type="http://schemas.openxmlformats.org/officeDocument/2006/relationships/tags" Target="../tags/tag1154.xml" /><Relationship Id="rId17" Type="http://schemas.openxmlformats.org/officeDocument/2006/relationships/tags" Target="../tags/tag1155.xml" /><Relationship Id="rId18" Type="http://schemas.openxmlformats.org/officeDocument/2006/relationships/tags" Target="../tags/tag1156.xml" /><Relationship Id="rId19" Type="http://schemas.openxmlformats.org/officeDocument/2006/relationships/tags" Target="../tags/tag1157.xml" /><Relationship Id="rId2" Type="http://schemas.openxmlformats.org/officeDocument/2006/relationships/tags" Target="../tags/tag1142.xml" /><Relationship Id="rId20" Type="http://schemas.openxmlformats.org/officeDocument/2006/relationships/tags" Target="../tags/tag1158.xml" /><Relationship Id="rId21" Type="http://schemas.openxmlformats.org/officeDocument/2006/relationships/tags" Target="../tags/tag1159.xml" /><Relationship Id="rId22" Type="http://schemas.openxmlformats.org/officeDocument/2006/relationships/tags" Target="../tags/tag1160.xml" /><Relationship Id="rId23" Type="http://schemas.openxmlformats.org/officeDocument/2006/relationships/tags" Target="../tags/tag1161.xml" /><Relationship Id="rId24" Type="http://schemas.openxmlformats.org/officeDocument/2006/relationships/tags" Target="../tags/tag1162.xml" /><Relationship Id="rId25" Type="http://schemas.openxmlformats.org/officeDocument/2006/relationships/tags" Target="../tags/tag1163.xml" /><Relationship Id="rId26" Type="http://schemas.openxmlformats.org/officeDocument/2006/relationships/tags" Target="../tags/tag1164.xml" /><Relationship Id="rId27" Type="http://schemas.openxmlformats.org/officeDocument/2006/relationships/tags" Target="../tags/tag1165.xml" /><Relationship Id="rId28" Type="http://schemas.openxmlformats.org/officeDocument/2006/relationships/tags" Target="../tags/tag1166.xml" /><Relationship Id="rId29" Type="http://schemas.openxmlformats.org/officeDocument/2006/relationships/tags" Target="../tags/tag1167.xml" /><Relationship Id="rId3" Type="http://schemas.openxmlformats.org/officeDocument/2006/relationships/tags" Target="../tags/tag1143.xml" /><Relationship Id="rId30" Type="http://schemas.openxmlformats.org/officeDocument/2006/relationships/tags" Target="../tags/tag1168.xml" /><Relationship Id="rId4" Type="http://schemas.openxmlformats.org/officeDocument/2006/relationships/image" Target="../media/image27.png" /><Relationship Id="rId5" Type="http://schemas.openxmlformats.org/officeDocument/2006/relationships/image" Target="../media/image28.svg" /><Relationship Id="rId6" Type="http://schemas.openxmlformats.org/officeDocument/2006/relationships/tags" Target="../tags/tag1144.xml" /><Relationship Id="rId7" Type="http://schemas.openxmlformats.org/officeDocument/2006/relationships/tags" Target="../tags/tag1145.xml" /><Relationship Id="rId8" Type="http://schemas.openxmlformats.org/officeDocument/2006/relationships/tags" Target="../tags/tag1146.xml" /><Relationship Id="rId9" Type="http://schemas.openxmlformats.org/officeDocument/2006/relationships/tags" Target="../tags/tag1147.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1169.xml" /><Relationship Id="rId3" Type="http://schemas.openxmlformats.org/officeDocument/2006/relationships/tags" Target="../tags/tag1170.xml" /><Relationship Id="rId4" Type="http://schemas.openxmlformats.org/officeDocument/2006/relationships/image" Target="../media/image27.png" /><Relationship Id="rId5" Type="http://schemas.openxmlformats.org/officeDocument/2006/relationships/image" Target="../media/image28.svg" /><Relationship Id="rId6" Type="http://schemas.openxmlformats.org/officeDocument/2006/relationships/tags" Target="../tags/tag1171.xml" /><Relationship Id="rId7" Type="http://schemas.openxmlformats.org/officeDocument/2006/relationships/tags" Target="../tags/tag1172.xml" /><Relationship Id="rId8" Type="http://schemas.openxmlformats.org/officeDocument/2006/relationships/tags" Target="../tags/tag1173.xml" /><Relationship Id="rId9" Type="http://schemas.openxmlformats.org/officeDocument/2006/relationships/tags" Target="../tags/tag117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224.xml" /><Relationship Id="rId11" Type="http://schemas.openxmlformats.org/officeDocument/2006/relationships/tags" Target="../tags/tag225.xml" /><Relationship Id="rId12" Type="http://schemas.openxmlformats.org/officeDocument/2006/relationships/tags" Target="../tags/tag226.xml" /><Relationship Id="rId13" Type="http://schemas.openxmlformats.org/officeDocument/2006/relationships/tags" Target="../tags/tag227.xml" /><Relationship Id="rId14" Type="http://schemas.openxmlformats.org/officeDocument/2006/relationships/tags" Target="../tags/tag228.xml" /><Relationship Id="rId15" Type="http://schemas.openxmlformats.org/officeDocument/2006/relationships/tags" Target="../tags/tag229.xml" /><Relationship Id="rId16" Type="http://schemas.openxmlformats.org/officeDocument/2006/relationships/tags" Target="../tags/tag230.xml" /><Relationship Id="rId17" Type="http://schemas.openxmlformats.org/officeDocument/2006/relationships/tags" Target="../tags/tag231.xml" /><Relationship Id="rId18" Type="http://schemas.openxmlformats.org/officeDocument/2006/relationships/tags" Target="../tags/tag232.xml" /><Relationship Id="rId19" Type="http://schemas.openxmlformats.org/officeDocument/2006/relationships/tags" Target="../tags/tag233.xml" /><Relationship Id="rId2" Type="http://schemas.openxmlformats.org/officeDocument/2006/relationships/tags" Target="../tags/tag216.xml" /><Relationship Id="rId20" Type="http://schemas.openxmlformats.org/officeDocument/2006/relationships/tags" Target="../tags/tag234.xml" /><Relationship Id="rId21" Type="http://schemas.openxmlformats.org/officeDocument/2006/relationships/tags" Target="../tags/tag235.xml" /><Relationship Id="rId22" Type="http://schemas.openxmlformats.org/officeDocument/2006/relationships/tags" Target="../tags/tag236.xml" /><Relationship Id="rId23" Type="http://schemas.openxmlformats.org/officeDocument/2006/relationships/tags" Target="../tags/tag237.xml" /><Relationship Id="rId24" Type="http://schemas.openxmlformats.org/officeDocument/2006/relationships/tags" Target="../tags/tag238.xml" /><Relationship Id="rId25" Type="http://schemas.openxmlformats.org/officeDocument/2006/relationships/tags" Target="../tags/tag239.xml" /><Relationship Id="rId26" Type="http://schemas.openxmlformats.org/officeDocument/2006/relationships/tags" Target="../tags/tag240.xml" /><Relationship Id="rId27" Type="http://schemas.openxmlformats.org/officeDocument/2006/relationships/tags" Target="../tags/tag241.xml" /><Relationship Id="rId28" Type="http://schemas.openxmlformats.org/officeDocument/2006/relationships/tags" Target="../tags/tag242.xml" /><Relationship Id="rId29" Type="http://schemas.openxmlformats.org/officeDocument/2006/relationships/tags" Target="../tags/tag243.xml" /><Relationship Id="rId3" Type="http://schemas.openxmlformats.org/officeDocument/2006/relationships/tags" Target="../tags/tag217.xml" /><Relationship Id="rId30" Type="http://schemas.openxmlformats.org/officeDocument/2006/relationships/tags" Target="../tags/tag244.xml" /><Relationship Id="rId31" Type="http://schemas.openxmlformats.org/officeDocument/2006/relationships/tags" Target="../tags/tag245.xml" /><Relationship Id="rId32" Type="http://schemas.openxmlformats.org/officeDocument/2006/relationships/tags" Target="../tags/tag246.xml" /><Relationship Id="rId33" Type="http://schemas.openxmlformats.org/officeDocument/2006/relationships/tags" Target="../tags/tag247.xml" /><Relationship Id="rId34" Type="http://schemas.openxmlformats.org/officeDocument/2006/relationships/tags" Target="../tags/tag248.xml" /><Relationship Id="rId35" Type="http://schemas.openxmlformats.org/officeDocument/2006/relationships/tags" Target="../tags/tag249.xml" /><Relationship Id="rId36" Type="http://schemas.openxmlformats.org/officeDocument/2006/relationships/tags" Target="../tags/tag250.xml" /><Relationship Id="rId37" Type="http://schemas.openxmlformats.org/officeDocument/2006/relationships/tags" Target="../tags/tag251.xml" /><Relationship Id="rId38" Type="http://schemas.openxmlformats.org/officeDocument/2006/relationships/tags" Target="../tags/tag252.xml" /><Relationship Id="rId39" Type="http://schemas.openxmlformats.org/officeDocument/2006/relationships/tags" Target="../tags/tag253.xml" /><Relationship Id="rId4" Type="http://schemas.openxmlformats.org/officeDocument/2006/relationships/tags" Target="../tags/tag218.xml" /><Relationship Id="rId40" Type="http://schemas.openxmlformats.org/officeDocument/2006/relationships/tags" Target="../tags/tag254.xml" /><Relationship Id="rId41" Type="http://schemas.openxmlformats.org/officeDocument/2006/relationships/tags" Target="../tags/tag255.xml" /><Relationship Id="rId42" Type="http://schemas.openxmlformats.org/officeDocument/2006/relationships/tags" Target="../tags/tag256.xml" /><Relationship Id="rId43" Type="http://schemas.openxmlformats.org/officeDocument/2006/relationships/tags" Target="../tags/tag257.xml" /><Relationship Id="rId44" Type="http://schemas.openxmlformats.org/officeDocument/2006/relationships/tags" Target="../tags/tag258.xml" /><Relationship Id="rId45" Type="http://schemas.openxmlformats.org/officeDocument/2006/relationships/tags" Target="../tags/tag259.xml" /><Relationship Id="rId46" Type="http://schemas.openxmlformats.org/officeDocument/2006/relationships/tags" Target="../tags/tag260.xml" /><Relationship Id="rId47" Type="http://schemas.openxmlformats.org/officeDocument/2006/relationships/tags" Target="../tags/tag261.xml" /><Relationship Id="rId5" Type="http://schemas.openxmlformats.org/officeDocument/2006/relationships/tags" Target="../tags/tag219.xml" /><Relationship Id="rId6" Type="http://schemas.openxmlformats.org/officeDocument/2006/relationships/tags" Target="../tags/tag220.xml" /><Relationship Id="rId7" Type="http://schemas.openxmlformats.org/officeDocument/2006/relationships/tags" Target="../tags/tag221.xml" /><Relationship Id="rId8" Type="http://schemas.openxmlformats.org/officeDocument/2006/relationships/tags" Target="../tags/tag222.xml" /><Relationship Id="rId9" Type="http://schemas.openxmlformats.org/officeDocument/2006/relationships/tags" Target="../tags/tag223.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181.xml" /><Relationship Id="rId11" Type="http://schemas.openxmlformats.org/officeDocument/2006/relationships/tags" Target="../tags/tag1182.xml" /><Relationship Id="rId12" Type="http://schemas.openxmlformats.org/officeDocument/2006/relationships/tags" Target="../tags/tag1183.xml" /><Relationship Id="rId13" Type="http://schemas.openxmlformats.org/officeDocument/2006/relationships/tags" Target="../tags/tag1184.xml" /><Relationship Id="rId14" Type="http://schemas.openxmlformats.org/officeDocument/2006/relationships/tags" Target="../tags/tag1185.xml" /><Relationship Id="rId15" Type="http://schemas.openxmlformats.org/officeDocument/2006/relationships/tags" Target="../tags/tag1186.xml" /><Relationship Id="rId16" Type="http://schemas.openxmlformats.org/officeDocument/2006/relationships/tags" Target="../tags/tag1187.xml" /><Relationship Id="rId17" Type="http://schemas.openxmlformats.org/officeDocument/2006/relationships/tags" Target="../tags/tag1188.xml" /><Relationship Id="rId18" Type="http://schemas.openxmlformats.org/officeDocument/2006/relationships/tags" Target="../tags/tag1189.xml" /><Relationship Id="rId19" Type="http://schemas.openxmlformats.org/officeDocument/2006/relationships/tags" Target="../tags/tag1190.xml" /><Relationship Id="rId2" Type="http://schemas.openxmlformats.org/officeDocument/2006/relationships/tags" Target="../tags/tag1175.xml" /><Relationship Id="rId20" Type="http://schemas.openxmlformats.org/officeDocument/2006/relationships/tags" Target="../tags/tag1191.xml" /><Relationship Id="rId21" Type="http://schemas.openxmlformats.org/officeDocument/2006/relationships/tags" Target="../tags/tag1192.xml" /><Relationship Id="rId22" Type="http://schemas.openxmlformats.org/officeDocument/2006/relationships/tags" Target="../tags/tag1193.xml" /><Relationship Id="rId23" Type="http://schemas.openxmlformats.org/officeDocument/2006/relationships/tags" Target="../tags/tag1194.xml" /><Relationship Id="rId24" Type="http://schemas.openxmlformats.org/officeDocument/2006/relationships/tags" Target="../tags/tag1195.xml" /><Relationship Id="rId25" Type="http://schemas.openxmlformats.org/officeDocument/2006/relationships/tags" Target="../tags/tag1196.xml" /><Relationship Id="rId26" Type="http://schemas.openxmlformats.org/officeDocument/2006/relationships/tags" Target="../tags/tag1197.xml" /><Relationship Id="rId27" Type="http://schemas.openxmlformats.org/officeDocument/2006/relationships/tags" Target="../tags/tag1198.xml" /><Relationship Id="rId28" Type="http://schemas.openxmlformats.org/officeDocument/2006/relationships/tags" Target="../tags/tag1199.xml" /><Relationship Id="rId29" Type="http://schemas.openxmlformats.org/officeDocument/2006/relationships/tags" Target="../tags/tag1200.xml" /><Relationship Id="rId3" Type="http://schemas.openxmlformats.org/officeDocument/2006/relationships/tags" Target="../tags/tag1176.xml" /><Relationship Id="rId4" Type="http://schemas.openxmlformats.org/officeDocument/2006/relationships/image" Target="../media/image27.png" /><Relationship Id="rId5" Type="http://schemas.openxmlformats.org/officeDocument/2006/relationships/image" Target="../media/image28.svg" /><Relationship Id="rId6" Type="http://schemas.openxmlformats.org/officeDocument/2006/relationships/tags" Target="../tags/tag1177.xml" /><Relationship Id="rId7" Type="http://schemas.openxmlformats.org/officeDocument/2006/relationships/tags" Target="../tags/tag1178.xml" /><Relationship Id="rId8" Type="http://schemas.openxmlformats.org/officeDocument/2006/relationships/tags" Target="../tags/tag1179.xml" /><Relationship Id="rId9" Type="http://schemas.openxmlformats.org/officeDocument/2006/relationships/tags" Target="../tags/tag1180.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207.xml" /><Relationship Id="rId11" Type="http://schemas.openxmlformats.org/officeDocument/2006/relationships/tags" Target="../tags/tag1208.xml" /><Relationship Id="rId12" Type="http://schemas.openxmlformats.org/officeDocument/2006/relationships/tags" Target="../tags/tag1209.xml" /><Relationship Id="rId13" Type="http://schemas.openxmlformats.org/officeDocument/2006/relationships/tags" Target="../tags/tag1210.xml" /><Relationship Id="rId14" Type="http://schemas.openxmlformats.org/officeDocument/2006/relationships/tags" Target="../tags/tag1211.xml" /><Relationship Id="rId15" Type="http://schemas.openxmlformats.org/officeDocument/2006/relationships/tags" Target="../tags/tag1212.xml" /><Relationship Id="rId16" Type="http://schemas.openxmlformats.org/officeDocument/2006/relationships/tags" Target="../tags/tag1213.xml" /><Relationship Id="rId17" Type="http://schemas.openxmlformats.org/officeDocument/2006/relationships/tags" Target="../tags/tag1214.xml" /><Relationship Id="rId18" Type="http://schemas.openxmlformats.org/officeDocument/2006/relationships/tags" Target="../tags/tag1215.xml" /><Relationship Id="rId19" Type="http://schemas.openxmlformats.org/officeDocument/2006/relationships/tags" Target="../tags/tag1216.xml" /><Relationship Id="rId2" Type="http://schemas.openxmlformats.org/officeDocument/2006/relationships/tags" Target="../tags/tag1201.xml" /><Relationship Id="rId20" Type="http://schemas.openxmlformats.org/officeDocument/2006/relationships/tags" Target="../tags/tag1217.xml" /><Relationship Id="rId21" Type="http://schemas.openxmlformats.org/officeDocument/2006/relationships/tags" Target="../tags/tag1218.xml" /><Relationship Id="rId22" Type="http://schemas.openxmlformats.org/officeDocument/2006/relationships/tags" Target="../tags/tag1219.xml" /><Relationship Id="rId23" Type="http://schemas.openxmlformats.org/officeDocument/2006/relationships/tags" Target="../tags/tag1220.xml" /><Relationship Id="rId24" Type="http://schemas.openxmlformats.org/officeDocument/2006/relationships/tags" Target="../tags/tag1221.xml" /><Relationship Id="rId25" Type="http://schemas.openxmlformats.org/officeDocument/2006/relationships/tags" Target="../tags/tag1222.xml" /><Relationship Id="rId26" Type="http://schemas.openxmlformats.org/officeDocument/2006/relationships/tags" Target="../tags/tag1223.xml" /><Relationship Id="rId27" Type="http://schemas.openxmlformats.org/officeDocument/2006/relationships/tags" Target="../tags/tag1224.xml" /><Relationship Id="rId28" Type="http://schemas.openxmlformats.org/officeDocument/2006/relationships/tags" Target="../tags/tag1225.xml" /><Relationship Id="rId29" Type="http://schemas.openxmlformats.org/officeDocument/2006/relationships/tags" Target="../tags/tag1226.xml" /><Relationship Id="rId3" Type="http://schemas.openxmlformats.org/officeDocument/2006/relationships/tags" Target="../tags/tag1202.xml" /><Relationship Id="rId4" Type="http://schemas.openxmlformats.org/officeDocument/2006/relationships/image" Target="../media/image27.png" /><Relationship Id="rId5" Type="http://schemas.openxmlformats.org/officeDocument/2006/relationships/image" Target="../media/image28.svg" /><Relationship Id="rId6" Type="http://schemas.openxmlformats.org/officeDocument/2006/relationships/tags" Target="../tags/tag1203.xml" /><Relationship Id="rId7" Type="http://schemas.openxmlformats.org/officeDocument/2006/relationships/tags" Target="../tags/tag1204.xml" /><Relationship Id="rId8" Type="http://schemas.openxmlformats.org/officeDocument/2006/relationships/tags" Target="../tags/tag1205.xml" /><Relationship Id="rId9" Type="http://schemas.openxmlformats.org/officeDocument/2006/relationships/tags" Target="../tags/tag1206.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233.xml" /><Relationship Id="rId2" Type="http://schemas.openxmlformats.org/officeDocument/2006/relationships/tags" Target="../tags/tag1227.xml" /><Relationship Id="rId3" Type="http://schemas.openxmlformats.org/officeDocument/2006/relationships/tags" Target="../tags/tag1228.xml" /><Relationship Id="rId4" Type="http://schemas.openxmlformats.org/officeDocument/2006/relationships/image" Target="../media/image27.png" /><Relationship Id="rId5" Type="http://schemas.openxmlformats.org/officeDocument/2006/relationships/image" Target="../media/image28.svg" /><Relationship Id="rId6" Type="http://schemas.openxmlformats.org/officeDocument/2006/relationships/tags" Target="../tags/tag1229.xml" /><Relationship Id="rId7" Type="http://schemas.openxmlformats.org/officeDocument/2006/relationships/tags" Target="../tags/tag1230.xml" /><Relationship Id="rId8" Type="http://schemas.openxmlformats.org/officeDocument/2006/relationships/tags" Target="../tags/tag1231.xml" /><Relationship Id="rId9" Type="http://schemas.openxmlformats.org/officeDocument/2006/relationships/tags" Target="../tags/tag123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240.xml" /><Relationship Id="rId2" Type="http://schemas.openxmlformats.org/officeDocument/2006/relationships/tags" Target="../tags/tag1234.xml" /><Relationship Id="rId3" Type="http://schemas.openxmlformats.org/officeDocument/2006/relationships/tags" Target="../tags/tag1235.xml" /><Relationship Id="rId4" Type="http://schemas.openxmlformats.org/officeDocument/2006/relationships/image" Target="../media/image27.png" /><Relationship Id="rId5" Type="http://schemas.openxmlformats.org/officeDocument/2006/relationships/image" Target="../media/image28.svg" /><Relationship Id="rId6" Type="http://schemas.openxmlformats.org/officeDocument/2006/relationships/tags" Target="../tags/tag1236.xml" /><Relationship Id="rId7" Type="http://schemas.openxmlformats.org/officeDocument/2006/relationships/tags" Target="../tags/tag1237.xml" /><Relationship Id="rId8" Type="http://schemas.openxmlformats.org/officeDocument/2006/relationships/tags" Target="../tags/tag1238.xml" /><Relationship Id="rId9" Type="http://schemas.openxmlformats.org/officeDocument/2006/relationships/tags" Target="../tags/tag1239.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247.xml" /><Relationship Id="rId11" Type="http://schemas.openxmlformats.org/officeDocument/2006/relationships/tags" Target="../tags/tag1248.xml" /><Relationship Id="rId12" Type="http://schemas.openxmlformats.org/officeDocument/2006/relationships/tags" Target="../tags/tag1249.xml" /><Relationship Id="rId13" Type="http://schemas.openxmlformats.org/officeDocument/2006/relationships/tags" Target="../tags/tag1250.xml" /><Relationship Id="rId14" Type="http://schemas.openxmlformats.org/officeDocument/2006/relationships/tags" Target="../tags/tag1251.xml" /><Relationship Id="rId15" Type="http://schemas.openxmlformats.org/officeDocument/2006/relationships/tags" Target="../tags/tag1252.xml" /><Relationship Id="rId16" Type="http://schemas.openxmlformats.org/officeDocument/2006/relationships/tags" Target="../tags/tag1253.xml" /><Relationship Id="rId17" Type="http://schemas.openxmlformats.org/officeDocument/2006/relationships/tags" Target="../tags/tag1254.xml" /><Relationship Id="rId18" Type="http://schemas.openxmlformats.org/officeDocument/2006/relationships/tags" Target="../tags/tag1255.xml" /><Relationship Id="rId19" Type="http://schemas.openxmlformats.org/officeDocument/2006/relationships/tags" Target="../tags/tag1256.xml" /><Relationship Id="rId2" Type="http://schemas.openxmlformats.org/officeDocument/2006/relationships/tags" Target="../tags/tag1241.xml" /><Relationship Id="rId3" Type="http://schemas.openxmlformats.org/officeDocument/2006/relationships/tags" Target="../tags/tag1242.xml" /><Relationship Id="rId4" Type="http://schemas.openxmlformats.org/officeDocument/2006/relationships/image" Target="../media/image27.png" /><Relationship Id="rId5" Type="http://schemas.openxmlformats.org/officeDocument/2006/relationships/image" Target="../media/image28.svg" /><Relationship Id="rId6" Type="http://schemas.openxmlformats.org/officeDocument/2006/relationships/tags" Target="../tags/tag1243.xml" /><Relationship Id="rId7" Type="http://schemas.openxmlformats.org/officeDocument/2006/relationships/tags" Target="../tags/tag1244.xml" /><Relationship Id="rId8" Type="http://schemas.openxmlformats.org/officeDocument/2006/relationships/tags" Target="../tags/tag1245.xml" /><Relationship Id="rId9" Type="http://schemas.openxmlformats.org/officeDocument/2006/relationships/tags" Target="../tags/tag1246.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263.xml" /><Relationship Id="rId11" Type="http://schemas.openxmlformats.org/officeDocument/2006/relationships/tags" Target="../tags/tag1264.xml" /><Relationship Id="rId12" Type="http://schemas.openxmlformats.org/officeDocument/2006/relationships/tags" Target="../tags/tag1265.xml" /><Relationship Id="rId13" Type="http://schemas.openxmlformats.org/officeDocument/2006/relationships/tags" Target="../tags/tag1266.xml" /><Relationship Id="rId14" Type="http://schemas.openxmlformats.org/officeDocument/2006/relationships/tags" Target="../tags/tag1267.xml" /><Relationship Id="rId15" Type="http://schemas.openxmlformats.org/officeDocument/2006/relationships/tags" Target="../tags/tag1268.xml" /><Relationship Id="rId16" Type="http://schemas.openxmlformats.org/officeDocument/2006/relationships/tags" Target="../tags/tag1269.xml" /><Relationship Id="rId2" Type="http://schemas.openxmlformats.org/officeDocument/2006/relationships/tags" Target="../tags/tag1257.xml" /><Relationship Id="rId3" Type="http://schemas.openxmlformats.org/officeDocument/2006/relationships/tags" Target="../tags/tag1258.xml" /><Relationship Id="rId4" Type="http://schemas.openxmlformats.org/officeDocument/2006/relationships/image" Target="../media/image27.png" /><Relationship Id="rId5" Type="http://schemas.openxmlformats.org/officeDocument/2006/relationships/image" Target="../media/image28.svg" /><Relationship Id="rId6" Type="http://schemas.openxmlformats.org/officeDocument/2006/relationships/tags" Target="../tags/tag1259.xml" /><Relationship Id="rId7" Type="http://schemas.openxmlformats.org/officeDocument/2006/relationships/tags" Target="../tags/tag1260.xml" /><Relationship Id="rId8" Type="http://schemas.openxmlformats.org/officeDocument/2006/relationships/tags" Target="../tags/tag1261.xml" /><Relationship Id="rId9" Type="http://schemas.openxmlformats.org/officeDocument/2006/relationships/tags" Target="../tags/tag1262.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276.xml" /><Relationship Id="rId11" Type="http://schemas.openxmlformats.org/officeDocument/2006/relationships/tags" Target="../tags/tag1277.xml" /><Relationship Id="rId12" Type="http://schemas.openxmlformats.org/officeDocument/2006/relationships/tags" Target="../tags/tag1278.xml" /><Relationship Id="rId13" Type="http://schemas.openxmlformats.org/officeDocument/2006/relationships/tags" Target="../tags/tag1279.xml" /><Relationship Id="rId14" Type="http://schemas.openxmlformats.org/officeDocument/2006/relationships/tags" Target="../tags/tag1280.xml" /><Relationship Id="rId15" Type="http://schemas.openxmlformats.org/officeDocument/2006/relationships/tags" Target="../tags/tag1281.xml" /><Relationship Id="rId16" Type="http://schemas.openxmlformats.org/officeDocument/2006/relationships/tags" Target="../tags/tag1282.xml" /><Relationship Id="rId17" Type="http://schemas.openxmlformats.org/officeDocument/2006/relationships/tags" Target="../tags/tag1283.xml" /><Relationship Id="rId18" Type="http://schemas.openxmlformats.org/officeDocument/2006/relationships/tags" Target="../tags/tag1284.xml" /><Relationship Id="rId19" Type="http://schemas.openxmlformats.org/officeDocument/2006/relationships/tags" Target="../tags/tag1285.xml" /><Relationship Id="rId2" Type="http://schemas.openxmlformats.org/officeDocument/2006/relationships/tags" Target="../tags/tag1270.xml" /><Relationship Id="rId20" Type="http://schemas.openxmlformats.org/officeDocument/2006/relationships/tags" Target="../tags/tag1286.xml" /><Relationship Id="rId3" Type="http://schemas.openxmlformats.org/officeDocument/2006/relationships/tags" Target="../tags/tag1271.xml" /><Relationship Id="rId4" Type="http://schemas.openxmlformats.org/officeDocument/2006/relationships/image" Target="../media/image27.png" /><Relationship Id="rId5" Type="http://schemas.openxmlformats.org/officeDocument/2006/relationships/image" Target="../media/image28.svg" /><Relationship Id="rId6" Type="http://schemas.openxmlformats.org/officeDocument/2006/relationships/tags" Target="../tags/tag1272.xml" /><Relationship Id="rId7" Type="http://schemas.openxmlformats.org/officeDocument/2006/relationships/tags" Target="../tags/tag1273.xml" /><Relationship Id="rId8" Type="http://schemas.openxmlformats.org/officeDocument/2006/relationships/tags" Target="../tags/tag1274.xml" /><Relationship Id="rId9" Type="http://schemas.openxmlformats.org/officeDocument/2006/relationships/tags" Target="../tags/tag1275.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1287.xml" /><Relationship Id="rId3" Type="http://schemas.openxmlformats.org/officeDocument/2006/relationships/tags" Target="../tags/tag1288.xml" /><Relationship Id="rId4" Type="http://schemas.openxmlformats.org/officeDocument/2006/relationships/image" Target="../media/image27.png" /><Relationship Id="rId5" Type="http://schemas.openxmlformats.org/officeDocument/2006/relationships/image" Target="../media/image28.svg" /><Relationship Id="rId6" Type="http://schemas.openxmlformats.org/officeDocument/2006/relationships/tags" Target="../tags/tag1289.xml" /><Relationship Id="rId7" Type="http://schemas.openxmlformats.org/officeDocument/2006/relationships/tags" Target="../tags/tag1290.xml" /><Relationship Id="rId8" Type="http://schemas.openxmlformats.org/officeDocument/2006/relationships/tags" Target="../tags/tag1291.xml" /><Relationship Id="rId9" Type="http://schemas.openxmlformats.org/officeDocument/2006/relationships/tags" Target="../tags/tag1292.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299.xml" /><Relationship Id="rId11" Type="http://schemas.openxmlformats.org/officeDocument/2006/relationships/tags" Target="../tags/tag1300.xml" /><Relationship Id="rId12" Type="http://schemas.openxmlformats.org/officeDocument/2006/relationships/tags" Target="../tags/tag1301.xml" /><Relationship Id="rId13" Type="http://schemas.openxmlformats.org/officeDocument/2006/relationships/tags" Target="../tags/tag1302.xml" /><Relationship Id="rId14" Type="http://schemas.openxmlformats.org/officeDocument/2006/relationships/tags" Target="../tags/tag1303.xml" /><Relationship Id="rId15" Type="http://schemas.openxmlformats.org/officeDocument/2006/relationships/tags" Target="../tags/tag1304.xml" /><Relationship Id="rId2" Type="http://schemas.openxmlformats.org/officeDocument/2006/relationships/tags" Target="../tags/tag1293.xml" /><Relationship Id="rId3" Type="http://schemas.openxmlformats.org/officeDocument/2006/relationships/tags" Target="../tags/tag1294.xml" /><Relationship Id="rId4" Type="http://schemas.openxmlformats.org/officeDocument/2006/relationships/image" Target="../media/image27.png" /><Relationship Id="rId5" Type="http://schemas.openxmlformats.org/officeDocument/2006/relationships/image" Target="../media/image28.svg" /><Relationship Id="rId6" Type="http://schemas.openxmlformats.org/officeDocument/2006/relationships/tags" Target="../tags/tag1295.xml" /><Relationship Id="rId7" Type="http://schemas.openxmlformats.org/officeDocument/2006/relationships/tags" Target="../tags/tag1296.xml" /><Relationship Id="rId8" Type="http://schemas.openxmlformats.org/officeDocument/2006/relationships/tags" Target="../tags/tag1297.xml" /><Relationship Id="rId9" Type="http://schemas.openxmlformats.org/officeDocument/2006/relationships/tags" Target="../tags/tag1298.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1305.xml" /><Relationship Id="rId3" Type="http://schemas.openxmlformats.org/officeDocument/2006/relationships/tags" Target="../tags/tag1306.xml" /><Relationship Id="rId4" Type="http://schemas.openxmlformats.org/officeDocument/2006/relationships/image" Target="../media/image27.png" /><Relationship Id="rId5" Type="http://schemas.openxmlformats.org/officeDocument/2006/relationships/image" Target="../media/image28.svg" /><Relationship Id="rId6" Type="http://schemas.openxmlformats.org/officeDocument/2006/relationships/tags" Target="../tags/tag1307.xml" /><Relationship Id="rId7" Type="http://schemas.openxmlformats.org/officeDocument/2006/relationships/tags" Target="../tags/tag1308.xml" /><Relationship Id="rId8" Type="http://schemas.openxmlformats.org/officeDocument/2006/relationships/tags" Target="../tags/tag1309.xml" /><Relationship Id="rId9" Type="http://schemas.openxmlformats.org/officeDocument/2006/relationships/tags" Target="../tags/tag131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270.xml" /><Relationship Id="rId11" Type="http://schemas.openxmlformats.org/officeDocument/2006/relationships/tags" Target="../tags/tag271.xml" /><Relationship Id="rId12" Type="http://schemas.openxmlformats.org/officeDocument/2006/relationships/tags" Target="../tags/tag272.xml" /><Relationship Id="rId13" Type="http://schemas.openxmlformats.org/officeDocument/2006/relationships/tags" Target="../tags/tag273.xml" /><Relationship Id="rId14" Type="http://schemas.openxmlformats.org/officeDocument/2006/relationships/tags" Target="../tags/tag274.xml" /><Relationship Id="rId15" Type="http://schemas.openxmlformats.org/officeDocument/2006/relationships/tags" Target="../tags/tag275.xml" /><Relationship Id="rId16" Type="http://schemas.openxmlformats.org/officeDocument/2006/relationships/tags" Target="../tags/tag276.xml" /><Relationship Id="rId17" Type="http://schemas.openxmlformats.org/officeDocument/2006/relationships/tags" Target="../tags/tag277.xml" /><Relationship Id="rId18" Type="http://schemas.openxmlformats.org/officeDocument/2006/relationships/tags" Target="../tags/tag278.xml" /><Relationship Id="rId19" Type="http://schemas.openxmlformats.org/officeDocument/2006/relationships/tags" Target="../tags/tag279.xml" /><Relationship Id="rId2" Type="http://schemas.openxmlformats.org/officeDocument/2006/relationships/tags" Target="../tags/tag262.xml" /><Relationship Id="rId20" Type="http://schemas.openxmlformats.org/officeDocument/2006/relationships/tags" Target="../tags/tag280.xml" /><Relationship Id="rId21" Type="http://schemas.openxmlformats.org/officeDocument/2006/relationships/image" Target="../media/image9.png" /><Relationship Id="rId22" Type="http://schemas.openxmlformats.org/officeDocument/2006/relationships/tags" Target="../tags/tag281.xml" /><Relationship Id="rId23" Type="http://schemas.openxmlformats.org/officeDocument/2006/relationships/tags" Target="../tags/tag282.xml" /><Relationship Id="rId24" Type="http://schemas.openxmlformats.org/officeDocument/2006/relationships/tags" Target="../tags/tag283.xml" /><Relationship Id="rId25" Type="http://schemas.openxmlformats.org/officeDocument/2006/relationships/tags" Target="../tags/tag284.xml" /><Relationship Id="rId26" Type="http://schemas.openxmlformats.org/officeDocument/2006/relationships/tags" Target="../tags/tag285.xml" /><Relationship Id="rId3" Type="http://schemas.openxmlformats.org/officeDocument/2006/relationships/tags" Target="../tags/tag263.xml" /><Relationship Id="rId4" Type="http://schemas.openxmlformats.org/officeDocument/2006/relationships/tags" Target="../tags/tag264.xml" /><Relationship Id="rId5" Type="http://schemas.openxmlformats.org/officeDocument/2006/relationships/tags" Target="../tags/tag265.xml" /><Relationship Id="rId6" Type="http://schemas.openxmlformats.org/officeDocument/2006/relationships/tags" Target="../tags/tag266.xml" /><Relationship Id="rId7" Type="http://schemas.openxmlformats.org/officeDocument/2006/relationships/tags" Target="../tags/tag267.xml" /><Relationship Id="rId8" Type="http://schemas.openxmlformats.org/officeDocument/2006/relationships/tags" Target="../tags/tag268.xml" /><Relationship Id="rId9" Type="http://schemas.openxmlformats.org/officeDocument/2006/relationships/tags" Target="../tags/tag269.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317.xml" /><Relationship Id="rId11" Type="http://schemas.openxmlformats.org/officeDocument/2006/relationships/tags" Target="../tags/tag1318.xml" /><Relationship Id="rId12" Type="http://schemas.openxmlformats.org/officeDocument/2006/relationships/tags" Target="../tags/tag1319.xml" /><Relationship Id="rId13" Type="http://schemas.openxmlformats.org/officeDocument/2006/relationships/tags" Target="../tags/tag1320.xml" /><Relationship Id="rId14" Type="http://schemas.openxmlformats.org/officeDocument/2006/relationships/tags" Target="../tags/tag1321.xml" /><Relationship Id="rId15" Type="http://schemas.openxmlformats.org/officeDocument/2006/relationships/tags" Target="../tags/tag1322.xml" /><Relationship Id="rId16" Type="http://schemas.openxmlformats.org/officeDocument/2006/relationships/tags" Target="../tags/tag1323.xml" /><Relationship Id="rId2" Type="http://schemas.openxmlformats.org/officeDocument/2006/relationships/tags" Target="../tags/tag1311.xml" /><Relationship Id="rId3" Type="http://schemas.openxmlformats.org/officeDocument/2006/relationships/tags" Target="../tags/tag1312.xml" /><Relationship Id="rId4" Type="http://schemas.openxmlformats.org/officeDocument/2006/relationships/tags" Target="../tags/tag1313.xml" /><Relationship Id="rId5" Type="http://schemas.openxmlformats.org/officeDocument/2006/relationships/image" Target="../media/image27.png" /><Relationship Id="rId6" Type="http://schemas.openxmlformats.org/officeDocument/2006/relationships/image" Target="../media/image28.svg" /><Relationship Id="rId7" Type="http://schemas.openxmlformats.org/officeDocument/2006/relationships/tags" Target="../tags/tag1314.xml" /><Relationship Id="rId8" Type="http://schemas.openxmlformats.org/officeDocument/2006/relationships/tags" Target="../tags/tag1315.xml" /><Relationship Id="rId9" Type="http://schemas.openxmlformats.org/officeDocument/2006/relationships/tags" Target="../tags/tag1316.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1333.xml" /><Relationship Id="rId11" Type="http://schemas.openxmlformats.org/officeDocument/2006/relationships/tags" Target="../tags/tag1334.xml" /><Relationship Id="rId12" Type="http://schemas.openxmlformats.org/officeDocument/2006/relationships/tags" Target="../tags/tag1335.xml" /><Relationship Id="rId13" Type="http://schemas.openxmlformats.org/officeDocument/2006/relationships/tags" Target="../tags/tag1336.xml" /><Relationship Id="rId14" Type="http://schemas.openxmlformats.org/officeDocument/2006/relationships/tags" Target="../tags/tag1337.xml" /><Relationship Id="rId15" Type="http://schemas.openxmlformats.org/officeDocument/2006/relationships/tags" Target="../tags/tag1338.xml" /><Relationship Id="rId16" Type="http://schemas.openxmlformats.org/officeDocument/2006/relationships/tags" Target="../tags/tag1339.xml" /><Relationship Id="rId17" Type="http://schemas.openxmlformats.org/officeDocument/2006/relationships/tags" Target="../tags/tag1340.xml" /><Relationship Id="rId18" Type="http://schemas.openxmlformats.org/officeDocument/2006/relationships/tags" Target="../tags/tag1341.xml" /><Relationship Id="rId19" Type="http://schemas.openxmlformats.org/officeDocument/2006/relationships/tags" Target="../tags/tag1342.xml" /><Relationship Id="rId2" Type="http://schemas.openxmlformats.org/officeDocument/2006/relationships/notesSlide" Target="../notesSlides/notesSlide20.xml" /><Relationship Id="rId20" Type="http://schemas.openxmlformats.org/officeDocument/2006/relationships/tags" Target="../tags/tag1343.xml" /><Relationship Id="rId21" Type="http://schemas.openxmlformats.org/officeDocument/2006/relationships/tags" Target="../tags/tag1344.xml" /><Relationship Id="rId22" Type="http://schemas.openxmlformats.org/officeDocument/2006/relationships/tags" Target="../tags/tag1345.xml" /><Relationship Id="rId23" Type="http://schemas.openxmlformats.org/officeDocument/2006/relationships/tags" Target="../tags/tag1346.xml" /><Relationship Id="rId24" Type="http://schemas.openxmlformats.org/officeDocument/2006/relationships/tags" Target="../tags/tag1347.xml" /><Relationship Id="rId25" Type="http://schemas.openxmlformats.org/officeDocument/2006/relationships/tags" Target="../tags/tag1348.xml" /><Relationship Id="rId26" Type="http://schemas.openxmlformats.org/officeDocument/2006/relationships/tags" Target="../tags/tag1349.xml" /><Relationship Id="rId27" Type="http://schemas.openxmlformats.org/officeDocument/2006/relationships/tags" Target="../tags/tag1350.xml" /><Relationship Id="rId28" Type="http://schemas.openxmlformats.org/officeDocument/2006/relationships/tags" Target="../tags/tag1351.xml" /><Relationship Id="rId29" Type="http://schemas.openxmlformats.org/officeDocument/2006/relationships/tags" Target="../tags/tag1352.xml" /><Relationship Id="rId3" Type="http://schemas.openxmlformats.org/officeDocument/2006/relationships/tags" Target="../tags/tag1328.xml" /><Relationship Id="rId4" Type="http://schemas.openxmlformats.org/officeDocument/2006/relationships/tags" Target="../tags/tag1329.xml" /><Relationship Id="rId5" Type="http://schemas.openxmlformats.org/officeDocument/2006/relationships/image" Target="../media/image29.png" /><Relationship Id="rId6" Type="http://schemas.openxmlformats.org/officeDocument/2006/relationships/image" Target="../media/image30.svg" /><Relationship Id="rId7" Type="http://schemas.openxmlformats.org/officeDocument/2006/relationships/tags" Target="../tags/tag1330.xml" /><Relationship Id="rId8" Type="http://schemas.openxmlformats.org/officeDocument/2006/relationships/tags" Target="../tags/tag1331.xml" /><Relationship Id="rId9" Type="http://schemas.openxmlformats.org/officeDocument/2006/relationships/tags" Target="../tags/tag1332.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1362.xml" /><Relationship Id="rId11" Type="http://schemas.openxmlformats.org/officeDocument/2006/relationships/tags" Target="../tags/tag1363.xml" /><Relationship Id="rId12" Type="http://schemas.openxmlformats.org/officeDocument/2006/relationships/tags" Target="../tags/tag1364.xml" /><Relationship Id="rId13" Type="http://schemas.openxmlformats.org/officeDocument/2006/relationships/tags" Target="../tags/tag1365.xml" /><Relationship Id="rId14" Type="http://schemas.openxmlformats.org/officeDocument/2006/relationships/tags" Target="../tags/tag1366.xml" /><Relationship Id="rId15" Type="http://schemas.openxmlformats.org/officeDocument/2006/relationships/tags" Target="../tags/tag1367.xml" /><Relationship Id="rId16" Type="http://schemas.openxmlformats.org/officeDocument/2006/relationships/tags" Target="../tags/tag1368.xml" /><Relationship Id="rId17" Type="http://schemas.openxmlformats.org/officeDocument/2006/relationships/tags" Target="../tags/tag1369.xml" /><Relationship Id="rId18" Type="http://schemas.openxmlformats.org/officeDocument/2006/relationships/tags" Target="../tags/tag1370.xml" /><Relationship Id="rId19" Type="http://schemas.openxmlformats.org/officeDocument/2006/relationships/tags" Target="../tags/tag1371.xml" /><Relationship Id="rId2" Type="http://schemas.openxmlformats.org/officeDocument/2006/relationships/notesSlide" Target="../notesSlides/notesSlide21.xml" /><Relationship Id="rId20" Type="http://schemas.openxmlformats.org/officeDocument/2006/relationships/tags" Target="../tags/tag1372.xml" /><Relationship Id="rId21" Type="http://schemas.openxmlformats.org/officeDocument/2006/relationships/tags" Target="../tags/tag1373.xml" /><Relationship Id="rId22" Type="http://schemas.openxmlformats.org/officeDocument/2006/relationships/tags" Target="../tags/tag1374.xml" /><Relationship Id="rId23" Type="http://schemas.openxmlformats.org/officeDocument/2006/relationships/tags" Target="../tags/tag1375.xml" /><Relationship Id="rId24" Type="http://schemas.openxmlformats.org/officeDocument/2006/relationships/tags" Target="../tags/tag1376.xml" /><Relationship Id="rId25" Type="http://schemas.openxmlformats.org/officeDocument/2006/relationships/tags" Target="../tags/tag1377.xml" /><Relationship Id="rId26" Type="http://schemas.openxmlformats.org/officeDocument/2006/relationships/tags" Target="../tags/tag1378.xml" /><Relationship Id="rId27" Type="http://schemas.openxmlformats.org/officeDocument/2006/relationships/tags" Target="../tags/tag1379.xml" /><Relationship Id="rId28" Type="http://schemas.openxmlformats.org/officeDocument/2006/relationships/tags" Target="../tags/tag1380.xml" /><Relationship Id="rId29" Type="http://schemas.openxmlformats.org/officeDocument/2006/relationships/tags" Target="../tags/tag1381.xml" /><Relationship Id="rId3" Type="http://schemas.openxmlformats.org/officeDocument/2006/relationships/tags" Target="../tags/tag1357.xml" /><Relationship Id="rId30" Type="http://schemas.openxmlformats.org/officeDocument/2006/relationships/tags" Target="../tags/tag1382.xml" /><Relationship Id="rId31" Type="http://schemas.openxmlformats.org/officeDocument/2006/relationships/tags" Target="../tags/tag1383.xml" /><Relationship Id="rId32" Type="http://schemas.openxmlformats.org/officeDocument/2006/relationships/tags" Target="../tags/tag1384.xml" /><Relationship Id="rId4" Type="http://schemas.openxmlformats.org/officeDocument/2006/relationships/tags" Target="../tags/tag1358.xml" /><Relationship Id="rId5" Type="http://schemas.openxmlformats.org/officeDocument/2006/relationships/image" Target="../media/image29.png" /><Relationship Id="rId6" Type="http://schemas.openxmlformats.org/officeDocument/2006/relationships/image" Target="../media/image30.svg" /><Relationship Id="rId7" Type="http://schemas.openxmlformats.org/officeDocument/2006/relationships/tags" Target="../tags/tag1359.xml" /><Relationship Id="rId8" Type="http://schemas.openxmlformats.org/officeDocument/2006/relationships/tags" Target="../tags/tag1360.xml" /><Relationship Id="rId9" Type="http://schemas.openxmlformats.org/officeDocument/2006/relationships/tags" Target="../tags/tag1361.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1394.xml" /><Relationship Id="rId11" Type="http://schemas.openxmlformats.org/officeDocument/2006/relationships/tags" Target="../tags/tag1395.xml" /><Relationship Id="rId12" Type="http://schemas.openxmlformats.org/officeDocument/2006/relationships/tags" Target="../tags/tag1396.xml" /><Relationship Id="rId13" Type="http://schemas.openxmlformats.org/officeDocument/2006/relationships/tags" Target="../tags/tag1397.xml" /><Relationship Id="rId14" Type="http://schemas.openxmlformats.org/officeDocument/2006/relationships/tags" Target="../tags/tag1398.xml" /><Relationship Id="rId15" Type="http://schemas.openxmlformats.org/officeDocument/2006/relationships/tags" Target="../tags/tag1399.xml" /><Relationship Id="rId16" Type="http://schemas.openxmlformats.org/officeDocument/2006/relationships/tags" Target="../tags/tag1400.xml" /><Relationship Id="rId17" Type="http://schemas.openxmlformats.org/officeDocument/2006/relationships/tags" Target="../tags/tag1401.xml" /><Relationship Id="rId18" Type="http://schemas.openxmlformats.org/officeDocument/2006/relationships/tags" Target="../tags/tag1402.xml" /><Relationship Id="rId19" Type="http://schemas.openxmlformats.org/officeDocument/2006/relationships/tags" Target="../tags/tag1403.xml" /><Relationship Id="rId2" Type="http://schemas.openxmlformats.org/officeDocument/2006/relationships/notesSlide" Target="../notesSlides/notesSlide22.xml" /><Relationship Id="rId20" Type="http://schemas.openxmlformats.org/officeDocument/2006/relationships/tags" Target="../tags/tag1404.xml" /><Relationship Id="rId21" Type="http://schemas.openxmlformats.org/officeDocument/2006/relationships/tags" Target="../tags/tag1405.xml" /><Relationship Id="rId22" Type="http://schemas.openxmlformats.org/officeDocument/2006/relationships/tags" Target="../tags/tag1406.xml" /><Relationship Id="rId23" Type="http://schemas.openxmlformats.org/officeDocument/2006/relationships/tags" Target="../tags/tag1407.xml" /><Relationship Id="rId24" Type="http://schemas.openxmlformats.org/officeDocument/2006/relationships/tags" Target="../tags/tag1408.xml" /><Relationship Id="rId25" Type="http://schemas.openxmlformats.org/officeDocument/2006/relationships/tags" Target="../tags/tag1409.xml" /><Relationship Id="rId26" Type="http://schemas.openxmlformats.org/officeDocument/2006/relationships/tags" Target="../tags/tag1410.xml" /><Relationship Id="rId27" Type="http://schemas.openxmlformats.org/officeDocument/2006/relationships/tags" Target="../tags/tag1411.xml" /><Relationship Id="rId28" Type="http://schemas.openxmlformats.org/officeDocument/2006/relationships/tags" Target="../tags/tag1412.xml" /><Relationship Id="rId29" Type="http://schemas.openxmlformats.org/officeDocument/2006/relationships/tags" Target="../tags/tag1413.xml" /><Relationship Id="rId3" Type="http://schemas.openxmlformats.org/officeDocument/2006/relationships/tags" Target="../tags/tag1389.xml" /><Relationship Id="rId30" Type="http://schemas.openxmlformats.org/officeDocument/2006/relationships/tags" Target="../tags/tag1414.xml" /><Relationship Id="rId31" Type="http://schemas.openxmlformats.org/officeDocument/2006/relationships/tags" Target="../tags/tag1415.xml" /><Relationship Id="rId32" Type="http://schemas.openxmlformats.org/officeDocument/2006/relationships/tags" Target="../tags/tag1416.xml" /><Relationship Id="rId33" Type="http://schemas.openxmlformats.org/officeDocument/2006/relationships/tags" Target="../tags/tag1417.xml" /><Relationship Id="rId34" Type="http://schemas.openxmlformats.org/officeDocument/2006/relationships/tags" Target="../tags/tag1418.xml" /><Relationship Id="rId35" Type="http://schemas.openxmlformats.org/officeDocument/2006/relationships/tags" Target="../tags/tag1419.xml" /><Relationship Id="rId4" Type="http://schemas.openxmlformats.org/officeDocument/2006/relationships/tags" Target="../tags/tag1390.xml" /><Relationship Id="rId5" Type="http://schemas.openxmlformats.org/officeDocument/2006/relationships/image" Target="../media/image29.png" /><Relationship Id="rId6" Type="http://schemas.openxmlformats.org/officeDocument/2006/relationships/image" Target="../media/image30.svg" /><Relationship Id="rId7" Type="http://schemas.openxmlformats.org/officeDocument/2006/relationships/tags" Target="../tags/tag1391.xml" /><Relationship Id="rId8" Type="http://schemas.openxmlformats.org/officeDocument/2006/relationships/tags" Target="../tags/tag1392.xml" /><Relationship Id="rId9" Type="http://schemas.openxmlformats.org/officeDocument/2006/relationships/tags" Target="../tags/tag1393.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1429.xml" /><Relationship Id="rId2" Type="http://schemas.openxmlformats.org/officeDocument/2006/relationships/notesSlide" Target="../notesSlides/notesSlide23.xml" /><Relationship Id="rId3" Type="http://schemas.openxmlformats.org/officeDocument/2006/relationships/tags" Target="../tags/tag1424.xml" /><Relationship Id="rId4" Type="http://schemas.openxmlformats.org/officeDocument/2006/relationships/tags" Target="../tags/tag1425.xml" /><Relationship Id="rId5" Type="http://schemas.openxmlformats.org/officeDocument/2006/relationships/image" Target="../media/image29.png" /><Relationship Id="rId6" Type="http://schemas.openxmlformats.org/officeDocument/2006/relationships/image" Target="../media/image30.svg" /><Relationship Id="rId7" Type="http://schemas.openxmlformats.org/officeDocument/2006/relationships/tags" Target="../tags/tag1426.xml" /><Relationship Id="rId8" Type="http://schemas.openxmlformats.org/officeDocument/2006/relationships/tags" Target="../tags/tag1427.xml" /><Relationship Id="rId9" Type="http://schemas.openxmlformats.org/officeDocument/2006/relationships/tags" Target="../tags/tag1428.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441.xml" /><Relationship Id="rId11" Type="http://schemas.openxmlformats.org/officeDocument/2006/relationships/tags" Target="../tags/tag1442.xml" /><Relationship Id="rId12" Type="http://schemas.openxmlformats.org/officeDocument/2006/relationships/tags" Target="../tags/tag1443.xml" /><Relationship Id="rId13" Type="http://schemas.openxmlformats.org/officeDocument/2006/relationships/tags" Target="../tags/tag1444.xml" /><Relationship Id="rId14" Type="http://schemas.openxmlformats.org/officeDocument/2006/relationships/tags" Target="../tags/tag1445.xml" /><Relationship Id="rId15" Type="http://schemas.openxmlformats.org/officeDocument/2006/relationships/tags" Target="../tags/tag1446.xml" /><Relationship Id="rId16" Type="http://schemas.openxmlformats.org/officeDocument/2006/relationships/tags" Target="../tags/tag1447.xml" /><Relationship Id="rId17" Type="http://schemas.openxmlformats.org/officeDocument/2006/relationships/image" Target="../media/image9.png" /><Relationship Id="rId18" Type="http://schemas.openxmlformats.org/officeDocument/2006/relationships/tags" Target="../tags/tag1448.xml" /><Relationship Id="rId19" Type="http://schemas.openxmlformats.org/officeDocument/2006/relationships/tags" Target="../tags/tag1449.xml" /><Relationship Id="rId2" Type="http://schemas.openxmlformats.org/officeDocument/2006/relationships/notesSlide" Target="../notesSlides/notesSlide24.xml" /><Relationship Id="rId20" Type="http://schemas.openxmlformats.org/officeDocument/2006/relationships/tags" Target="../tags/tag1450.xml" /><Relationship Id="rId21" Type="http://schemas.openxmlformats.org/officeDocument/2006/relationships/tags" Target="../tags/tag1451.xml" /><Relationship Id="rId22" Type="http://schemas.openxmlformats.org/officeDocument/2006/relationships/image" Target="../media/image10.png" /><Relationship Id="rId23" Type="http://schemas.openxmlformats.org/officeDocument/2006/relationships/tags" Target="../tags/tag1452.xml" /><Relationship Id="rId3" Type="http://schemas.openxmlformats.org/officeDocument/2006/relationships/tags" Target="../tags/tag1434.xml" /><Relationship Id="rId4" Type="http://schemas.openxmlformats.org/officeDocument/2006/relationships/tags" Target="../tags/tag1435.xml" /><Relationship Id="rId5" Type="http://schemas.openxmlformats.org/officeDocument/2006/relationships/tags" Target="../tags/tag1436.xml" /><Relationship Id="rId6" Type="http://schemas.openxmlformats.org/officeDocument/2006/relationships/tags" Target="../tags/tag1437.xml" /><Relationship Id="rId7" Type="http://schemas.openxmlformats.org/officeDocument/2006/relationships/tags" Target="../tags/tag1438.xml" /><Relationship Id="rId8" Type="http://schemas.openxmlformats.org/officeDocument/2006/relationships/tags" Target="../tags/tag1439.xml" /><Relationship Id="rId9" Type="http://schemas.openxmlformats.org/officeDocument/2006/relationships/tags" Target="../tags/tag144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294.xml" /><Relationship Id="rId11" Type="http://schemas.openxmlformats.org/officeDocument/2006/relationships/tags" Target="../tags/tag295.xml" /><Relationship Id="rId12" Type="http://schemas.openxmlformats.org/officeDocument/2006/relationships/tags" Target="../tags/tag296.xml" /><Relationship Id="rId13" Type="http://schemas.openxmlformats.org/officeDocument/2006/relationships/tags" Target="../tags/tag297.xml" /><Relationship Id="rId14" Type="http://schemas.openxmlformats.org/officeDocument/2006/relationships/image" Target="../media/image12.png" /><Relationship Id="rId15" Type="http://schemas.openxmlformats.org/officeDocument/2006/relationships/image" Target="../media/image13.svg" /><Relationship Id="rId16" Type="http://schemas.openxmlformats.org/officeDocument/2006/relationships/tags" Target="../tags/tag298.xml" /><Relationship Id="rId17" Type="http://schemas.openxmlformats.org/officeDocument/2006/relationships/image" Target="../media/image14.png" /><Relationship Id="rId18" Type="http://schemas.openxmlformats.org/officeDocument/2006/relationships/image" Target="../media/image15.svg" /><Relationship Id="rId19" Type="http://schemas.openxmlformats.org/officeDocument/2006/relationships/tags" Target="../tags/tag299.xml" /><Relationship Id="rId2" Type="http://schemas.openxmlformats.org/officeDocument/2006/relationships/tags" Target="../tags/tag286.xml" /><Relationship Id="rId3" Type="http://schemas.openxmlformats.org/officeDocument/2006/relationships/tags" Target="../tags/tag287.xml" /><Relationship Id="rId4" Type="http://schemas.openxmlformats.org/officeDocument/2006/relationships/tags" Target="../tags/tag288.xml" /><Relationship Id="rId5" Type="http://schemas.openxmlformats.org/officeDocument/2006/relationships/tags" Target="../tags/tag289.xml" /><Relationship Id="rId6" Type="http://schemas.openxmlformats.org/officeDocument/2006/relationships/tags" Target="../tags/tag290.xml" /><Relationship Id="rId7" Type="http://schemas.openxmlformats.org/officeDocument/2006/relationships/tags" Target="../tags/tag291.xml" /><Relationship Id="rId8" Type="http://schemas.openxmlformats.org/officeDocument/2006/relationships/tags" Target="../tags/tag292.xml" /><Relationship Id="rId9" Type="http://schemas.openxmlformats.org/officeDocument/2006/relationships/tags" Target="../tags/tag29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306.xml" /><Relationship Id="rId11" Type="http://schemas.openxmlformats.org/officeDocument/2006/relationships/image" Target="../media/image16.png" /><Relationship Id="rId12" Type="http://schemas.openxmlformats.org/officeDocument/2006/relationships/image" Target="../media/image17.svg" /><Relationship Id="rId13" Type="http://schemas.openxmlformats.org/officeDocument/2006/relationships/tags" Target="../tags/tag307.xml" /><Relationship Id="rId2" Type="http://schemas.openxmlformats.org/officeDocument/2006/relationships/tags" Target="../tags/tag300.xml" /><Relationship Id="rId3" Type="http://schemas.openxmlformats.org/officeDocument/2006/relationships/tags" Target="../tags/tag301.xml" /><Relationship Id="rId4" Type="http://schemas.openxmlformats.org/officeDocument/2006/relationships/tags" Target="../tags/tag302.xml" /><Relationship Id="rId5" Type="http://schemas.openxmlformats.org/officeDocument/2006/relationships/tags" Target="../tags/tag303.xml" /><Relationship Id="rId6" Type="http://schemas.openxmlformats.org/officeDocument/2006/relationships/image" Target="../media/image12.png" /><Relationship Id="rId7" Type="http://schemas.openxmlformats.org/officeDocument/2006/relationships/image" Target="../media/image13.svg" /><Relationship Id="rId8" Type="http://schemas.openxmlformats.org/officeDocument/2006/relationships/tags" Target="../tags/tag304.xml" /><Relationship Id="rId9" Type="http://schemas.openxmlformats.org/officeDocument/2006/relationships/tags" Target="../tags/tag30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 name="图形" title=""/>
          <p:cNvSpPr/>
          <p:nvPr>
            <p:custDataLst>
              <p:tags r:id="rId3"/>
            </p:custDataLst>
          </p:nvPr>
        </p:nvSpPr>
        <p:spPr>
          <a:xfrm flipH="1" flipV="1">
            <a:off x="0" y="0"/>
            <a:ext cx="12192635" cy="6858000"/>
          </a:xfrm>
          <a:prstGeom prst="rect">
            <a:avLst/>
          </a:prstGeom>
          <a:gradFill>
            <a:gsLst>
              <a:gs pos="100000">
                <a:srgbClr val="F5F3FE"/>
              </a:gs>
              <a:gs pos="0">
                <a:srgbClr val="F5F3F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Light" panose="020b0200000000000000" charset="-122"/>
            </a:endParaRPr>
          </a:p>
        </p:txBody>
      </p:sp>
      <p:sp>
        <p:nvSpPr>
          <p:cNvPr id="17" name="图形" title=""/>
          <p:cNvSpPr/>
          <p:nvPr>
            <p:custDataLst>
              <p:tags r:id="rId4"/>
            </p:custDataLst>
          </p:nvPr>
        </p:nvSpPr>
        <p:spPr>
          <a:xfrm>
            <a:off x="-1985010" y="4782185"/>
            <a:ext cx="3843655" cy="3843655"/>
          </a:xfrm>
          <a:prstGeom prst="ellipse">
            <a:avLst/>
          </a:prstGeom>
          <a:gradFill>
            <a:gsLst>
              <a:gs pos="0">
                <a:srgbClr val="B096F1"/>
              </a:gs>
              <a:gs pos="67000">
                <a:srgbClr val="A27DE7"/>
              </a:gs>
            </a:gsLst>
            <a:lin ang="2700000" scaled="0"/>
          </a:gradFill>
          <a:ln>
            <a:noFill/>
          </a:ln>
          <a:effectLst>
            <a:softEdge rad="965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Light" panose="020b0200000000000000" charset="-122"/>
            </a:endParaRPr>
          </a:p>
        </p:txBody>
      </p:sp>
      <p:sp>
        <p:nvSpPr>
          <p:cNvPr id="48" name="图形" title=""/>
          <p:cNvSpPr/>
          <p:nvPr>
            <p:custDataLst>
              <p:tags r:id="rId5"/>
            </p:custDataLst>
          </p:nvPr>
        </p:nvSpPr>
        <p:spPr>
          <a:xfrm>
            <a:off x="995045" y="5552440"/>
            <a:ext cx="397510" cy="397510"/>
          </a:xfrm>
          <a:prstGeom prst="plaque">
            <a:avLst>
              <a:gd name="adj" fmla="val 50000"/>
            </a:avLst>
          </a:prstGeom>
          <a:solidFill>
            <a:srgbClr val="9668E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ID" sz="2000">
              <a:solidFill>
                <a:srgbClr val="F53E11"/>
              </a:solidFill>
              <a:latin typeface="思源黑体 CN Light" panose="020b0200000000000000" charset="-122"/>
              <a:cs typeface="思源黑体 CN Light" panose="020b0200000000000000" charset="-122"/>
            </a:endParaRPr>
          </a:p>
        </p:txBody>
      </p:sp>
      <p:sp>
        <p:nvSpPr>
          <p:cNvPr id="26" name="图形" title=""/>
          <p:cNvSpPr/>
          <p:nvPr>
            <p:custDataLst>
              <p:tags r:id="rId6"/>
            </p:custDataLst>
          </p:nvPr>
        </p:nvSpPr>
        <p:spPr>
          <a:xfrm>
            <a:off x="11218545" y="2769235"/>
            <a:ext cx="263525" cy="263525"/>
          </a:xfrm>
          <a:prstGeom prst="plaque">
            <a:avLst>
              <a:gd name="adj" fmla="val 50000"/>
            </a:avLst>
          </a:prstGeom>
          <a:solidFill>
            <a:srgbClr val="9CD7F8"/>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ID" sz="2000">
              <a:solidFill>
                <a:srgbClr val="F53E11"/>
              </a:solidFill>
              <a:latin typeface="思源黑体 CN Light" panose="020b0200000000000000" charset="-122"/>
              <a:cs typeface="思源黑体 CN Light" panose="020b0200000000000000" charset="-122"/>
            </a:endParaRPr>
          </a:p>
        </p:txBody>
      </p:sp>
      <p:grpSp>
        <p:nvGrpSpPr>
          <p:cNvPr id="27" name="图形" title=""/>
          <p:cNvGrpSpPr/>
          <p:nvPr>
            <p:custDataLst>
              <p:tags r:id="rId7"/>
            </p:custDataLst>
          </p:nvPr>
        </p:nvGrpSpPr>
        <p:grpSpPr>
          <a:xfrm>
            <a:off x="11064875" y="6072505"/>
            <a:ext cx="507365" cy="115570"/>
            <a:chOff x="9270" y="2823"/>
            <a:chExt cx="799" cy="182"/>
          </a:xfrm>
          <a:solidFill>
            <a:srgbClr val="A482EA"/>
          </a:solidFill>
        </p:grpSpPr>
        <p:sp>
          <p:nvSpPr>
            <p:cNvPr id="71" name="图形"/>
            <p:cNvSpPr/>
            <p:nvPr>
              <p:custDataLst>
                <p:tags r:id="rId8"/>
              </p:custDataLst>
            </p:nvPr>
          </p:nvSpPr>
          <p:spPr>
            <a:xfrm>
              <a:off x="9270" y="2823"/>
              <a:ext cx="183" cy="18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CN Light" panose="020b0200000000000000" charset="-122"/>
                <a:ea typeface="思源黑体 CN Light" panose="020b0200000000000000" charset="-122"/>
                <a:cs typeface="思源黑体 CN Light" panose="020b0200000000000000" charset="-122"/>
              </a:endParaRPr>
            </a:p>
          </p:txBody>
        </p:sp>
        <p:sp>
          <p:nvSpPr>
            <p:cNvPr id="72" name="图形"/>
            <p:cNvSpPr/>
            <p:nvPr>
              <p:custDataLst>
                <p:tags r:id="rId9"/>
              </p:custDataLst>
            </p:nvPr>
          </p:nvSpPr>
          <p:spPr>
            <a:xfrm>
              <a:off x="9578" y="2823"/>
              <a:ext cx="183" cy="18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CN Light" panose="020b0200000000000000" charset="-122"/>
                <a:ea typeface="思源黑体 CN Light" panose="020b0200000000000000" charset="-122"/>
                <a:cs typeface="思源黑体 CN Light" panose="020b0200000000000000" charset="-122"/>
              </a:endParaRPr>
            </a:p>
          </p:txBody>
        </p:sp>
        <p:sp>
          <p:nvSpPr>
            <p:cNvPr id="65" name="图形"/>
            <p:cNvSpPr/>
            <p:nvPr>
              <p:custDataLst>
                <p:tags r:id="rId10"/>
              </p:custDataLst>
            </p:nvPr>
          </p:nvSpPr>
          <p:spPr>
            <a:xfrm>
              <a:off x="9887" y="2823"/>
              <a:ext cx="183" cy="1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200000000000000" charset="-122"/>
                <a:ea typeface="思源黑体 CN Light" panose="020b0200000000000000" charset="-122"/>
                <a:cs typeface="思源黑体 CN Light" panose="020b0200000000000000" charset="-122"/>
              </a:endParaRPr>
            </a:p>
          </p:txBody>
        </p:sp>
      </p:grpSp>
      <p:sp>
        <p:nvSpPr>
          <p:cNvPr id="53" name="图形" title=""/>
          <p:cNvSpPr/>
          <p:nvPr>
            <p:custDataLst>
              <p:tags r:id="rId11"/>
            </p:custDataLst>
          </p:nvPr>
        </p:nvSpPr>
        <p:spPr>
          <a:xfrm>
            <a:off x="-405130" y="-568325"/>
            <a:ext cx="1156335" cy="1148080"/>
          </a:xfrm>
          <a:prstGeom prst="ellipse">
            <a:avLst/>
          </a:prstGeom>
          <a:noFill/>
          <a:ln w="381000" cap="flat" cmpd="sng">
            <a:gradFill>
              <a:gsLst>
                <a:gs pos="0">
                  <a:schemeClr val="accent1">
                    <a:lumMod val="5000"/>
                    <a:lumOff val="95000"/>
                  </a:schemeClr>
                </a:gs>
                <a:gs pos="74000">
                  <a:srgbClr val="AE93F0"/>
                </a:gs>
                <a:gs pos="83000">
                  <a:srgbClr val="B29AF2"/>
                </a:gs>
                <a:gs pos="100000">
                  <a:srgbClr val="AE93F0"/>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Light" panose="020b0200000000000000" charset="-122"/>
            </a:endParaRPr>
          </a:p>
        </p:txBody>
      </p:sp>
      <p:sp>
        <p:nvSpPr>
          <p:cNvPr id="5" name="图形" title=""/>
          <p:cNvSpPr/>
          <p:nvPr>
            <p:custDataLst>
              <p:tags r:id="rId12"/>
            </p:custDataLst>
          </p:nvPr>
        </p:nvSpPr>
        <p:spPr>
          <a:xfrm>
            <a:off x="9592945" y="-1913890"/>
            <a:ext cx="3843655" cy="3843655"/>
          </a:xfrm>
          <a:prstGeom prst="ellipse">
            <a:avLst/>
          </a:prstGeom>
          <a:gradFill>
            <a:gsLst>
              <a:gs pos="0">
                <a:srgbClr val="B29AF2"/>
              </a:gs>
              <a:gs pos="100000">
                <a:srgbClr val="9668E0"/>
              </a:gs>
            </a:gsLst>
            <a:lin ang="2700000" scaled="0"/>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Light" panose="020b0200000000000000" charset="-122"/>
            </a:endParaRPr>
          </a:p>
        </p:txBody>
      </p:sp>
      <p:grpSp>
        <p:nvGrpSpPr>
          <p:cNvPr id="6" name="组合 5" title=""/>
          <p:cNvGrpSpPr/>
          <p:nvPr>
            <p:custDataLst>
              <p:tags r:id="rId13"/>
            </p:custDataLst>
          </p:nvPr>
        </p:nvGrpSpPr>
        <p:grpSpPr>
          <a:xfrm>
            <a:off x="8261350" y="864235"/>
            <a:ext cx="3231515" cy="5174615"/>
            <a:chOff x="11869" y="1211"/>
            <a:chExt cx="5089" cy="8149"/>
          </a:xfrm>
        </p:grpSpPr>
        <p:sp>
          <p:nvSpPr>
            <p:cNvPr id="18" name="矩形: 圆角 17"/>
            <p:cNvSpPr/>
            <p:nvPr>
              <p:custDataLst>
                <p:tags r:id="rId14"/>
              </p:custDataLst>
            </p:nvPr>
          </p:nvSpPr>
          <p:spPr>
            <a:xfrm rot="5400000">
              <a:off x="10877" y="2878"/>
              <a:ext cx="7748" cy="4415"/>
            </a:xfrm>
            <a:prstGeom prst="roundRect">
              <a:avLst>
                <a:gd name="adj" fmla="val 50000"/>
              </a:avLst>
            </a:prstGeom>
            <a:noFill/>
            <a:ln>
              <a:solidFill>
                <a:srgbClr val="6A54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charset="-122"/>
                <a:ea typeface="思源黑体 CN Bold" panose="020b0800000000000000" charset="-122"/>
              </a:endParaRPr>
            </a:p>
          </p:txBody>
        </p:sp>
        <p:sp>
          <p:nvSpPr>
            <p:cNvPr id="16" name="矩形: 圆角 15"/>
            <p:cNvSpPr/>
            <p:nvPr>
              <p:custDataLst>
                <p:tags r:id="rId15"/>
              </p:custDataLst>
            </p:nvPr>
          </p:nvSpPr>
          <p:spPr>
            <a:xfrm rot="5400000">
              <a:off x="10202" y="3279"/>
              <a:ext cx="7748" cy="4415"/>
            </a:xfrm>
            <a:prstGeom prst="roundRect">
              <a:avLst>
                <a:gd name="adj" fmla="val 50000"/>
              </a:avLst>
            </a:prstGeom>
            <a:blipFill dpi="0" rotWithShape="0">
              <a:blip r:embed="rId16"/>
              <a:stretch>
                <a:fillRect l="-80000" t="-5000" r="-52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charset="-122"/>
                <a:ea typeface="思源黑体 CN Bold" panose="020b0800000000000000" charset="-122"/>
              </a:endParaRPr>
            </a:p>
          </p:txBody>
        </p:sp>
      </p:grpSp>
      <p:sp>
        <p:nvSpPr>
          <p:cNvPr id="2" name="泪滴形 1" title=""/>
          <p:cNvSpPr/>
          <p:nvPr>
            <p:custDataLst>
              <p:tags r:id="rId17"/>
            </p:custDataLst>
          </p:nvPr>
        </p:nvSpPr>
        <p:spPr>
          <a:xfrm flipV="1">
            <a:off x="859081" y="908049"/>
            <a:ext cx="1611626" cy="1361275"/>
          </a:xfrm>
          <a:prstGeom prst="teardrop">
            <a:avLst/>
          </a:prstGeom>
          <a:gradFill flip="none" rotWithShape="1">
            <a:gsLst>
              <a:gs pos="0">
                <a:srgbClr val="A888EC">
                  <a:tint val="66000"/>
                  <a:satMod val="160000"/>
                </a:srgbClr>
              </a:gs>
              <a:gs pos="50000">
                <a:srgbClr val="A888EC">
                  <a:tint val="44500"/>
                  <a:satMod val="160000"/>
                </a:srgbClr>
              </a:gs>
              <a:gs pos="100000">
                <a:srgbClr val="A888EC">
                  <a:tint val="23500"/>
                  <a:satMod val="160000"/>
                </a:srgbClr>
              </a:gs>
            </a:gsLst>
            <a:lin ang="162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title=""/>
          <p:cNvSpPr txBox="1"/>
          <p:nvPr>
            <p:custDataLst>
              <p:tags r:id="rId18"/>
            </p:custDataLst>
          </p:nvPr>
        </p:nvSpPr>
        <p:spPr>
          <a:xfrm>
            <a:off x="869456" y="1119754"/>
            <a:ext cx="1601251" cy="455086"/>
          </a:xfrm>
          <a:prstGeom prst="rect">
            <a:avLst/>
          </a:prstGeom>
          <a:noFill/>
        </p:spPr>
        <p:txBody>
          <a:bodyPr wrap="none" lIns="0" tIns="0" rIns="0" bIns="0" rtlCol="0">
            <a:noAutofit/>
          </a:bodyPr>
          <a:lstStyle/>
          <a:p>
            <a:pPr algn="ctr"/>
            <a:r>
              <a:rPr lang="en-US" altLang="zh-CN" sz="4400" b="1">
                <a:solidFill>
                  <a:schemeClr val="tx1">
                    <a:lumMod val="75000"/>
                    <a:lumOff val="25000"/>
                  </a:schemeClr>
                </a:solidFill>
                <a:latin typeface="方正舒体" panose="02010601030101010101" charset="-122"/>
                <a:ea typeface="方正舒体" panose="02010601030101010101" charset="-122"/>
              </a:rPr>
              <a:t>2025</a:t>
            </a:r>
            <a:br>
              <a:rPr lang="en-US" altLang="zh-CN" sz="4400" b="1">
                <a:solidFill>
                  <a:schemeClr val="tx1">
                    <a:lumMod val="75000"/>
                    <a:lumOff val="25000"/>
                  </a:schemeClr>
                </a:solidFill>
                <a:latin typeface="方正舒体" panose="02010601030101010101" charset="-122"/>
                <a:ea typeface="方正舒体" panose="02010601030101010101" charset="-122"/>
              </a:rPr>
            </a:br>
            <a:r>
              <a:rPr lang="en-US" altLang="zh-CN" sz="2400" b="1">
                <a:solidFill>
                  <a:schemeClr val="tx1">
                    <a:lumMod val="75000"/>
                    <a:lumOff val="25000"/>
                  </a:schemeClr>
                </a:solidFill>
              </a:rPr>
              <a:t> </a:t>
            </a:r>
            <a:endParaRPr lang="zh-CN" altLang="en-US" sz="2400" b="1">
              <a:solidFill>
                <a:schemeClr val="tx1">
                  <a:lumMod val="75000"/>
                  <a:lumOff val="25000"/>
                </a:schemeClr>
              </a:solidFill>
            </a:endParaRPr>
          </a:p>
        </p:txBody>
      </p:sp>
      <p:cxnSp>
        <p:nvCxnSpPr>
          <p:cNvPr id="7" name="直接连接符 6" title=""/>
          <p:cNvCxnSpPr/>
          <p:nvPr>
            <p:custDataLst>
              <p:tags r:id="rId19"/>
            </p:custDataLst>
          </p:nvPr>
        </p:nvCxnSpPr>
        <p:spPr>
          <a:xfrm>
            <a:off x="2824235" y="2082546"/>
            <a:ext cx="3056937" cy="0"/>
          </a:xfrm>
          <a:prstGeom prst="line">
            <a:avLst/>
          </a:prstGeom>
          <a:ln w="12700"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8" name="文本框 7" title=""/>
          <p:cNvSpPr txBox="1"/>
          <p:nvPr>
            <p:custDataLst>
              <p:tags r:id="rId20"/>
            </p:custDataLst>
          </p:nvPr>
        </p:nvSpPr>
        <p:spPr>
          <a:xfrm>
            <a:off x="2841942" y="1568196"/>
            <a:ext cx="4064000" cy="460375"/>
          </a:xfrm>
          <a:prstGeom prst="rect">
            <a:avLst/>
          </a:prstGeom>
          <a:noFill/>
        </p:spPr>
        <p:txBody>
          <a:bodyPr wrap="square" rtlCol="0">
            <a:spAutoFit/>
          </a:bodyPr>
          <a:lstStyle/>
          <a:p>
            <a:r>
              <a:rPr lang="zh-CN" altLang="en-US" sz="2400" b="1">
                <a:solidFill>
                  <a:srgbClr val="A888EC"/>
                </a:solidFill>
                <a:latin typeface="微软雅黑" panose="020b0503020204020204" charset="-122"/>
                <a:ea typeface="微软雅黑" panose="020b0503020204020204" charset="-122"/>
                <a:sym typeface="+mn-ea"/>
              </a:rPr>
              <a:t>高考二轮复习讲练测</a:t>
            </a:r>
            <a:endParaRPr lang="zh-CN" altLang="en-US" sz="2400" b="1">
              <a:solidFill>
                <a:srgbClr val="A888EC"/>
              </a:solidFill>
              <a:latin typeface="微软雅黑" panose="020b0503020204020204" charset="-122"/>
              <a:ea typeface="微软雅黑" panose="020b0503020204020204" charset="-122"/>
              <a:sym typeface="+mn-ea"/>
            </a:endParaRPr>
          </a:p>
        </p:txBody>
      </p:sp>
      <p:sp>
        <p:nvSpPr>
          <p:cNvPr id="10" name="1" title=""/>
          <p:cNvSpPr txBox="1">
            <a:spLocks noChangeArrowheads="1"/>
          </p:cNvSpPr>
          <p:nvPr>
            <p:custDataLst>
              <p:tags r:id="rId21"/>
            </p:custDataLst>
          </p:nvPr>
        </p:nvSpPr>
        <p:spPr bwMode="auto">
          <a:xfrm>
            <a:off x="419735" y="2624455"/>
            <a:ext cx="7990840" cy="2177840"/>
          </a:xfrm>
          <a:prstGeom prst="rect">
            <a:avLst/>
          </a:prstGeom>
          <a:noFill/>
          <a:ln w="9525">
            <a:noFill/>
            <a:miter lim="800000"/>
          </a:ln>
          <a:extLst>
            <a:ext uri="{909E8E84-426E-40DD-AFC4-6F175D3DCCD1}">
              <a14:hiddenFill xmlns:a14="http://schemas.microsoft.com/office/drawing/2010/main">
                <a:solidFill>
                  <a:schemeClr val="bg1"/>
                </a:solidFill>
              </a14:hiddenFill>
            </a:ext>
          </a:extLst>
        </p:spPr>
        <p:txBody>
          <a:bodyPr wrap="square">
            <a:spAutoFit/>
          </a:bodyPr>
          <a:lstStyle/>
          <a:p>
            <a:pPr indent="0" algn="ctr" fontAlgn="base">
              <a:lnSpc>
                <a:spcPct val="150000"/>
              </a:lnSpc>
              <a:spcBef>
                <a:spcPct val="0"/>
              </a:spcBef>
              <a:spcAft>
                <a:spcPct val="0"/>
              </a:spcAft>
            </a:pPr>
            <a:r>
              <a:rPr lang="zh-CN" altLang="en-US" sz="4800" b="1">
                <a:latin typeface="微软雅黑" panose="020b0503020204020204" charset="-122"/>
                <a:ea typeface="微软雅黑" panose="020b0503020204020204" charset="-122"/>
                <a:cs typeface="微软雅黑" panose="020b0503020204020204" charset="-122"/>
                <a:sym typeface="Arial" panose="020b0604020202020204" pitchFamily="34" charset="0"/>
              </a:rPr>
              <a:t>题型觉醒</a:t>
            </a:r>
            <a:r>
              <a:rPr lang="en-US" altLang="zh-CN" sz="4800" b="1">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01  </a:t>
            </a:r>
            <a:endParaRPr lang="en-US" altLang="zh-CN" sz="4800" b="1">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indent="0" algn="ctr" fontAlgn="base">
              <a:lnSpc>
                <a:spcPct val="150000"/>
              </a:lnSpc>
              <a:spcBef>
                <a:spcPct val="0"/>
              </a:spcBef>
              <a:spcAft>
                <a:spcPct val="0"/>
              </a:spcAft>
            </a:pPr>
            <a:r>
              <a:rPr lang="zh-CN" altLang="en-US" sz="4800" b="1">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历史</a:t>
            </a:r>
            <a:r>
              <a:rPr lang="zh-CN" altLang="en-US" sz="4800" b="1">
                <a:solidFill>
                  <a:srgbClr val="FF00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选择题解题</a:t>
            </a:r>
            <a:r>
              <a:rPr lang="zh-CN" altLang="en-US" sz="4800" b="1">
                <a:latin typeface="微软雅黑" panose="020b0503020204020204" charset="-122"/>
                <a:ea typeface="微软雅黑" panose="020b0503020204020204" charset="-122"/>
                <a:cs typeface="微软雅黑" panose="020b0503020204020204" charset="-122"/>
                <a:sym typeface="Arial" panose="020b0604020202020204" pitchFamily="34" charset="0"/>
              </a:rPr>
              <a:t>思路与方法</a:t>
            </a:r>
            <a:endParaRPr lang="en-US" altLang="zh-CN" sz="4800" b="1">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pic>
        <p:nvPicPr>
          <p:cNvPr id="36" name="图片 35" title=""/>
          <p:cNvPicPr>
            <a:picLocks noChangeAspect="1"/>
          </p:cNvPicPr>
          <p:nvPr>
            <p:custDataLst>
              <p:tags r:id="rId23"/>
            </p:custDataLst>
          </p:nvPr>
        </p:nvPicPr>
        <p:blipFill>
          <a:blip r:embed="rId22"/>
          <a:stretch>
            <a:fillRect/>
          </a:stretch>
        </p:blipFill>
        <p:spPr>
          <a:xfrm>
            <a:off x="3501293" y="981582"/>
            <a:ext cx="1449070" cy="481965"/>
          </a:xfrm>
          <a:prstGeom prst="rect">
            <a:avLst/>
          </a:prstGeom>
        </p:spPr>
      </p:pic>
    </p:spTree>
    <p:custDataLst>
      <p:tags r:id="rId24"/>
    </p:custDataLst>
  </p:cSld>
  <p:clrMapOvr>
    <a:masterClrMapping/>
  </p:clrMapOvr>
  <p:transition advTm="2000">
    <p:wedge/>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grpSp>
        <p:nvGrpSpPr>
          <p:cNvPr id="3" name="组合 2" title=""/>
          <p:cNvGrpSpPr/>
          <p:nvPr>
            <p:custDataLst>
              <p:tags r:id="rId4"/>
            </p:custDataLst>
          </p:nvPr>
        </p:nvGrpSpPr>
        <p:grpSpPr>
          <a:xfrm>
            <a:off x="120333" y="121740"/>
            <a:ext cx="11877675" cy="554355"/>
            <a:chOff x="334963" y="1460955"/>
            <a:chExt cx="11877675" cy="554355"/>
          </a:xfrm>
        </p:grpSpPr>
        <p:sp>
          <p:nvSpPr>
            <p:cNvPr id="4" name="矩形 3"/>
            <p:cNvSpPr/>
            <p:nvPr>
              <p:custDataLst>
                <p:tags r:id="rId5"/>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Hexin Shape 5"/>
            <p:cNvSpPr/>
            <p:nvPr>
              <p:custDataLst>
                <p:tags r:id="rId6"/>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6" name="图片 476" title=""/>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215265" y="0"/>
            <a:ext cx="775970" cy="775970"/>
          </a:xfrm>
          <a:prstGeom prst="rect">
            <a:avLst/>
          </a:prstGeom>
        </p:spPr>
      </p:pic>
      <p:sp>
        <p:nvSpPr>
          <p:cNvPr id="9" name="文本框 8" title=""/>
          <p:cNvSpPr txBox="1"/>
          <p:nvPr>
            <p:custDataLst>
              <p:tags r:id="rId10"/>
            </p:custDataLst>
          </p:nvPr>
        </p:nvSpPr>
        <p:spPr>
          <a:xfrm>
            <a:off x="296545" y="1370718"/>
            <a:ext cx="11209655" cy="830997"/>
          </a:xfrm>
          <a:prstGeom prst="rect">
            <a:avLst/>
          </a:prstGeom>
          <a:noFill/>
        </p:spPr>
        <p:txBody>
          <a:bodyPr wrap="square">
            <a:spAutoFit/>
          </a:bodyPr>
          <a:lstStyle/>
          <a:p>
            <a:r>
              <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a:t>
            </a:r>
            <a:r>
              <a:rPr lang="en-US" altLang="zh-CN"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2</a:t>
            </a:r>
            <a:r>
              <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）空间：注意</a:t>
            </a:r>
            <a:r>
              <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历史事件、历史现象</a:t>
            </a:r>
            <a:r>
              <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发生的特定地理条件、环境</a:t>
            </a:r>
            <a:endParaRPr lang="en-US" altLang="zh-CN"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a:p>
            <a:r>
              <a:rPr lang="en-US"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         </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如</a:t>
            </a:r>
            <a:r>
              <a:rPr lang="en-US"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t>
            </a:r>
            <a:r>
              <a:rPr lang="zh-CN" altLang="en-US"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诸侯国、</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抗日革命根据地、苏区、陕甘宁边区</a:t>
            </a:r>
            <a:r>
              <a:rPr lang="zh-CN" altLang="en-US" sz="2400" b="1" kern="100">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、罗马帝国、一战后疆域</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等</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pic>
        <p:nvPicPr>
          <p:cNvPr id="13" name="图片 12" title=""/>
          <p:cNvPicPr>
            <a:picLocks noChangeAspect="1"/>
          </p:cNvPicPr>
          <p:nvPr>
            <p:custDataLst>
              <p:tags r:id="rId12"/>
            </p:custDataLst>
          </p:nvPr>
        </p:nvPicPr>
        <p:blipFill>
          <a:blip r:embed="rId11"/>
          <a:stretch>
            <a:fillRect/>
          </a:stretch>
        </p:blipFill>
        <p:spPr>
          <a:xfrm>
            <a:off x="403013" y="2342477"/>
            <a:ext cx="4820920" cy="4335998"/>
          </a:xfrm>
          <a:prstGeom prst="rect">
            <a:avLst/>
          </a:prstGeom>
        </p:spPr>
      </p:pic>
      <p:pic>
        <p:nvPicPr>
          <p:cNvPr id="15" name="图片 14" title=""/>
          <p:cNvPicPr>
            <a:picLocks noChangeAspect="1"/>
          </p:cNvPicPr>
          <p:nvPr>
            <p:custDataLst>
              <p:tags r:id="rId14"/>
            </p:custDataLst>
          </p:nvPr>
        </p:nvPicPr>
        <p:blipFill>
          <a:blip r:embed="rId13"/>
          <a:srcRect r="67158"/>
          <a:stretch>
            <a:fillRect/>
          </a:stretch>
        </p:blipFill>
        <p:spPr>
          <a:xfrm>
            <a:off x="5330401" y="2342476"/>
            <a:ext cx="6175799" cy="3931323"/>
          </a:xfrm>
          <a:prstGeom prst="rect">
            <a:avLst/>
          </a:prstGeom>
        </p:spPr>
      </p:pic>
      <p:sp>
        <p:nvSpPr>
          <p:cNvPr id="16" name="椭圆 15" title=""/>
          <p:cNvSpPr/>
          <p:nvPr>
            <p:custDataLst>
              <p:tags r:id="rId15"/>
            </p:custDataLst>
          </p:nvPr>
        </p:nvSpPr>
        <p:spPr>
          <a:xfrm>
            <a:off x="403013" y="5537200"/>
            <a:ext cx="1535854" cy="618067"/>
          </a:xfrm>
          <a:prstGeom prst="ellipse">
            <a:avLst/>
          </a:prstGeom>
          <a:noFill/>
          <a:ln w="28575">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椭圆 16" title=""/>
          <p:cNvSpPr/>
          <p:nvPr>
            <p:custDataLst>
              <p:tags r:id="rId16"/>
            </p:custDataLst>
          </p:nvPr>
        </p:nvSpPr>
        <p:spPr>
          <a:xfrm>
            <a:off x="5291243" y="5714471"/>
            <a:ext cx="1535854" cy="618067"/>
          </a:xfrm>
          <a:prstGeom prst="ellipse">
            <a:avLst/>
          </a:prstGeom>
          <a:noFill/>
          <a:ln w="28575">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文本框 17" title=""/>
          <p:cNvSpPr txBox="1"/>
          <p:nvPr>
            <p:custDataLst>
              <p:tags r:id="rId17"/>
            </p:custDataLst>
          </p:nvPr>
        </p:nvSpPr>
        <p:spPr>
          <a:xfrm>
            <a:off x="296545" y="855345"/>
            <a:ext cx="5994188" cy="476885"/>
          </a:xfrm>
          <a:prstGeom prst="rect">
            <a:avLst/>
          </a:prstGeom>
          <a:solidFill>
            <a:srgbClr val="F39800"/>
          </a:solidFill>
          <a:ln>
            <a:noFill/>
          </a:ln>
        </p:spPr>
        <p:txBody>
          <a:bodyPr wrap="square" lIns="0" tIns="0" rIns="0" bIns="0" rtlCol="0" anchor="ctr">
            <a:noAutofit/>
          </a:bodyPr>
          <a:lstStyle/>
          <a:p>
            <a:pPr algn="ctr"/>
            <a:r>
              <a:rPr lang="zh-CN" altLang="en-US" sz="2800" b="1" kern="0">
                <a:solidFill>
                  <a:schemeClr val="bg1"/>
                </a:solidFill>
                <a:latin typeface="Arial" panose="020b0604020202020204" pitchFamily="34" charset="0"/>
                <a:ea typeface="微软雅黑" panose="020b0503020204020204" charset="-122"/>
                <a:sym typeface="Arial" panose="020b0604020202020204" pitchFamily="34" charset="0"/>
              </a:rPr>
              <a:t>1.一审：</a:t>
            </a:r>
            <a:r>
              <a:rPr lang="zh-CN" altLang="zh-CN"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明确选择范围</a:t>
            </a:r>
            <a:r>
              <a:rPr lang="en-US" altLang="zh-CN"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r>
              <a:rPr lang="zh-CN" altLang="en-US"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定时空</a:t>
            </a:r>
            <a:endParaRPr lang="zh-CN" altLang="en-US" sz="2800" b="1"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grpSp>
        <p:nvGrpSpPr>
          <p:cNvPr id="3" name="组合 2" title=""/>
          <p:cNvGrpSpPr/>
          <p:nvPr>
            <p:custDataLst>
              <p:tags r:id="rId4"/>
            </p:custDataLst>
          </p:nvPr>
        </p:nvGrpSpPr>
        <p:grpSpPr>
          <a:xfrm>
            <a:off x="120333" y="121740"/>
            <a:ext cx="11877675" cy="554355"/>
            <a:chOff x="334963" y="1460955"/>
            <a:chExt cx="11877675" cy="554355"/>
          </a:xfrm>
        </p:grpSpPr>
        <p:sp>
          <p:nvSpPr>
            <p:cNvPr id="4" name="矩形 3"/>
            <p:cNvSpPr/>
            <p:nvPr>
              <p:custDataLst>
                <p:tags r:id="rId5"/>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Hexin Shape 5"/>
            <p:cNvSpPr/>
            <p:nvPr>
              <p:custDataLst>
                <p:tags r:id="rId6"/>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6" name="图片 476" title=""/>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215265" y="0"/>
            <a:ext cx="775970" cy="775970"/>
          </a:xfrm>
          <a:prstGeom prst="rect">
            <a:avLst/>
          </a:prstGeom>
        </p:spPr>
      </p:pic>
      <p:sp>
        <p:nvSpPr>
          <p:cNvPr id="2" name="文本框 1" title=""/>
          <p:cNvSpPr txBox="1"/>
          <p:nvPr>
            <p:custDataLst>
              <p:tags r:id="rId10"/>
            </p:custDataLst>
          </p:nvPr>
        </p:nvSpPr>
        <p:spPr>
          <a:xfrm>
            <a:off x="296545" y="855345"/>
            <a:ext cx="5452322" cy="476885"/>
          </a:xfrm>
          <a:prstGeom prst="rect">
            <a:avLst/>
          </a:prstGeom>
          <a:solidFill>
            <a:srgbClr val="F39800"/>
          </a:solidFill>
          <a:ln>
            <a:noFill/>
          </a:ln>
        </p:spPr>
        <p:txBody>
          <a:bodyPr wrap="square" lIns="0" tIns="0" rIns="0" bIns="0" rtlCol="0" anchor="ctr">
            <a:noAutofit/>
          </a:bodyPr>
          <a:lstStyle/>
          <a:p>
            <a:pPr algn="ctr"/>
            <a:r>
              <a:rPr lang="zh-CN" altLang="en-US" sz="2800" b="1" kern="0">
                <a:solidFill>
                  <a:schemeClr val="bg1"/>
                </a:solidFill>
                <a:latin typeface="Arial" panose="020b0604020202020204" pitchFamily="34" charset="0"/>
                <a:ea typeface="微软雅黑" panose="020b0503020204020204" charset="-122"/>
                <a:sym typeface="Arial" panose="020b0604020202020204" pitchFamily="34" charset="0"/>
              </a:rPr>
              <a:t>1.一审：</a:t>
            </a:r>
            <a:r>
              <a:rPr lang="zh-CN" altLang="zh-CN"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明确选择范围</a:t>
            </a:r>
            <a:r>
              <a:rPr lang="en-US" altLang="zh-CN"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r>
              <a:rPr lang="zh-CN" altLang="en-US"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定时空</a:t>
            </a:r>
            <a:endParaRPr lang="zh-CN" altLang="en-US" sz="2800" b="1"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title=""/>
          <p:cNvSpPr txBox="1"/>
          <p:nvPr>
            <p:custDataLst>
              <p:tags r:id="rId11"/>
            </p:custDataLst>
          </p:nvPr>
        </p:nvSpPr>
        <p:spPr>
          <a:xfrm>
            <a:off x="5875866" y="870565"/>
            <a:ext cx="4021667" cy="461665"/>
          </a:xfrm>
          <a:prstGeom prst="rect">
            <a:avLst/>
          </a:prstGeom>
          <a:solidFill>
            <a:schemeClr val="bg1">
              <a:lumMod val="95000"/>
            </a:schemeClr>
          </a:solidFill>
          <a:ln>
            <a:solidFill>
              <a:srgbClr val="002060"/>
            </a:solidFill>
          </a:ln>
        </p:spPr>
        <p:txBody>
          <a:bodyPr wrap="square" rtlCol="0">
            <a:spAutoFit/>
          </a:bodyPr>
          <a:lstStyle/>
          <a:p>
            <a:r>
              <a:rPr lang="zh-CN" altLang="en-US" sz="2400" b="1">
                <a:solidFill>
                  <a:schemeClr val="bg1"/>
                </a:solidFill>
                <a:highlight>
                  <a:srgbClr val="FF0000"/>
                </a:highlight>
                <a:latin typeface="Arial" panose="020b0604020202020204" pitchFamily="34" charset="0"/>
                <a:ea typeface="微软雅黑" panose="020b0503020204020204" charset="-122"/>
                <a:sym typeface="Arial" panose="020b0604020202020204" pitchFamily="34" charset="0"/>
              </a:rPr>
              <a:t>方式①：</a:t>
            </a:r>
            <a:r>
              <a:rPr lang="zh-CN" altLang="en-US" sz="2400" b="1">
                <a:latin typeface="Arial" panose="020b0604020202020204" pitchFamily="34" charset="0"/>
                <a:ea typeface="微软雅黑" panose="020b0503020204020204" charset="-122"/>
                <a:sym typeface="Arial" panose="020b0604020202020204" pitchFamily="34" charset="0"/>
              </a:rPr>
              <a:t>考查准确时空定位</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1" name="文本框 10" title=""/>
          <p:cNvSpPr txBox="1"/>
          <p:nvPr>
            <p:custDataLst>
              <p:tags r:id="rId12"/>
            </p:custDataLst>
          </p:nvPr>
        </p:nvSpPr>
        <p:spPr>
          <a:xfrm>
            <a:off x="300038" y="1439916"/>
            <a:ext cx="11327130" cy="3900235"/>
          </a:xfrm>
          <a:prstGeom prst="rect">
            <a:avLst/>
          </a:prstGeom>
          <a:noFill/>
        </p:spPr>
        <p:txBody>
          <a:bodyPr wrap="square">
            <a:spAutoFit/>
          </a:bodyPr>
          <a:lstStyle/>
          <a:p>
            <a:pPr marL="266700" indent="-200025">
              <a:lnSpc>
                <a:spcPct val="15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·广西高考·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9</a:t>
            </a: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1934</a:t>
            </a:r>
            <a:r>
              <a:rPr lang="zh-CN" altLang="zh-CN" sz="2400" b="1" kern="100">
                <a:effectLst/>
                <a:latin typeface="Arial" panose="020b0604020202020204" pitchFamily="34" charset="0"/>
                <a:ea typeface="微软雅黑" panose="020b0503020204020204" charset="-122"/>
                <a:sym typeface="Arial" panose="020b0604020202020204" pitchFamily="34" charset="0"/>
              </a:rPr>
              <a:t>年</a:t>
            </a:r>
            <a:r>
              <a:rPr lang="en-US" altLang="zh-CN" sz="2400" b="1" kern="100">
                <a:effectLst/>
                <a:latin typeface="Arial" panose="020b0604020202020204" pitchFamily="34" charset="0"/>
                <a:ea typeface="微软雅黑" panose="020b0503020204020204" charset="-122"/>
                <a:sym typeface="Arial" panose="020b0604020202020204" pitchFamily="34" charset="0"/>
              </a:rPr>
              <a:t>2</a:t>
            </a:r>
            <a:r>
              <a:rPr lang="zh-CN" altLang="zh-CN" sz="2400" b="1" kern="100">
                <a:effectLst/>
                <a:latin typeface="Arial" panose="020b0604020202020204" pitchFamily="34" charset="0"/>
                <a:ea typeface="微软雅黑" panose="020b0503020204020204" charset="-122"/>
                <a:sym typeface="Arial" panose="020b0604020202020204" pitchFamily="34" charset="0"/>
              </a:rPr>
              <a:t>月，中央苏区的消费合作社达到</a:t>
            </a:r>
            <a:r>
              <a:rPr lang="en-US" altLang="zh-CN" sz="2400" b="1" kern="100">
                <a:effectLst/>
                <a:latin typeface="Arial" panose="020b0604020202020204" pitchFamily="34" charset="0"/>
                <a:ea typeface="微软雅黑" panose="020b0503020204020204" charset="-122"/>
                <a:sym typeface="Arial" panose="020b0604020202020204" pitchFamily="34" charset="0"/>
              </a:rPr>
              <a:t>1140</a:t>
            </a:r>
            <a:r>
              <a:rPr lang="zh-CN" altLang="zh-CN" sz="2400" b="1" kern="100">
                <a:effectLst/>
                <a:latin typeface="Arial" panose="020b0604020202020204" pitchFamily="34" charset="0"/>
                <a:ea typeface="微软雅黑" panose="020b0503020204020204" charset="-122"/>
                <a:sym typeface="Arial" panose="020b0604020202020204" pitchFamily="34" charset="0"/>
              </a:rPr>
              <a:t>个，成为中央苏区各区各乡普遍的经济组织，自成立以来，“不间断供给与优惠价格满足了民众对生活必需品的需求”，部分合作社还提供“免费看病等福利”。这有利于</a:t>
            </a:r>
            <a:r>
              <a:rPr lang="zh-CN" altLang="en-US" sz="2400" b="1" kern="100">
                <a:latin typeface="Arial" panose="020b0604020202020204" pitchFamily="34" charset="0"/>
                <a:ea typeface="微软雅黑" panose="020b0503020204020204" charset="-122"/>
                <a:sym typeface="Arial" panose="020b0604020202020204" pitchFamily="34" charset="0"/>
              </a:rPr>
              <a:t>（）</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增强党在苏区的社会动员能力</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建立革命统一战线</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推动根据地土地改革顺利实施</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巩固无产阶级专政</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12" name="圆角矩形 3" title=""/>
          <p:cNvSpPr/>
          <p:nvPr>
            <p:custDataLst>
              <p:tags r:id="rId13"/>
            </p:custDataLst>
          </p:nvPr>
        </p:nvSpPr>
        <p:spPr>
          <a:xfrm>
            <a:off x="3212990" y="1517849"/>
            <a:ext cx="1367477" cy="51803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圆角矩形 3" title=""/>
          <p:cNvSpPr/>
          <p:nvPr>
            <p:custDataLst>
              <p:tags r:id="rId14"/>
            </p:custDataLst>
          </p:nvPr>
        </p:nvSpPr>
        <p:spPr>
          <a:xfrm>
            <a:off x="5024760" y="1511480"/>
            <a:ext cx="1322773" cy="51803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文本框 7" title=""/>
          <p:cNvSpPr txBox="1"/>
          <p:nvPr>
            <p:custDataLst>
              <p:tags r:id="rId15"/>
            </p:custDataLst>
          </p:nvPr>
        </p:nvSpPr>
        <p:spPr>
          <a:xfrm>
            <a:off x="5554132" y="3128423"/>
            <a:ext cx="5947075" cy="461665"/>
          </a:xfrm>
          <a:prstGeom prst="rect">
            <a:avLst/>
          </a:prstGeom>
          <a:solidFill>
            <a:srgbClr val="FFF2CC"/>
          </a:solidFill>
          <a:ln>
            <a:solidFill>
              <a:srgbClr val="002060"/>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显性</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1934</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。空间：苏区</a:t>
            </a:r>
            <a:endPar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文本框 19" title=""/>
          <p:cNvSpPr txBox="1"/>
          <p:nvPr>
            <p:custDataLst>
              <p:tags r:id="rId16"/>
            </p:custDataLst>
          </p:nvPr>
        </p:nvSpPr>
        <p:spPr>
          <a:xfrm>
            <a:off x="321943" y="5557052"/>
            <a:ext cx="11327129" cy="830997"/>
          </a:xfrm>
          <a:prstGeom prst="rect">
            <a:avLst/>
          </a:prstGeom>
          <a:solidFill>
            <a:schemeClr val="bg1"/>
          </a:solidFill>
        </p:spPr>
        <p:txBody>
          <a:bodyPr wrap="square">
            <a:spAutoFit/>
          </a:bodyPr>
          <a:lstStyle/>
          <a:p>
            <a:r>
              <a:rPr lang="zh-CN" altLang="en-US"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可知在土地革命时期，</a:t>
            </a:r>
            <a:r>
              <a:rPr lang="zh-CN" altLang="zh-CN"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通过消费合作社为民众提供生活必需品和福利，能够增强党在苏区的影响力和号召力，从而增强党在苏区的社会动员能力</a:t>
            </a:r>
            <a:r>
              <a:rPr lang="en-US" altLang="zh-CN"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a:t>
            </a:r>
            <a:r>
              <a:rPr lang="zh-CN" altLang="zh-CN" sz="2400" b="1" kern="100">
                <a:solidFill>
                  <a:srgbClr val="FF0000"/>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故选</a:t>
            </a:r>
            <a:r>
              <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rPr>
              <a:t>A</a:t>
            </a:r>
            <a:r>
              <a:rPr lang="zh-CN" altLang="zh-CN" sz="2400" b="1" kern="100">
                <a:solidFill>
                  <a:srgbClr val="FF0000"/>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项</a:t>
            </a:r>
            <a:endPar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21" name="文本框 20" title=""/>
          <p:cNvSpPr txBox="1"/>
          <p:nvPr>
            <p:custDataLst>
              <p:tags r:id="rId17"/>
            </p:custDataLst>
          </p:nvPr>
        </p:nvSpPr>
        <p:spPr>
          <a:xfrm>
            <a:off x="5617430" y="3718020"/>
            <a:ext cx="5947076" cy="395317"/>
          </a:xfrm>
          <a:prstGeom prst="rect">
            <a:avLst/>
          </a:prstGeom>
          <a:solidFill>
            <a:schemeClr val="bg2"/>
          </a:solidFill>
          <a:ln>
            <a:solidFill>
              <a:srgbClr val="002060"/>
            </a:solidFill>
          </a:ln>
        </p:spPr>
        <p:txBody>
          <a:bodyPr wrap="square" lIns="86694" tIns="43347" rIns="86694" bIns="43347" rtlCol="0">
            <a:spAutoFit/>
          </a:bodyPr>
          <a:lstStyle/>
          <a:p>
            <a:pPr algn="ctr"/>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时空错乱；</a:t>
            </a:r>
            <a:r>
              <a:rPr lang="zh-CN" altLang="zh-CN" sz="2000" b="1" kern="100">
                <a:solidFill>
                  <a:schemeClr val="accent2"/>
                </a:solidFill>
                <a:latin typeface="Arial" panose="020b0604020202020204" pitchFamily="34" charset="0"/>
                <a:ea typeface="微软雅黑" panose="020b0503020204020204" charset="-122"/>
                <a:sym typeface="Arial" panose="020b0604020202020204" pitchFamily="34" charset="0"/>
              </a:rPr>
              <a:t>革命统一战线</a:t>
            </a:r>
            <a:r>
              <a:rPr lang="en-US" altLang="zh-CN" sz="2000" b="1">
                <a:solidFill>
                  <a:schemeClr val="accent2"/>
                </a:solidFill>
                <a:latin typeface="Arial" panose="020b0604020202020204" pitchFamily="34" charset="0"/>
                <a:ea typeface="微软雅黑" panose="020b0503020204020204" charset="-122"/>
                <a:sym typeface="Arial" panose="020b0604020202020204" pitchFamily="34" charset="0"/>
              </a:rPr>
              <a:t>1924-1927</a:t>
            </a:r>
            <a:endParaRPr lang="en-US" altLang="zh-CN" sz="28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title=""/>
          <p:cNvSpPr txBox="1"/>
          <p:nvPr>
            <p:custDataLst>
              <p:tags r:id="rId18"/>
            </p:custDataLst>
          </p:nvPr>
        </p:nvSpPr>
        <p:spPr>
          <a:xfrm>
            <a:off x="5596060" y="4346268"/>
            <a:ext cx="5947076" cy="395317"/>
          </a:xfrm>
          <a:prstGeom prst="rect">
            <a:avLst/>
          </a:prstGeom>
          <a:solidFill>
            <a:schemeClr val="bg2"/>
          </a:solidFill>
          <a:ln>
            <a:solidFill>
              <a:srgbClr val="002060"/>
            </a:solidFill>
          </a:ln>
        </p:spPr>
        <p:txBody>
          <a:bodyPr wrap="square" lIns="86694" tIns="43347" rIns="86694" bIns="43347" rtlCol="0">
            <a:spAutoFit/>
          </a:bodyPr>
          <a:lstStyle/>
          <a:p>
            <a:pPr algn="ctr"/>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时空错乱；</a:t>
            </a:r>
            <a:r>
              <a:rPr lang="zh-CN" altLang="zh-CN" sz="2000" b="1" kern="100">
                <a:solidFill>
                  <a:schemeClr val="accent2"/>
                </a:solidFill>
                <a:latin typeface="Arial" panose="020b0604020202020204" pitchFamily="34" charset="0"/>
                <a:ea typeface="微软雅黑" panose="020b0503020204020204" charset="-122"/>
                <a:sym typeface="Arial" panose="020b0604020202020204" pitchFamily="34" charset="0"/>
              </a:rPr>
              <a:t>土地改革</a:t>
            </a:r>
            <a:r>
              <a:rPr lang="en-US" altLang="zh-CN" sz="2000" b="1" kern="100">
                <a:solidFill>
                  <a:schemeClr val="accent2"/>
                </a:solidFill>
                <a:latin typeface="Arial" panose="020b0604020202020204" pitchFamily="34" charset="0"/>
                <a:ea typeface="微软雅黑" panose="020b0503020204020204" charset="-122"/>
                <a:sym typeface="Arial" panose="020b0604020202020204" pitchFamily="34" charset="0"/>
              </a:rPr>
              <a:t>1947</a:t>
            </a:r>
            <a:r>
              <a:rPr lang="zh-CN" altLang="en-US" sz="2000" b="1" kern="100">
                <a:solidFill>
                  <a:schemeClr val="accent2"/>
                </a:solidFill>
                <a:latin typeface="Arial" panose="020b0604020202020204" pitchFamily="34" charset="0"/>
                <a:ea typeface="微软雅黑" panose="020b0503020204020204" charset="-122"/>
                <a:sym typeface="Arial" panose="020b0604020202020204" pitchFamily="34" charset="0"/>
              </a:rPr>
              <a:t>年开始</a:t>
            </a:r>
            <a:endParaRPr lang="en-US" altLang="zh-CN" sz="28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4" name="文本框 23" title=""/>
          <p:cNvSpPr txBox="1"/>
          <p:nvPr>
            <p:custDataLst>
              <p:tags r:id="rId19"/>
            </p:custDataLst>
          </p:nvPr>
        </p:nvSpPr>
        <p:spPr>
          <a:xfrm>
            <a:off x="5601810" y="5005284"/>
            <a:ext cx="5941326" cy="395317"/>
          </a:xfrm>
          <a:prstGeom prst="rect">
            <a:avLst/>
          </a:prstGeom>
          <a:solidFill>
            <a:schemeClr val="bg2"/>
          </a:solidFill>
          <a:ln>
            <a:solidFill>
              <a:srgbClr val="002060"/>
            </a:solidFill>
          </a:ln>
        </p:spPr>
        <p:txBody>
          <a:bodyPr wrap="square" lIns="86694" tIns="43347" rIns="86694" bIns="43347" rtlCol="0">
            <a:spAutoFit/>
          </a:bodyPr>
          <a:lstStyle/>
          <a:p>
            <a:pPr algn="ctr"/>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史实错误；</a:t>
            </a:r>
            <a:r>
              <a:rPr lang="en-US" altLang="zh-CN" sz="2000" b="1">
                <a:solidFill>
                  <a:schemeClr val="accent2"/>
                </a:solidFill>
                <a:latin typeface="Arial" panose="020b0604020202020204" pitchFamily="34" charset="0"/>
                <a:ea typeface="微软雅黑" panose="020b0503020204020204" charset="-122"/>
                <a:sym typeface="Arial" panose="020b0604020202020204" pitchFamily="34" charset="0"/>
              </a:rPr>
              <a:t>1934</a:t>
            </a:r>
            <a:r>
              <a:rPr lang="zh-CN" altLang="zh-CN" sz="2000" b="1">
                <a:solidFill>
                  <a:schemeClr val="accent2"/>
                </a:solidFill>
                <a:latin typeface="Arial" panose="020b0604020202020204" pitchFamily="34" charset="0"/>
                <a:ea typeface="微软雅黑" panose="020b0503020204020204" charset="-122"/>
                <a:sym typeface="Arial" panose="020b0604020202020204" pitchFamily="34" charset="0"/>
              </a:rPr>
              <a:t>未建立无产阶级专政的国家政权</a:t>
            </a:r>
            <a:endParaRPr lang="en-US" altLang="zh-CN" sz="28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title=""/>
          <p:cNvSpPr txBox="1"/>
          <p:nvPr>
            <p:custDataLst>
              <p:tags r:id="rId20"/>
            </p:custDataLst>
          </p:nvPr>
        </p:nvSpPr>
        <p:spPr>
          <a:xfrm>
            <a:off x="400776" y="2946893"/>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p:stCondLst>
                              <p:cond delay="0"/>
                            </p:stCondLst>
                            <p:childTnLst>
                              <p:par>
                                <p:cTn id="34" presetID="24" presetClass="entr" presetSubtype="0" fill="hold" grpId="0" nodeType="clickEffect">
                                  <p:stCondLst>
                                    <p:cond delay="0"/>
                                  </p:stCondLst>
                                  <p:childTnLst>
                                    <p:set>
                                      <p:cBhvr>
                                        <p:cTn id="35" dur="1" fill="hold">
                                          <p:stCondLst>
                                            <p:cond delay="0"/>
                                          </p:stCondLst>
                                        </p:cTn>
                                        <p:tgtEl>
                                          <p:spTgt spid="21"/>
                                        </p:tgtEl>
                                        <p:attrNameLst>
                                          <p:attrName>style.visibility</p:attrName>
                                        </p:attrNameLst>
                                      </p:cBhvr>
                                      <p:to>
                                        <p:strVal val="visible"/>
                                      </p:to>
                                    </p:set>
                                    <p:anim to="" calcmode="lin" valueType="num">
                                      <p:cBhvr>
                                        <p:cTn id="36" dur="1" fill="hold"/>
                                        <p:tgtEl>
                                          <p:spTgt spid="21"/>
                                        </p:tgtEl>
                                      </p:cBhvr>
                                    </p:anim>
                                  </p:childTnLst>
                                </p:cTn>
                              </p:par>
                            </p:childTnLst>
                          </p:cTn>
                        </p:par>
                      </p:childTnLst>
                    </p:cTn>
                  </p:par>
                  <p:par>
                    <p:cTn id="37" fill="hold" nodeType="clickPar">
                      <p:stCondLst>
                        <p:cond delay="indefinite"/>
                      </p:stCondLst>
                      <p:childTnLst>
                        <p:par>
                          <p:cTn id="38" fill="hold">
                            <p:stCondLst>
                              <p:cond delay="0"/>
                            </p:stCondLst>
                            <p:childTnLst>
                              <p:par>
                                <p:cTn id="39" presetID="24"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 to="" calcmode="lin" valueType="num">
                                      <p:cBhvr>
                                        <p:cTn id="41" dur="1" fill="hold"/>
                                        <p:tgtEl>
                                          <p:spTgt spid="23"/>
                                        </p:tgtEl>
                                      </p:cBhvr>
                                    </p:anim>
                                  </p:childTnLst>
                                </p:cTn>
                              </p:par>
                            </p:childTnLst>
                          </p:cTn>
                        </p:par>
                      </p:childTnLst>
                    </p:cTn>
                  </p:par>
                  <p:par>
                    <p:cTn id="42" fill="hold" nodeType="clickPar">
                      <p:stCondLst>
                        <p:cond delay="indefinite"/>
                      </p:stCondLst>
                      <p:childTnLst>
                        <p:par>
                          <p:cTn id="43" fill="hold">
                            <p:stCondLst>
                              <p:cond delay="0"/>
                            </p:stCondLst>
                            <p:childTnLst>
                              <p:par>
                                <p:cTn id="44" presetID="24" presetClass="entr" presetSubtype="0" fill="hold" grpId="0" nodeType="clickEffect">
                                  <p:stCondLst>
                                    <p:cond delay="0"/>
                                  </p:stCondLst>
                                  <p:childTnLst>
                                    <p:set>
                                      <p:cBhvr>
                                        <p:cTn id="45" dur="1" fill="hold">
                                          <p:stCondLst>
                                            <p:cond delay="0"/>
                                          </p:stCondLst>
                                        </p:cTn>
                                        <p:tgtEl>
                                          <p:spTgt spid="24"/>
                                        </p:tgtEl>
                                        <p:attrNameLst>
                                          <p:attrName>style.visibility</p:attrName>
                                        </p:attrNameLst>
                                      </p:cBhvr>
                                      <p:to>
                                        <p:strVal val="visible"/>
                                      </p:to>
                                    </p:set>
                                    <p:anim to="" calcmode="lin" valueType="num">
                                      <p:cBhvr>
                                        <p:cTn id="46" dur="1" fill="hold"/>
                                        <p:tgtEl>
                                          <p:spTgt spid="2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8" grpId="0" animBg="1"/>
      <p:bldP spid="20" grpId="0" animBg="1"/>
      <p:bldP spid="21" grpId="0" animBg="1"/>
      <p:bldP spid="23" grpId="0" animBg="1"/>
      <p:bldP spid="24" grpId="0" animBg="1"/>
      <p:bldP spid="2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grpSp>
        <p:nvGrpSpPr>
          <p:cNvPr id="3" name="组合 2" title=""/>
          <p:cNvGrpSpPr/>
          <p:nvPr>
            <p:custDataLst>
              <p:tags r:id="rId4"/>
            </p:custDataLst>
          </p:nvPr>
        </p:nvGrpSpPr>
        <p:grpSpPr>
          <a:xfrm>
            <a:off x="120333" y="121740"/>
            <a:ext cx="11877675" cy="554355"/>
            <a:chOff x="334963" y="1460955"/>
            <a:chExt cx="11877675" cy="554355"/>
          </a:xfrm>
        </p:grpSpPr>
        <p:sp>
          <p:nvSpPr>
            <p:cNvPr id="4" name="矩形 3"/>
            <p:cNvSpPr/>
            <p:nvPr>
              <p:custDataLst>
                <p:tags r:id="rId5"/>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Hexin Shape 5"/>
            <p:cNvSpPr/>
            <p:nvPr>
              <p:custDataLst>
                <p:tags r:id="rId6"/>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6" name="图片 476" title=""/>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215265" y="0"/>
            <a:ext cx="775970" cy="775970"/>
          </a:xfrm>
          <a:prstGeom prst="rect">
            <a:avLst/>
          </a:prstGeom>
        </p:spPr>
      </p:pic>
      <p:sp>
        <p:nvSpPr>
          <p:cNvPr id="2" name="文本框 1" title=""/>
          <p:cNvSpPr txBox="1"/>
          <p:nvPr>
            <p:custDataLst>
              <p:tags r:id="rId10"/>
            </p:custDataLst>
          </p:nvPr>
        </p:nvSpPr>
        <p:spPr>
          <a:xfrm>
            <a:off x="296545" y="855345"/>
            <a:ext cx="5697855" cy="476885"/>
          </a:xfrm>
          <a:prstGeom prst="rect">
            <a:avLst/>
          </a:prstGeom>
          <a:solidFill>
            <a:srgbClr val="F39800"/>
          </a:solidFill>
          <a:ln>
            <a:noFill/>
          </a:ln>
        </p:spPr>
        <p:txBody>
          <a:bodyPr wrap="square" lIns="0" tIns="0" rIns="0" bIns="0" rtlCol="0" anchor="ctr">
            <a:noAutofit/>
          </a:bodyPr>
          <a:lstStyle/>
          <a:p>
            <a:pPr algn="ctr"/>
            <a:r>
              <a:rPr lang="zh-CN" altLang="en-US" sz="2800" b="1" kern="0">
                <a:solidFill>
                  <a:schemeClr val="bg1"/>
                </a:solidFill>
                <a:latin typeface="Arial" panose="020b0604020202020204" pitchFamily="34" charset="0"/>
                <a:ea typeface="微软雅黑" panose="020b0503020204020204" charset="-122"/>
                <a:sym typeface="Arial" panose="020b0604020202020204" pitchFamily="34" charset="0"/>
              </a:rPr>
              <a:t>1.一审：</a:t>
            </a:r>
            <a:r>
              <a:rPr lang="zh-CN" altLang="zh-CN"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明确选择范围</a:t>
            </a:r>
            <a:r>
              <a:rPr lang="en-US" altLang="zh-CN"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r>
              <a:rPr lang="zh-CN" altLang="en-US"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定时空</a:t>
            </a:r>
            <a:endParaRPr lang="zh-CN" altLang="en-US" sz="2800" b="1"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title=""/>
          <p:cNvSpPr txBox="1"/>
          <p:nvPr>
            <p:custDataLst>
              <p:tags r:id="rId11"/>
            </p:custDataLst>
          </p:nvPr>
        </p:nvSpPr>
        <p:spPr>
          <a:xfrm>
            <a:off x="6316132" y="862954"/>
            <a:ext cx="4021667" cy="461665"/>
          </a:xfrm>
          <a:prstGeom prst="rect">
            <a:avLst/>
          </a:prstGeom>
          <a:solidFill>
            <a:schemeClr val="bg1">
              <a:lumMod val="95000"/>
            </a:schemeClr>
          </a:solidFill>
          <a:ln>
            <a:solidFill>
              <a:srgbClr val="002060"/>
            </a:solidFill>
          </a:ln>
        </p:spPr>
        <p:txBody>
          <a:bodyPr wrap="square" rtlCol="0">
            <a:spAutoFit/>
          </a:bodyPr>
          <a:lstStyle/>
          <a:p>
            <a:r>
              <a:rPr lang="zh-CN" altLang="en-US" sz="2400" b="1">
                <a:solidFill>
                  <a:schemeClr val="bg1"/>
                </a:solidFill>
                <a:highlight>
                  <a:srgbClr val="FF0000"/>
                </a:highlight>
                <a:latin typeface="Arial" panose="020b0604020202020204" pitchFamily="34" charset="0"/>
                <a:ea typeface="微软雅黑" panose="020b0503020204020204" charset="-122"/>
                <a:sym typeface="Arial" panose="020b0604020202020204" pitchFamily="34" charset="0"/>
              </a:rPr>
              <a:t>方式①：</a:t>
            </a:r>
            <a:r>
              <a:rPr lang="zh-CN" altLang="en-US" sz="2400" b="1">
                <a:latin typeface="Arial" panose="020b0604020202020204" pitchFamily="34" charset="0"/>
                <a:ea typeface="微软雅黑" panose="020b0503020204020204" charset="-122"/>
                <a:sym typeface="Arial" panose="020b0604020202020204" pitchFamily="34" charset="0"/>
              </a:rPr>
              <a:t>考查准确时空定位</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9" name="文本框 8" title=""/>
          <p:cNvSpPr txBox="1"/>
          <p:nvPr>
            <p:custDataLst>
              <p:tags r:id="rId12"/>
            </p:custDataLst>
          </p:nvPr>
        </p:nvSpPr>
        <p:spPr>
          <a:xfrm>
            <a:off x="244476" y="1346102"/>
            <a:ext cx="11323637" cy="3904852"/>
          </a:xfrm>
          <a:prstGeom prst="rect">
            <a:avLst/>
          </a:prstGeom>
          <a:noFill/>
        </p:spPr>
        <p:txBody>
          <a:bodyPr wrap="square">
            <a:spAutoFit/>
          </a:bodyPr>
          <a:lstStyle/>
          <a:p>
            <a:pPr marL="431800" indent="-323850" hangingPunct="0">
              <a:lnSpc>
                <a:spcPct val="150000"/>
              </a:lnSpc>
            </a:pPr>
            <a:r>
              <a:rPr lang="zh-CN" altLang="en-US"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山东高考·7）在新民主主义革命实践中，中国共产党领导创办了4500余种报刊。这些报刊的命名在不同历史时期呈现出不同特征，使用了不同的关键词。在“红旗”“红色”“工人”“青年”等成为报刊命名高频用词的历史时期，中国共</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431800" indent="-323850" hangingPunct="0">
              <a:lnSpc>
                <a:spcPct val="150000"/>
              </a:lnSpc>
            </a:pPr>
            <a:r>
              <a:rPr lang="en-US" altLang="zh-CN" sz="2400" b="1" kern="100" err="1">
                <a:effectLst/>
                <a:latin typeface="Arial" panose="020b0604020202020204" pitchFamily="34" charset="0"/>
                <a:ea typeface="微软雅黑" panose="020b0503020204020204" charset="-122"/>
                <a:sym typeface="Arial" panose="020b0604020202020204" pitchFamily="34" charset="0"/>
              </a:rPr>
              <a:t>A．确定了民主革命纲领                            </a:t>
            </a:r>
            <a:endParaRPr lang="en-US" altLang="zh-CN" sz="2400" b="1" kern="100">
              <a:latin typeface="Arial" panose="020b0604020202020204" pitchFamily="34" charset="0"/>
              <a:ea typeface="微软雅黑" panose="020b0503020204020204" charset="-122"/>
              <a:sym typeface="Arial" panose="020b0604020202020204" pitchFamily="34" charset="0"/>
            </a:endParaRPr>
          </a:p>
          <a:p>
            <a:pPr marL="431800" indent="-323850" hangingPunct="0">
              <a:lnSpc>
                <a:spcPct val="150000"/>
              </a:lnSpc>
            </a:pPr>
            <a:r>
              <a:rPr lang="en-US" altLang="zh-CN" sz="2400" b="1" kern="100" err="1">
                <a:effectLst/>
                <a:latin typeface="Arial" panose="020b0604020202020204" pitchFamily="34" charset="0"/>
                <a:ea typeface="微软雅黑" panose="020b0503020204020204" charset="-122"/>
                <a:sym typeface="Arial" panose="020b0604020202020204" pitchFamily="34" charset="0"/>
              </a:rPr>
              <a:t>B．形成了工农武装割据思</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431800" indent="-323850" hangingPunct="0">
              <a:lnSpc>
                <a:spcPct val="150000"/>
              </a:lnSpc>
            </a:pPr>
            <a:r>
              <a:rPr lang="en-US" altLang="zh-CN" sz="2400" b="1" kern="100" err="1">
                <a:effectLst/>
                <a:latin typeface="Arial" panose="020b0604020202020204" pitchFamily="34" charset="0"/>
                <a:ea typeface="微软雅黑" panose="020b0503020204020204" charset="-122"/>
                <a:sym typeface="Arial" panose="020b0604020202020204" pitchFamily="34" charset="0"/>
              </a:rPr>
              <a:t>C．制定了全面抗战路线                              </a:t>
            </a:r>
            <a:endParaRPr lang="en-US" altLang="zh-CN" sz="2400" b="1" kern="100">
              <a:latin typeface="Arial" panose="020b0604020202020204" pitchFamily="34" charset="0"/>
              <a:ea typeface="微软雅黑" panose="020b0503020204020204" charset="-122"/>
              <a:sym typeface="Arial" panose="020b0604020202020204" pitchFamily="34" charset="0"/>
            </a:endParaRPr>
          </a:p>
          <a:p>
            <a:pPr marL="431800" indent="-323850" hangingPunct="0">
              <a:lnSpc>
                <a:spcPct val="150000"/>
              </a:lnSpc>
            </a:pPr>
            <a:r>
              <a:rPr lang="en-US" altLang="zh-CN" sz="2400" b="1" kern="100" err="1">
                <a:effectLst/>
                <a:latin typeface="Arial" panose="020b0604020202020204" pitchFamily="34" charset="0"/>
                <a:ea typeface="微软雅黑" panose="020b0503020204020204" charset="-122"/>
                <a:sym typeface="Arial" panose="020b0604020202020204" pitchFamily="34" charset="0"/>
              </a:rPr>
              <a:t>D．提出工作重心向城市转移</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10" name="文本框 7" title=""/>
          <p:cNvSpPr txBox="1"/>
          <p:nvPr>
            <p:custDataLst>
              <p:tags r:id="rId13"/>
            </p:custDataLst>
          </p:nvPr>
        </p:nvSpPr>
        <p:spPr>
          <a:xfrm>
            <a:off x="5193768" y="3594090"/>
            <a:ext cx="6429907" cy="461665"/>
          </a:xfrm>
          <a:prstGeom prst="rect">
            <a:avLst/>
          </a:prstGeom>
          <a:solidFill>
            <a:srgbClr val="FFF2CC"/>
          </a:solidFill>
          <a:ln>
            <a:solidFill>
              <a:srgbClr val="002060"/>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审：</a:t>
            </a:r>
            <a:r>
              <a:rPr lang="zh-CN" altLang="en-US" sz="2400" b="1" noProof="0">
                <a:solidFill>
                  <a:srgbClr val="FF0000"/>
                </a:solidFill>
                <a:latin typeface="Arial" panose="020b0604020202020204" pitchFamily="34" charset="0"/>
                <a:ea typeface="微软雅黑" panose="020b0503020204020204" charset="-122"/>
                <a:sym typeface="Arial" panose="020b0604020202020204" pitchFamily="34" charset="0"/>
              </a:rPr>
              <a:t>隐性</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zh-CN" altLang="en-US" sz="2400" b="1" kern="100">
                <a:latin typeface="Arial" panose="020b0604020202020204" pitchFamily="34" charset="0"/>
                <a:ea typeface="微软雅黑" panose="020b0503020204020204" charset="-122"/>
                <a:sym typeface="Arial" panose="020b0604020202020204" pitchFamily="34" charset="0"/>
              </a:rPr>
              <a:t>红旗（</a:t>
            </a:r>
            <a:r>
              <a:rPr lang="en-US" altLang="zh-CN" sz="2400" b="1" kern="100">
                <a:latin typeface="Arial" panose="020b0604020202020204" pitchFamily="34" charset="0"/>
                <a:ea typeface="微软雅黑" panose="020b0503020204020204" charset="-122"/>
                <a:sym typeface="Arial" panose="020b0604020202020204" pitchFamily="34" charset="0"/>
              </a:rPr>
              <a:t>1927</a:t>
            </a:r>
            <a:r>
              <a:rPr lang="zh-CN" altLang="en-US" sz="2400" b="1" kern="100">
                <a:latin typeface="Arial" panose="020b0604020202020204" pitchFamily="34" charset="0"/>
                <a:ea typeface="微软雅黑" panose="020b0503020204020204" charset="-122"/>
                <a:sym typeface="Arial" panose="020b0604020202020204" pitchFamily="34" charset="0"/>
              </a:rPr>
              <a:t>秋收起义首次出现）</a:t>
            </a:r>
            <a:endPar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文本框 14" title=""/>
          <p:cNvSpPr txBox="1"/>
          <p:nvPr>
            <p:custDataLst>
              <p:tags r:id="rId14"/>
            </p:custDataLst>
          </p:nvPr>
        </p:nvSpPr>
        <p:spPr>
          <a:xfrm>
            <a:off x="292522" y="5192727"/>
            <a:ext cx="11408410" cy="1134413"/>
          </a:xfrm>
          <a:prstGeom prst="rect">
            <a:avLst/>
          </a:prstGeom>
          <a:noFill/>
        </p:spPr>
        <p:txBody>
          <a:bodyPr wrap="square">
            <a:spAutoFit/>
          </a:bodyPr>
          <a:lstStyle/>
          <a:p>
            <a:pPr>
              <a:lnSpc>
                <a:spcPct val="150000"/>
              </a:lnSpc>
            </a:pPr>
            <a:r>
              <a:rPr lang="en-US" altLang="zh-CN" sz="2400" b="1" kern="100">
                <a:solidFill>
                  <a:srgbClr val="FF0000"/>
                </a:solidFill>
                <a:effectLst/>
                <a:latin typeface="Arial" panose="020b0604020202020204" pitchFamily="34" charset="0"/>
                <a:ea typeface="微软雅黑" panose="020b0503020204020204" charset="-122"/>
                <a:sym typeface="Arial" panose="020b0604020202020204" pitchFamily="34" charset="0"/>
              </a:rPr>
              <a:t>据此判断这一时期为国共十年对峙时期。结合所学可知，1927年毛泽东创立井冈山革命根据地，逐步形成了工农武装割据思想，故选B项</a:t>
            </a:r>
            <a:endPar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title=""/>
          <p:cNvSpPr txBox="1"/>
          <p:nvPr>
            <p:custDataLst>
              <p:tags r:id="rId15"/>
            </p:custDataLst>
          </p:nvPr>
        </p:nvSpPr>
        <p:spPr>
          <a:xfrm>
            <a:off x="5193768" y="3061997"/>
            <a:ext cx="6429907" cy="400110"/>
          </a:xfrm>
          <a:prstGeom prst="rect">
            <a:avLst/>
          </a:prstGeom>
          <a:solidFill>
            <a:schemeClr val="bg2"/>
          </a:solidFill>
          <a:ln>
            <a:solidFill>
              <a:srgbClr val="002060"/>
            </a:solidFill>
          </a:ln>
        </p:spPr>
        <p:txBody>
          <a:bodyPr wrap="square">
            <a:spAutoFit/>
          </a:bodyPr>
          <a:lstStyle/>
          <a:p>
            <a:pPr algn="ctr"/>
            <a:r>
              <a:rPr lang="zh-CN" altLang="en-US" sz="2000" b="1">
                <a:solidFill>
                  <a:schemeClr val="accent2"/>
                </a:solidFill>
                <a:latin typeface="微软雅黑" panose="020b0503020204020204" charset="-122"/>
                <a:ea typeface="微软雅黑" panose="020b0503020204020204" charset="-122"/>
                <a:sym typeface="Arial" panose="020b0604020202020204" pitchFamily="34" charset="0"/>
              </a:rPr>
              <a:t>时空错乱</a:t>
            </a:r>
            <a:r>
              <a:rPr lang="en-US" altLang="zh-CN" sz="2000" b="1">
                <a:solidFill>
                  <a:schemeClr val="accent2"/>
                </a:solidFill>
                <a:latin typeface="微软雅黑" panose="020b0503020204020204" charset="-122"/>
                <a:ea typeface="微软雅黑" panose="020b0503020204020204" charset="-122"/>
                <a:sym typeface="Arial" panose="020b0604020202020204" pitchFamily="34" charset="0"/>
              </a:rPr>
              <a:t>;</a:t>
            </a:r>
            <a:r>
              <a:rPr lang="en-US" altLang="zh-CN" sz="2000" b="1" kern="100">
                <a:solidFill>
                  <a:schemeClr val="accent2"/>
                </a:solidFill>
                <a:effectLst/>
                <a:latin typeface="微软雅黑" panose="020b0503020204020204" charset="-122"/>
                <a:ea typeface="微软雅黑" panose="020b0503020204020204" charset="-122"/>
                <a:sym typeface="Arial" panose="020b0604020202020204" pitchFamily="34" charset="0"/>
              </a:rPr>
              <a:t>1922年中</a:t>
            </a:r>
            <a:r>
              <a:rPr lang="zh-CN" altLang="en-US" sz="2000" b="1" kern="100">
                <a:solidFill>
                  <a:schemeClr val="accent2"/>
                </a:solidFill>
                <a:effectLst/>
                <a:latin typeface="微软雅黑" panose="020b0503020204020204" charset="-122"/>
                <a:ea typeface="微软雅黑" panose="020b0503020204020204" charset="-122"/>
                <a:sym typeface="Arial" panose="020b0604020202020204" pitchFamily="34" charset="0"/>
              </a:rPr>
              <a:t>共二大确定</a:t>
            </a:r>
            <a:endParaRPr lang="zh-CN" altLang="en-US" sz="2000" b="1">
              <a:solidFill>
                <a:schemeClr val="accent2"/>
              </a:solidFill>
              <a:latin typeface="微软雅黑" panose="020b0503020204020204" charset="-122"/>
              <a:ea typeface="微软雅黑" panose="020b0503020204020204" charset="-122"/>
              <a:sym typeface="Arial" panose="020b0604020202020204" pitchFamily="34" charset="0"/>
            </a:endParaRPr>
          </a:p>
        </p:txBody>
      </p:sp>
      <p:sp>
        <p:nvSpPr>
          <p:cNvPr id="22" name="文本框 21" title=""/>
          <p:cNvSpPr txBox="1"/>
          <p:nvPr>
            <p:custDataLst>
              <p:tags r:id="rId16"/>
            </p:custDataLst>
          </p:nvPr>
        </p:nvSpPr>
        <p:spPr>
          <a:xfrm>
            <a:off x="5223933" y="4216024"/>
            <a:ext cx="6399742" cy="400110"/>
          </a:xfrm>
          <a:prstGeom prst="rect">
            <a:avLst/>
          </a:prstGeom>
          <a:solidFill>
            <a:schemeClr val="bg2"/>
          </a:solidFill>
          <a:ln>
            <a:solidFill>
              <a:srgbClr val="002060"/>
            </a:solidFill>
          </a:ln>
        </p:spPr>
        <p:txBody>
          <a:bodyPr wrap="square">
            <a:spAutoFit/>
          </a:bodyPr>
          <a:lstStyle/>
          <a:p>
            <a:pPr algn="ctr"/>
            <a:r>
              <a:rPr lang="zh-CN" altLang="en-US" sz="2000" b="1">
                <a:solidFill>
                  <a:schemeClr val="accent2"/>
                </a:solidFill>
                <a:latin typeface="微软雅黑" panose="020b0503020204020204" charset="-122"/>
                <a:ea typeface="微软雅黑" panose="020b0503020204020204" charset="-122"/>
                <a:sym typeface="Arial" panose="020b0604020202020204" pitchFamily="34" charset="0"/>
              </a:rPr>
              <a:t>时空错乱</a:t>
            </a:r>
            <a:r>
              <a:rPr lang="en-US" altLang="zh-CN" sz="2000" b="1">
                <a:solidFill>
                  <a:schemeClr val="accent2"/>
                </a:solidFill>
                <a:latin typeface="微软雅黑" panose="020b0503020204020204" charset="-122"/>
                <a:ea typeface="微软雅黑" panose="020b0503020204020204" charset="-122"/>
                <a:sym typeface="Arial" panose="020b0604020202020204" pitchFamily="34" charset="0"/>
              </a:rPr>
              <a:t>;</a:t>
            </a:r>
            <a:r>
              <a:rPr lang="en-US" altLang="zh-CN" sz="2000" b="1" kern="100">
                <a:solidFill>
                  <a:schemeClr val="accent2"/>
                </a:solidFill>
                <a:effectLst/>
                <a:latin typeface="微软雅黑" panose="020b0503020204020204" charset="-122"/>
                <a:ea typeface="微软雅黑" panose="020b0503020204020204" charset="-122"/>
                <a:sym typeface="Arial" panose="020b0604020202020204" pitchFamily="34" charset="0"/>
              </a:rPr>
              <a:t>全面抗战路线是在抗日战争时期</a:t>
            </a:r>
            <a:endParaRPr lang="zh-CN" altLang="en-US" sz="2000" b="1">
              <a:solidFill>
                <a:schemeClr val="accent2"/>
              </a:solidFill>
              <a:latin typeface="微软雅黑" panose="020b0503020204020204" charset="-122"/>
              <a:ea typeface="微软雅黑" panose="020b0503020204020204" charset="-122"/>
              <a:sym typeface="Arial" panose="020b0604020202020204" pitchFamily="34" charset="0"/>
            </a:endParaRPr>
          </a:p>
        </p:txBody>
      </p:sp>
      <p:sp>
        <p:nvSpPr>
          <p:cNvPr id="26" name="文本框 25" title=""/>
          <p:cNvSpPr txBox="1"/>
          <p:nvPr>
            <p:custDataLst>
              <p:tags r:id="rId17"/>
            </p:custDataLst>
          </p:nvPr>
        </p:nvSpPr>
        <p:spPr>
          <a:xfrm>
            <a:off x="5223933" y="4761052"/>
            <a:ext cx="6399741" cy="400110"/>
          </a:xfrm>
          <a:prstGeom prst="rect">
            <a:avLst/>
          </a:prstGeom>
          <a:solidFill>
            <a:schemeClr val="bg2"/>
          </a:solidFill>
          <a:ln>
            <a:solidFill>
              <a:srgbClr val="002060"/>
            </a:solidFill>
          </a:ln>
        </p:spPr>
        <p:txBody>
          <a:bodyPr wrap="square">
            <a:spAutoFit/>
          </a:bodyPr>
          <a:lstStyle/>
          <a:p>
            <a:pPr algn="ctr"/>
            <a:r>
              <a:rPr lang="zh-CN" altLang="zh-CN" sz="2000" b="1">
                <a:solidFill>
                  <a:schemeClr val="accent2"/>
                </a:solidFill>
                <a:latin typeface="微软雅黑" panose="020b0503020204020204" charset="-122"/>
                <a:ea typeface="微软雅黑" panose="020b0503020204020204" charset="-122"/>
                <a:sym typeface="Arial" panose="020b0604020202020204" pitchFamily="34" charset="0"/>
              </a:rPr>
              <a:t>时空</a:t>
            </a:r>
            <a:r>
              <a:rPr lang="zh-CN" altLang="en-US" sz="2000" b="1">
                <a:solidFill>
                  <a:schemeClr val="accent2"/>
                </a:solidFill>
                <a:latin typeface="微软雅黑" panose="020b0503020204020204" charset="-122"/>
                <a:ea typeface="微软雅黑" panose="020b0503020204020204" charset="-122"/>
                <a:sym typeface="Arial" panose="020b0604020202020204" pitchFamily="34" charset="0"/>
              </a:rPr>
              <a:t>错</a:t>
            </a:r>
            <a:r>
              <a:rPr lang="zh-CN" altLang="zh-CN" sz="2000" b="1">
                <a:solidFill>
                  <a:schemeClr val="accent2"/>
                </a:solidFill>
                <a:latin typeface="微软雅黑" panose="020b0503020204020204" charset="-122"/>
                <a:ea typeface="微软雅黑" panose="020b0503020204020204" charset="-122"/>
                <a:sym typeface="Arial" panose="020b0604020202020204" pitchFamily="34" charset="0"/>
              </a:rPr>
              <a:t>乱</a:t>
            </a:r>
            <a:r>
              <a:rPr lang="en-US" altLang="zh-CN" sz="2000" b="1">
                <a:solidFill>
                  <a:schemeClr val="accent2"/>
                </a:solidFill>
                <a:latin typeface="微软雅黑" panose="020b0503020204020204" charset="-122"/>
                <a:ea typeface="微软雅黑" panose="020b0503020204020204" charset="-122"/>
                <a:sym typeface="Arial" panose="020b0604020202020204" pitchFamily="34" charset="0"/>
              </a:rPr>
              <a:t>;</a:t>
            </a:r>
            <a:r>
              <a:rPr lang="en-US" altLang="zh-CN" sz="2000" b="1" kern="100">
                <a:solidFill>
                  <a:schemeClr val="accent2"/>
                </a:solidFill>
                <a:effectLst/>
                <a:latin typeface="微软雅黑" panose="020b0503020204020204" charset="-122"/>
                <a:ea typeface="微软雅黑" panose="020b0503020204020204" charset="-122"/>
                <a:sym typeface="Arial" panose="020b0604020202020204" pitchFamily="34" charset="0"/>
              </a:rPr>
              <a:t>1949年中共七届二中全会上</a:t>
            </a:r>
            <a:endParaRPr lang="zh-CN" altLang="en-US" sz="2000" b="1">
              <a:solidFill>
                <a:schemeClr val="accent2"/>
              </a:solidFill>
              <a:latin typeface="微软雅黑" panose="020b0503020204020204" charset="-122"/>
              <a:ea typeface="微软雅黑" panose="020b0503020204020204" charset="-122"/>
              <a:sym typeface="Arial" panose="020b0604020202020204" pitchFamily="34" charset="0"/>
            </a:endParaRPr>
          </a:p>
        </p:txBody>
      </p:sp>
      <p:sp>
        <p:nvSpPr>
          <p:cNvPr id="27" name="圆角矩形 3" title=""/>
          <p:cNvSpPr/>
          <p:nvPr>
            <p:custDataLst>
              <p:tags r:id="rId18"/>
            </p:custDataLst>
          </p:nvPr>
        </p:nvSpPr>
        <p:spPr>
          <a:xfrm>
            <a:off x="3636311" y="1447750"/>
            <a:ext cx="2099734" cy="51803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圆角矩形 3" title=""/>
          <p:cNvSpPr/>
          <p:nvPr>
            <p:custDataLst>
              <p:tags r:id="rId19"/>
            </p:custDataLst>
          </p:nvPr>
        </p:nvSpPr>
        <p:spPr>
          <a:xfrm>
            <a:off x="694664" y="2516252"/>
            <a:ext cx="3992746" cy="51803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9" name="文本框 28" title=""/>
          <p:cNvSpPr txBox="1"/>
          <p:nvPr>
            <p:custDataLst>
              <p:tags r:id="rId20"/>
            </p:custDataLst>
          </p:nvPr>
        </p:nvSpPr>
        <p:spPr>
          <a:xfrm>
            <a:off x="171450" y="3443491"/>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ppt_x"/>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ppt_x"/>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ppt_x"/>
                                          </p:val>
                                        </p:tav>
                                        <p:tav tm="100000">
                                          <p:val>
                                            <p:strVal val="#ppt_x"/>
                                          </p:val>
                                        </p:tav>
                                      </p:tavLst>
                                    </p:anim>
                                    <p:anim calcmode="lin" valueType="num">
                                      <p:cBhvr additive="base">
                                        <p:cTn id="3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ppt_x"/>
                                          </p:val>
                                        </p:tav>
                                        <p:tav tm="100000">
                                          <p:val>
                                            <p:strVal val="#ppt_x"/>
                                          </p:val>
                                        </p:tav>
                                      </p:tavLst>
                                    </p:anim>
                                    <p:anim calcmode="lin" valueType="num">
                                      <p:cBhvr additive="base">
                                        <p:cTn id="4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p:bldP spid="17" grpId="0" animBg="1"/>
      <p:bldP spid="22" grpId="0" animBg="1"/>
      <p:bldP spid="26" grpId="0" animBg="1"/>
      <p:bldP spid="27" grpId="0" animBg="1"/>
      <p:bldP spid="28" grpId="0" animBg="1"/>
      <p:bldP spid="29"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grpSp>
        <p:nvGrpSpPr>
          <p:cNvPr id="3" name="组合 2" title=""/>
          <p:cNvGrpSpPr/>
          <p:nvPr>
            <p:custDataLst>
              <p:tags r:id="rId4"/>
            </p:custDataLst>
          </p:nvPr>
        </p:nvGrpSpPr>
        <p:grpSpPr>
          <a:xfrm>
            <a:off x="120333" y="121740"/>
            <a:ext cx="11877675" cy="554355"/>
            <a:chOff x="334963" y="1460955"/>
            <a:chExt cx="11877675" cy="554355"/>
          </a:xfrm>
        </p:grpSpPr>
        <p:sp>
          <p:nvSpPr>
            <p:cNvPr id="4" name="矩形 3"/>
            <p:cNvSpPr/>
            <p:nvPr>
              <p:custDataLst>
                <p:tags r:id="rId5"/>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Hexin Shape 5"/>
            <p:cNvSpPr/>
            <p:nvPr>
              <p:custDataLst>
                <p:tags r:id="rId6"/>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6" name="图片 476" title=""/>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215265" y="0"/>
            <a:ext cx="775970" cy="775970"/>
          </a:xfrm>
          <a:prstGeom prst="rect">
            <a:avLst/>
          </a:prstGeom>
        </p:spPr>
      </p:pic>
      <p:sp>
        <p:nvSpPr>
          <p:cNvPr id="2" name="文本框 1" title=""/>
          <p:cNvSpPr txBox="1"/>
          <p:nvPr>
            <p:custDataLst>
              <p:tags r:id="rId10"/>
            </p:custDataLst>
          </p:nvPr>
        </p:nvSpPr>
        <p:spPr>
          <a:xfrm>
            <a:off x="296545" y="855345"/>
            <a:ext cx="5469467" cy="476885"/>
          </a:xfrm>
          <a:prstGeom prst="rect">
            <a:avLst/>
          </a:prstGeom>
          <a:solidFill>
            <a:srgbClr val="F39800"/>
          </a:solidFill>
          <a:ln>
            <a:noFill/>
          </a:ln>
        </p:spPr>
        <p:txBody>
          <a:bodyPr wrap="square" lIns="0" tIns="0" rIns="0" bIns="0" rtlCol="0" anchor="ctr">
            <a:noAutofit/>
          </a:bodyPr>
          <a:lstStyle/>
          <a:p>
            <a:pPr algn="ctr"/>
            <a:r>
              <a:rPr lang="zh-CN" altLang="en-US" sz="2800" b="1" kern="0">
                <a:solidFill>
                  <a:schemeClr val="bg1"/>
                </a:solidFill>
                <a:latin typeface="Arial" panose="020b0604020202020204" pitchFamily="34" charset="0"/>
                <a:ea typeface="微软雅黑" panose="020b0503020204020204" charset="-122"/>
                <a:sym typeface="Arial" panose="020b0604020202020204" pitchFamily="34" charset="0"/>
              </a:rPr>
              <a:t>1.一审：</a:t>
            </a:r>
            <a:r>
              <a:rPr lang="zh-CN" altLang="zh-CN"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明确选择范围</a:t>
            </a:r>
            <a:r>
              <a:rPr lang="en-US" altLang="zh-CN"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r>
              <a:rPr lang="zh-CN" altLang="en-US"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定时空</a:t>
            </a:r>
            <a:endParaRPr lang="zh-CN" altLang="en-US" sz="2800" b="1"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title=""/>
          <p:cNvSpPr txBox="1"/>
          <p:nvPr>
            <p:custDataLst>
              <p:tags r:id="rId11"/>
            </p:custDataLst>
          </p:nvPr>
        </p:nvSpPr>
        <p:spPr>
          <a:xfrm>
            <a:off x="5875866" y="870565"/>
            <a:ext cx="5469467" cy="461665"/>
          </a:xfrm>
          <a:prstGeom prst="rect">
            <a:avLst/>
          </a:prstGeom>
          <a:solidFill>
            <a:schemeClr val="bg1">
              <a:lumMod val="95000"/>
            </a:schemeClr>
          </a:solidFill>
          <a:ln>
            <a:solidFill>
              <a:srgbClr val="002060"/>
            </a:solidFill>
          </a:ln>
        </p:spPr>
        <p:txBody>
          <a:bodyPr wrap="square" rtlCol="0">
            <a:spAutoFit/>
          </a:bodyPr>
          <a:lstStyle/>
          <a:p>
            <a:r>
              <a:rPr lang="zh-CN" altLang="en-US" sz="2400" b="1">
                <a:solidFill>
                  <a:schemeClr val="bg1"/>
                </a:solidFill>
                <a:highlight>
                  <a:srgbClr val="FF0000"/>
                </a:highlight>
                <a:latin typeface="Arial" panose="020b0604020202020204" pitchFamily="34" charset="0"/>
                <a:ea typeface="微软雅黑" panose="020b0503020204020204" charset="-122"/>
                <a:sym typeface="Arial" panose="020b0604020202020204" pitchFamily="34" charset="0"/>
              </a:rPr>
              <a:t>方式②：</a:t>
            </a:r>
            <a:r>
              <a:rPr lang="zh-CN" altLang="en-US" sz="2400" b="1">
                <a:latin typeface="Arial" panose="020b0604020202020204" pitchFamily="34" charset="0"/>
                <a:ea typeface="微软雅黑" panose="020b0503020204020204" charset="-122"/>
                <a:sym typeface="Arial" panose="020b0604020202020204" pitchFamily="34" charset="0"/>
              </a:rPr>
              <a:t>考查历史阶段特征</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政治特征</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9" name="文本框 8" title=""/>
          <p:cNvSpPr txBox="1"/>
          <p:nvPr>
            <p:custDataLst>
              <p:tags r:id="rId12"/>
            </p:custDataLst>
          </p:nvPr>
        </p:nvSpPr>
        <p:spPr>
          <a:xfrm>
            <a:off x="296545" y="1411605"/>
            <a:ext cx="11327130" cy="3484737"/>
          </a:xfrm>
          <a:prstGeom prst="rect">
            <a:avLst/>
          </a:prstGeom>
          <a:noFill/>
        </p:spPr>
        <p:txBody>
          <a:bodyPr wrap="square">
            <a:spAutoFit/>
          </a:bodyPr>
          <a:lstStyle/>
          <a:p>
            <a:pPr marL="266700" indent="-200025">
              <a:lnSpc>
                <a:spcPct val="15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·湖南高考·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1</a:t>
            </a:r>
            <a:r>
              <a:rPr lang="zh-CN" altLang="zh-CN" sz="2400" b="1" kern="100">
                <a:effectLst/>
                <a:latin typeface="Arial" panose="020b0604020202020204" pitchFamily="34" charset="0"/>
                <a:ea typeface="微软雅黑" panose="020b0503020204020204" charset="-122"/>
                <a:sym typeface="Arial" panose="020b0604020202020204" pitchFamily="34" charset="0"/>
              </a:rPr>
              <a:t>）西周时期，国人可以对军国大事发表意见，甚至能够影响国君废立，但不能改变宗主世袭制，更换国君不过是更换宗主。这说明西周（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6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军国大事取决于国人</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6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血缘政治色彩浓厚</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6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王权与神权紧密结合</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6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宗法制度遭到破坏</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10" name="圆角矩形 3" title=""/>
          <p:cNvSpPr/>
          <p:nvPr>
            <p:custDataLst>
              <p:tags r:id="rId13"/>
            </p:custDataLst>
          </p:nvPr>
        </p:nvSpPr>
        <p:spPr>
          <a:xfrm>
            <a:off x="3212990" y="1517849"/>
            <a:ext cx="1367477" cy="51803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title=""/>
          <p:cNvSpPr txBox="1"/>
          <p:nvPr>
            <p:custDataLst>
              <p:tags r:id="rId14"/>
            </p:custDataLst>
          </p:nvPr>
        </p:nvSpPr>
        <p:spPr>
          <a:xfrm>
            <a:off x="296545" y="4975717"/>
            <a:ext cx="11327130" cy="1200329"/>
          </a:xfrm>
          <a:prstGeom prst="rect">
            <a:avLst/>
          </a:prstGeom>
          <a:noFill/>
        </p:spPr>
        <p:txBody>
          <a:bodyPr wrap="square">
            <a:spAutoFit/>
          </a:bodyPr>
          <a:lstStyle/>
          <a:p>
            <a:r>
              <a:rPr lang="zh-CN" altLang="zh-CN"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根据材料并结合所学可知</a:t>
            </a:r>
            <a:r>
              <a:rPr lang="zh-CN" altLang="en-US"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a:t>
            </a:r>
            <a:r>
              <a:rPr lang="zh-CN" altLang="zh-CN"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西周国人意见能够影响国君废立，但不能改变以血缘关系为基础的世袭制，这体现西周政治在以血缘关系为核心的同时保留原始民主传统，故选</a:t>
            </a:r>
            <a:r>
              <a:rPr lang="en-US" altLang="zh-CN" sz="2400" b="1" kern="100">
                <a:solidFill>
                  <a:srgbClr val="FF0000"/>
                </a:solidFill>
                <a:effectLst/>
                <a:latin typeface="Arial" panose="020b0604020202020204" pitchFamily="34" charset="0"/>
                <a:ea typeface="微软雅黑" panose="020b0503020204020204" charset="-122"/>
                <a:sym typeface="Arial" panose="020b0604020202020204" pitchFamily="34" charset="0"/>
              </a:rPr>
              <a:t>B</a:t>
            </a:r>
            <a:r>
              <a:rPr lang="zh-CN" altLang="zh-CN"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项；</a:t>
            </a:r>
            <a:endPar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title=""/>
          <p:cNvSpPr txBox="1"/>
          <p:nvPr>
            <p:custDataLst>
              <p:tags r:id="rId15"/>
            </p:custDataLst>
          </p:nvPr>
        </p:nvSpPr>
        <p:spPr>
          <a:xfrm>
            <a:off x="4783667" y="3036567"/>
            <a:ext cx="6840008" cy="830997"/>
          </a:xfrm>
          <a:prstGeom prst="rect">
            <a:avLst/>
          </a:prstGeom>
          <a:solidFill>
            <a:srgbClr val="FFF2CC"/>
          </a:solidFill>
          <a:ln>
            <a:solidFill>
              <a:srgbClr val="002060"/>
            </a:solidFill>
          </a:ln>
        </p:spPr>
        <p:txBody>
          <a:bodyPr wrap="square">
            <a:spAutoFit/>
          </a:bodyPr>
          <a:lstStyle/>
          <a:p>
            <a:r>
              <a:rPr lang="zh-CN" altLang="en-US" sz="2400" b="1" kern="100">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西周的政治制度的特征：</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以血缘关系为</a:t>
            </a:r>
            <a:r>
              <a:rPr lang="zh-CN" altLang="en-US"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纽带、族权和政权合一；带</a:t>
            </a:r>
            <a:r>
              <a:rPr lang="zh-CN" altLang="zh-CN"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原始民主传统</a:t>
            </a:r>
            <a:r>
              <a:rPr lang="zh-CN" altLang="en-US"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色彩</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6" name="文本框 15" title=""/>
          <p:cNvSpPr txBox="1"/>
          <p:nvPr>
            <p:custDataLst>
              <p:tags r:id="rId16"/>
            </p:custDataLst>
          </p:nvPr>
        </p:nvSpPr>
        <p:spPr>
          <a:xfrm>
            <a:off x="4766735" y="2586014"/>
            <a:ext cx="6840007" cy="400110"/>
          </a:xfrm>
          <a:prstGeom prst="rect">
            <a:avLst/>
          </a:prstGeom>
          <a:solidFill>
            <a:schemeClr val="bg2"/>
          </a:solidFill>
          <a:ln>
            <a:solidFill>
              <a:srgbClr val="002060"/>
            </a:solidFill>
          </a:ln>
        </p:spPr>
        <p:txBody>
          <a:bodyPr wrap="square">
            <a:spAutoFit/>
          </a:bodyPr>
          <a:lstStyle/>
          <a:p>
            <a:pPr algn="ctr"/>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绝对性原则；</a:t>
            </a:r>
            <a:r>
              <a:rPr lang="zh-CN" altLang="en-US" sz="2000" b="1" kern="100">
                <a:solidFill>
                  <a:schemeClr val="accent2"/>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“决定”过于绝对</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title=""/>
          <p:cNvSpPr txBox="1"/>
          <p:nvPr>
            <p:custDataLst>
              <p:tags r:id="rId17"/>
            </p:custDataLst>
          </p:nvPr>
        </p:nvSpPr>
        <p:spPr>
          <a:xfrm>
            <a:off x="4766734" y="3972339"/>
            <a:ext cx="6840008" cy="400110"/>
          </a:xfrm>
          <a:prstGeom prst="rect">
            <a:avLst/>
          </a:prstGeom>
          <a:solidFill>
            <a:schemeClr val="bg2"/>
          </a:solidFill>
          <a:ln>
            <a:solidFill>
              <a:srgbClr val="002060"/>
            </a:solidFill>
          </a:ln>
        </p:spPr>
        <p:txBody>
          <a:bodyPr wrap="square">
            <a:spAutoFit/>
          </a:bodyPr>
          <a:lstStyle/>
          <a:p>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主体不一致</a:t>
            </a:r>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材料强调仅国人舆论影响君主废立</a:t>
            </a:r>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0" name="文本框 19" title=""/>
          <p:cNvSpPr txBox="1"/>
          <p:nvPr>
            <p:custDataLst>
              <p:tags r:id="rId18"/>
            </p:custDataLst>
          </p:nvPr>
        </p:nvSpPr>
        <p:spPr>
          <a:xfrm>
            <a:off x="4766734" y="4496232"/>
            <a:ext cx="6840008" cy="400110"/>
          </a:xfrm>
          <a:prstGeom prst="rect">
            <a:avLst/>
          </a:prstGeom>
          <a:solidFill>
            <a:schemeClr val="bg2"/>
          </a:solidFill>
          <a:ln>
            <a:solidFill>
              <a:srgbClr val="002060"/>
            </a:solidFill>
          </a:ln>
        </p:spPr>
        <p:txBody>
          <a:bodyPr wrap="square">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时空错乱</a:t>
            </a:r>
            <a:r>
              <a:rPr lang="en-US" altLang="zh-CN" sz="2000" b="1">
                <a:solidFill>
                  <a:schemeClr val="accent2"/>
                </a:solidFill>
                <a:latin typeface="Arial" panose="020b0604020202020204" pitchFamily="34" charset="0"/>
                <a:ea typeface="微软雅黑" panose="020b0503020204020204" charset="-122"/>
                <a:sym typeface="Arial" panose="020b0604020202020204" pitchFamily="34" charset="0"/>
              </a:rPr>
              <a:t>;</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春秋战国礼崩乐坏，宗法制度遭到破坏</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1" name="文本框 20" title=""/>
          <p:cNvSpPr txBox="1"/>
          <p:nvPr>
            <p:custDataLst>
              <p:tags r:id="rId19"/>
            </p:custDataLst>
          </p:nvPr>
        </p:nvSpPr>
        <p:spPr>
          <a:xfrm>
            <a:off x="443110" y="3065426"/>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ppt_x"/>
                                          </p:val>
                                        </p:tav>
                                        <p:tav tm="100000">
                                          <p:val>
                                            <p:strVal val="#ppt_x"/>
                                          </p:val>
                                        </p:tav>
                                      </p:tavLst>
                                    </p:anim>
                                    <p:anim calcmode="lin" valueType="num">
                                      <p:cBhvr additive="base">
                                        <p:cTn id="1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ppt_x"/>
                                          </p:val>
                                        </p:tav>
                                        <p:tav tm="100000">
                                          <p:val>
                                            <p:strVal val="#ppt_x"/>
                                          </p:val>
                                        </p:tav>
                                      </p:tavLst>
                                    </p:anim>
                                    <p:anim calcmode="lin" valueType="num">
                                      <p:cBhvr additive="base">
                                        <p:cTn id="4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4" grpId="0" animBg="1"/>
      <p:bldP spid="16" grpId="0" animBg="1"/>
      <p:bldP spid="18" grpId="0" animBg="1"/>
      <p:bldP spid="20" grpId="0" animBg="1"/>
      <p:bldP spid="21"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grpSp>
        <p:nvGrpSpPr>
          <p:cNvPr id="3" name="组合 2" title=""/>
          <p:cNvGrpSpPr/>
          <p:nvPr>
            <p:custDataLst>
              <p:tags r:id="rId4"/>
            </p:custDataLst>
          </p:nvPr>
        </p:nvGrpSpPr>
        <p:grpSpPr>
          <a:xfrm>
            <a:off x="120333" y="121740"/>
            <a:ext cx="11877675" cy="554355"/>
            <a:chOff x="334963" y="1460955"/>
            <a:chExt cx="11877675" cy="554355"/>
          </a:xfrm>
        </p:grpSpPr>
        <p:sp>
          <p:nvSpPr>
            <p:cNvPr id="4" name="矩形 3"/>
            <p:cNvSpPr/>
            <p:nvPr>
              <p:custDataLst>
                <p:tags r:id="rId5"/>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Hexin Shape 5"/>
            <p:cNvSpPr/>
            <p:nvPr>
              <p:custDataLst>
                <p:tags r:id="rId6"/>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6" name="图片 476" title=""/>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215265" y="0"/>
            <a:ext cx="775970" cy="775970"/>
          </a:xfrm>
          <a:prstGeom prst="rect">
            <a:avLst/>
          </a:prstGeom>
        </p:spPr>
      </p:pic>
      <p:sp>
        <p:nvSpPr>
          <p:cNvPr id="2" name="文本框 1" title=""/>
          <p:cNvSpPr txBox="1"/>
          <p:nvPr>
            <p:custDataLst>
              <p:tags r:id="rId10"/>
            </p:custDataLst>
          </p:nvPr>
        </p:nvSpPr>
        <p:spPr>
          <a:xfrm>
            <a:off x="296545" y="855345"/>
            <a:ext cx="5469467" cy="476885"/>
          </a:xfrm>
          <a:prstGeom prst="rect">
            <a:avLst/>
          </a:prstGeom>
          <a:solidFill>
            <a:srgbClr val="F39800"/>
          </a:solidFill>
          <a:ln>
            <a:noFill/>
          </a:ln>
        </p:spPr>
        <p:txBody>
          <a:bodyPr wrap="square" lIns="0" tIns="0" rIns="0" bIns="0" rtlCol="0" anchor="ctr">
            <a:noAutofit/>
          </a:bodyPr>
          <a:lstStyle/>
          <a:p>
            <a:pPr algn="ctr"/>
            <a:r>
              <a:rPr lang="zh-CN" altLang="en-US" sz="2800" b="1" kern="0">
                <a:solidFill>
                  <a:schemeClr val="bg1"/>
                </a:solidFill>
                <a:latin typeface="Arial" panose="020b0604020202020204" pitchFamily="34" charset="0"/>
                <a:ea typeface="微软雅黑" panose="020b0503020204020204" charset="-122"/>
                <a:sym typeface="Arial" panose="020b0604020202020204" pitchFamily="34" charset="0"/>
              </a:rPr>
              <a:t>1.一审：</a:t>
            </a:r>
            <a:r>
              <a:rPr lang="zh-CN" altLang="zh-CN"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明确选择范围</a:t>
            </a:r>
            <a:r>
              <a:rPr lang="en-US" altLang="zh-CN"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r>
              <a:rPr lang="zh-CN" altLang="en-US"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定时空</a:t>
            </a:r>
            <a:endParaRPr lang="zh-CN" altLang="en-US" sz="2800" b="1"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title=""/>
          <p:cNvSpPr txBox="1"/>
          <p:nvPr>
            <p:custDataLst>
              <p:tags r:id="rId11"/>
            </p:custDataLst>
          </p:nvPr>
        </p:nvSpPr>
        <p:spPr>
          <a:xfrm>
            <a:off x="5875866" y="870565"/>
            <a:ext cx="5469467" cy="461665"/>
          </a:xfrm>
          <a:prstGeom prst="rect">
            <a:avLst/>
          </a:prstGeom>
          <a:solidFill>
            <a:schemeClr val="bg1">
              <a:lumMod val="95000"/>
            </a:schemeClr>
          </a:solidFill>
          <a:ln>
            <a:solidFill>
              <a:srgbClr val="002060"/>
            </a:solidFill>
          </a:ln>
        </p:spPr>
        <p:txBody>
          <a:bodyPr wrap="square" rtlCol="0">
            <a:spAutoFit/>
          </a:bodyPr>
          <a:lstStyle/>
          <a:p>
            <a:r>
              <a:rPr lang="zh-CN" altLang="en-US" sz="2400" b="1">
                <a:solidFill>
                  <a:schemeClr val="bg1"/>
                </a:solidFill>
                <a:highlight>
                  <a:srgbClr val="FF0000"/>
                </a:highlight>
                <a:latin typeface="Arial" panose="020b0604020202020204" pitchFamily="34" charset="0"/>
                <a:ea typeface="微软雅黑" panose="020b0503020204020204" charset="-122"/>
                <a:sym typeface="Arial" panose="020b0604020202020204" pitchFamily="34" charset="0"/>
              </a:rPr>
              <a:t>方式②：</a:t>
            </a:r>
            <a:r>
              <a:rPr lang="zh-CN" altLang="en-US" sz="2400" b="1">
                <a:latin typeface="Arial" panose="020b0604020202020204" pitchFamily="34" charset="0"/>
                <a:ea typeface="微软雅黑" panose="020b0503020204020204" charset="-122"/>
                <a:sym typeface="Arial" panose="020b0604020202020204" pitchFamily="34" charset="0"/>
              </a:rPr>
              <a:t>考查历史阶段特征</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经济特征</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0" name="文本框 9" title=""/>
          <p:cNvSpPr txBox="1"/>
          <p:nvPr>
            <p:custDataLst>
              <p:tags r:id="rId12"/>
            </p:custDataLst>
          </p:nvPr>
        </p:nvSpPr>
        <p:spPr>
          <a:xfrm>
            <a:off x="300038" y="1332230"/>
            <a:ext cx="11383962" cy="3881768"/>
          </a:xfrm>
          <a:prstGeom prst="rect">
            <a:avLst/>
          </a:prstGeom>
          <a:noFill/>
        </p:spPr>
        <p:txBody>
          <a:bodyPr wrap="square">
            <a:spAutoFit/>
          </a:bodyPr>
          <a:lstStyle/>
          <a:p>
            <a:pPr marL="266700" indent="-200025">
              <a:lnSpc>
                <a:spcPct val="13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·广东高考·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6</a:t>
            </a:r>
            <a:r>
              <a:rPr lang="zh-CN" altLang="zh-CN" sz="2400" b="1" kern="100">
                <a:effectLst/>
                <a:latin typeface="Arial" panose="020b0604020202020204" pitchFamily="34" charset="0"/>
                <a:ea typeface="微软雅黑" panose="020b0503020204020204" charset="-122"/>
                <a:sym typeface="Arial" panose="020b0604020202020204" pitchFamily="34" charset="0"/>
              </a:rPr>
              <a:t>）明朝时，杭州西湖成为四方宾客“渴想”之地。“城中人不事耕种，小民仰给经纪，一春之计全赖西湖”，而官方意欲禁止游览。时人叶权认为：“若禁其游玩，则小民生意绝矣。且其风俗华丽，已入骨髓，虽无西湖，不能遽变。”这反映了当时（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商业经营方式改变</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户籍管理制度混乱</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商业资本集聚明显</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城市商品经济繁荣</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11" name="圆角矩形 3" title=""/>
          <p:cNvSpPr/>
          <p:nvPr>
            <p:custDataLst>
              <p:tags r:id="rId13"/>
            </p:custDataLst>
          </p:nvPr>
        </p:nvSpPr>
        <p:spPr>
          <a:xfrm>
            <a:off x="3240446" y="1384973"/>
            <a:ext cx="732476"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圆角矩形 3" title=""/>
          <p:cNvSpPr/>
          <p:nvPr>
            <p:custDataLst>
              <p:tags r:id="rId14"/>
            </p:custDataLst>
          </p:nvPr>
        </p:nvSpPr>
        <p:spPr>
          <a:xfrm>
            <a:off x="4449124" y="1411606"/>
            <a:ext cx="1342076"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圆角矩形 3" title=""/>
          <p:cNvSpPr/>
          <p:nvPr>
            <p:custDataLst>
              <p:tags r:id="rId15"/>
            </p:custDataLst>
          </p:nvPr>
        </p:nvSpPr>
        <p:spPr>
          <a:xfrm>
            <a:off x="3716648" y="2358199"/>
            <a:ext cx="1769752"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title=""/>
          <p:cNvSpPr txBox="1"/>
          <p:nvPr>
            <p:custDataLst>
              <p:tags r:id="rId16"/>
            </p:custDataLst>
          </p:nvPr>
        </p:nvSpPr>
        <p:spPr>
          <a:xfrm>
            <a:off x="296545" y="5273053"/>
            <a:ext cx="11251988" cy="1130246"/>
          </a:xfrm>
          <a:prstGeom prst="rect">
            <a:avLst/>
          </a:prstGeom>
          <a:noFill/>
        </p:spPr>
        <p:txBody>
          <a:bodyPr wrap="square">
            <a:spAutoFit/>
          </a:bodyPr>
          <a:lstStyle/>
          <a:p>
            <a:pPr>
              <a:lnSpc>
                <a:spcPct val="150000"/>
              </a:lnSpc>
            </a:pPr>
            <a:r>
              <a:rPr lang="zh-CN" altLang="zh-CN"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据材料可知，明朝时期西湖地区商品经济繁荣，弃农从商的现象非常多，而且当时商品经济的繁荣还影响了当地崇尚华丽的社会习俗，故选</a:t>
            </a:r>
            <a:r>
              <a:rPr lang="en-US" altLang="zh-CN" sz="2400" b="1" kern="100">
                <a:solidFill>
                  <a:srgbClr val="FF0000"/>
                </a:solidFill>
                <a:effectLst/>
                <a:latin typeface="Arial" panose="020b0604020202020204" pitchFamily="34" charset="0"/>
                <a:ea typeface="微软雅黑" panose="020b0503020204020204" charset="-122"/>
                <a:sym typeface="Arial" panose="020b0604020202020204" pitchFamily="34" charset="0"/>
              </a:rPr>
              <a:t>D</a:t>
            </a:r>
            <a:r>
              <a:rPr lang="zh-CN" altLang="zh-CN"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项；</a:t>
            </a:r>
            <a:endPar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title=""/>
          <p:cNvSpPr txBox="1"/>
          <p:nvPr>
            <p:custDataLst>
              <p:tags r:id="rId17"/>
            </p:custDataLst>
          </p:nvPr>
        </p:nvSpPr>
        <p:spPr>
          <a:xfrm>
            <a:off x="4681008" y="3391807"/>
            <a:ext cx="6942667" cy="1821076"/>
          </a:xfrm>
          <a:prstGeom prst="rect">
            <a:avLst/>
          </a:prstGeom>
          <a:solidFill>
            <a:srgbClr val="FFF2CC"/>
          </a:solidFill>
          <a:ln>
            <a:solidFill>
              <a:srgbClr val="002060"/>
            </a:solidFill>
          </a:ln>
        </p:spPr>
        <p:txBody>
          <a:bodyPr wrap="square">
            <a:spAutoFit/>
          </a:bodyPr>
          <a:lstStyle/>
          <a:p>
            <a:pPr>
              <a:lnSpc>
                <a:spcPct val="120000"/>
              </a:lnSpc>
            </a:pPr>
            <a:r>
              <a:rPr lang="zh-CN" altLang="en-US" sz="2400" b="1">
                <a:latin typeface="Arial" panose="020b0604020202020204" pitchFamily="34" charset="0"/>
                <a:ea typeface="微软雅黑" panose="020b0503020204020204" charset="-122"/>
                <a:sym typeface="Arial" panose="020b0604020202020204" pitchFamily="34" charset="0"/>
              </a:rPr>
              <a:t>明朝经济发展的特征</a:t>
            </a:r>
            <a:r>
              <a:rPr lang="en-US" altLang="zh-CN" sz="2400" b="1">
                <a:latin typeface="Arial" panose="020b0604020202020204" pitchFamily="34" charset="0"/>
                <a:ea typeface="微软雅黑" panose="020b0503020204020204" charset="-122"/>
                <a:sym typeface="Arial" panose="020b0604020202020204" pitchFamily="34" charset="0"/>
              </a:rPr>
              <a:t>:</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20000"/>
              </a:lnSpc>
            </a:pPr>
            <a:r>
              <a:rPr lang="en-US" altLang="zh-CN" sz="2400" b="1">
                <a:latin typeface="Arial" panose="020b0604020202020204" pitchFamily="34" charset="0"/>
                <a:ea typeface="微软雅黑" panose="020b0503020204020204" charset="-122"/>
                <a:sym typeface="Arial" panose="020b0604020202020204" pitchFamily="34" charset="0"/>
              </a:rPr>
              <a:t>①</a:t>
            </a:r>
            <a:r>
              <a:rPr lang="zh-CN" altLang="en-US" sz="2400" b="1">
                <a:latin typeface="Arial" panose="020b0604020202020204" pitchFamily="34" charset="0"/>
                <a:ea typeface="微软雅黑" panose="020b0503020204020204" charset="-122"/>
                <a:sym typeface="Arial" panose="020b0604020202020204" pitchFamily="34" charset="0"/>
              </a:rPr>
              <a:t>农耕经济继续发展</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农产品商品化趋势增强</a:t>
            </a:r>
            <a:r>
              <a:rPr lang="en-US" altLang="zh-CN" sz="2400" b="1">
                <a:latin typeface="Arial" panose="020b0604020202020204" pitchFamily="34" charset="0"/>
                <a:ea typeface="微软雅黑" panose="020b0503020204020204" charset="-122"/>
                <a:sym typeface="Arial" panose="020b0604020202020204" pitchFamily="34" charset="0"/>
              </a:rPr>
              <a:t>;</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20000"/>
              </a:lnSpc>
            </a:pPr>
            <a:r>
              <a:rPr lang="en-US" altLang="zh-CN" sz="2400" b="1">
                <a:latin typeface="Arial" panose="020b0604020202020204" pitchFamily="34" charset="0"/>
                <a:ea typeface="微软雅黑" panose="020b0503020204020204" charset="-122"/>
                <a:sym typeface="Arial" panose="020b0604020202020204" pitchFamily="34" charset="0"/>
              </a:rPr>
              <a:t>②</a:t>
            </a:r>
            <a:r>
              <a:rPr lang="zh-CN" altLang="en-US" sz="2400" b="1">
                <a:latin typeface="Arial" panose="020b0604020202020204" pitchFamily="34" charset="0"/>
                <a:ea typeface="微软雅黑" panose="020b0503020204020204" charset="-122"/>
                <a:sym typeface="Arial" panose="020b0604020202020204" pitchFamily="34" charset="0"/>
              </a:rPr>
              <a:t>商品经济空前活跃</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工商业市镇兴起</a:t>
            </a:r>
            <a:r>
              <a:rPr lang="en-US" altLang="zh-CN" sz="2400" b="1">
                <a:latin typeface="Arial" panose="020b0604020202020204" pitchFamily="34" charset="0"/>
                <a:ea typeface="微软雅黑" panose="020b0503020204020204" charset="-122"/>
                <a:sym typeface="Arial" panose="020b0604020202020204" pitchFamily="34" charset="0"/>
              </a:rPr>
              <a:t>;</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20000"/>
              </a:lnSpc>
            </a:pPr>
            <a:r>
              <a:rPr lang="en-US" altLang="zh-CN" sz="2400" b="1">
                <a:latin typeface="Arial" panose="020b0604020202020204" pitchFamily="34" charset="0"/>
                <a:ea typeface="微软雅黑" panose="020b0503020204020204" charset="-122"/>
                <a:sym typeface="Arial" panose="020b0604020202020204" pitchFamily="34" charset="0"/>
              </a:rPr>
              <a:t>③</a:t>
            </a:r>
            <a:r>
              <a:rPr lang="zh-CN" altLang="en-US" sz="2400" b="1">
                <a:latin typeface="Arial" panose="020b0604020202020204" pitchFamily="34" charset="0"/>
                <a:ea typeface="微软雅黑" panose="020b0503020204020204" charset="-122"/>
                <a:sym typeface="Arial" panose="020b0604020202020204" pitchFamily="34" charset="0"/>
              </a:rPr>
              <a:t>手工工场出现自由雇佣关系</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手工业品大量出口</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8" name="文本框 17" title=""/>
          <p:cNvSpPr txBox="1"/>
          <p:nvPr>
            <p:custDataLst>
              <p:tags r:id="rId18"/>
            </p:custDataLst>
          </p:nvPr>
        </p:nvSpPr>
        <p:spPr>
          <a:xfrm>
            <a:off x="383843" y="4418965"/>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9" name="文本框 7" title=""/>
          <p:cNvSpPr txBox="1"/>
          <p:nvPr>
            <p:custDataLst>
              <p:tags r:id="rId19"/>
            </p:custDataLst>
          </p:nvPr>
        </p:nvSpPr>
        <p:spPr>
          <a:xfrm>
            <a:off x="5398258" y="2871087"/>
            <a:ext cx="5947075" cy="461665"/>
          </a:xfrm>
          <a:prstGeom prst="rect">
            <a:avLst/>
          </a:prstGeom>
          <a:solidFill>
            <a:srgbClr val="FFFF00"/>
          </a:solidFill>
          <a:ln>
            <a:solidFill>
              <a:srgbClr val="002060"/>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显性</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zh-CN" altLang="en-US" sz="2400" b="1" noProof="0">
                <a:solidFill>
                  <a:srgbClr val="FF0000"/>
                </a:solidFill>
                <a:latin typeface="Arial" panose="020b0604020202020204" pitchFamily="34" charset="0"/>
                <a:ea typeface="微软雅黑" panose="020b0503020204020204" charset="-122"/>
                <a:sym typeface="Arial" panose="020b0604020202020204" pitchFamily="34" charset="0"/>
              </a:rPr>
              <a:t>明朝</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。空间：杭州</a:t>
            </a:r>
            <a:endPar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5" fill="hold" nodeType="clickPar">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animBg="1"/>
      <p:bldP spid="18" grpId="0"/>
      <p:bldP spid="19" grpId="0"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grpSp>
        <p:nvGrpSpPr>
          <p:cNvPr id="3" name="组合 2" title=""/>
          <p:cNvGrpSpPr/>
          <p:nvPr>
            <p:custDataLst>
              <p:tags r:id="rId4"/>
            </p:custDataLst>
          </p:nvPr>
        </p:nvGrpSpPr>
        <p:grpSpPr>
          <a:xfrm>
            <a:off x="120333" y="121740"/>
            <a:ext cx="11877675" cy="554355"/>
            <a:chOff x="334963" y="1460955"/>
            <a:chExt cx="11877675" cy="554355"/>
          </a:xfrm>
        </p:grpSpPr>
        <p:sp>
          <p:nvSpPr>
            <p:cNvPr id="4" name="矩形 3"/>
            <p:cNvSpPr/>
            <p:nvPr>
              <p:custDataLst>
                <p:tags r:id="rId5"/>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Hexin Shape 5"/>
            <p:cNvSpPr/>
            <p:nvPr>
              <p:custDataLst>
                <p:tags r:id="rId6"/>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6" name="图片 476" title=""/>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215265" y="0"/>
            <a:ext cx="775970" cy="775970"/>
          </a:xfrm>
          <a:prstGeom prst="rect">
            <a:avLst/>
          </a:prstGeom>
        </p:spPr>
      </p:pic>
      <p:sp>
        <p:nvSpPr>
          <p:cNvPr id="2" name="文本框 1" title=""/>
          <p:cNvSpPr txBox="1"/>
          <p:nvPr>
            <p:custDataLst>
              <p:tags r:id="rId10"/>
            </p:custDataLst>
          </p:nvPr>
        </p:nvSpPr>
        <p:spPr>
          <a:xfrm>
            <a:off x="296545" y="855345"/>
            <a:ext cx="5579321" cy="476885"/>
          </a:xfrm>
          <a:prstGeom prst="rect">
            <a:avLst/>
          </a:prstGeom>
          <a:solidFill>
            <a:srgbClr val="F39800"/>
          </a:solidFill>
          <a:ln>
            <a:noFill/>
          </a:ln>
        </p:spPr>
        <p:txBody>
          <a:bodyPr wrap="square" lIns="0" tIns="0" rIns="0" bIns="0" rtlCol="0" anchor="ctr">
            <a:noAutofit/>
          </a:bodyPr>
          <a:lstStyle/>
          <a:p>
            <a:pPr algn="ctr"/>
            <a:r>
              <a:rPr lang="zh-CN" altLang="en-US" sz="2800" b="1" kern="0">
                <a:solidFill>
                  <a:schemeClr val="bg1"/>
                </a:solidFill>
                <a:latin typeface="Arial" panose="020b0604020202020204" pitchFamily="34" charset="0"/>
                <a:ea typeface="微软雅黑" panose="020b0503020204020204" charset="-122"/>
                <a:sym typeface="Arial" panose="020b0604020202020204" pitchFamily="34" charset="0"/>
              </a:rPr>
              <a:t>1.一审：</a:t>
            </a:r>
            <a:r>
              <a:rPr lang="zh-CN" altLang="zh-CN"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明确选择范围</a:t>
            </a:r>
            <a:r>
              <a:rPr lang="en-US" altLang="zh-CN"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r>
              <a:rPr lang="zh-CN" altLang="en-US"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定时空</a:t>
            </a:r>
            <a:endParaRPr lang="zh-CN" altLang="en-US" sz="2800" b="1"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title=""/>
          <p:cNvSpPr txBox="1"/>
          <p:nvPr>
            <p:custDataLst>
              <p:tags r:id="rId11"/>
            </p:custDataLst>
          </p:nvPr>
        </p:nvSpPr>
        <p:spPr>
          <a:xfrm>
            <a:off x="5875866" y="870565"/>
            <a:ext cx="5469467" cy="461665"/>
          </a:xfrm>
          <a:prstGeom prst="rect">
            <a:avLst/>
          </a:prstGeom>
          <a:solidFill>
            <a:schemeClr val="bg1">
              <a:lumMod val="95000"/>
            </a:schemeClr>
          </a:solidFill>
          <a:ln>
            <a:solidFill>
              <a:srgbClr val="002060"/>
            </a:solidFill>
          </a:ln>
        </p:spPr>
        <p:txBody>
          <a:bodyPr wrap="square" rtlCol="0">
            <a:spAutoFit/>
          </a:bodyPr>
          <a:lstStyle/>
          <a:p>
            <a:r>
              <a:rPr lang="zh-CN" altLang="en-US" sz="2400" b="1">
                <a:solidFill>
                  <a:schemeClr val="bg1"/>
                </a:solidFill>
                <a:highlight>
                  <a:srgbClr val="FF0000"/>
                </a:highlight>
                <a:latin typeface="Arial" panose="020b0604020202020204" pitchFamily="34" charset="0"/>
                <a:ea typeface="微软雅黑" panose="020b0503020204020204" charset="-122"/>
                <a:sym typeface="Arial" panose="020b0604020202020204" pitchFamily="34" charset="0"/>
              </a:rPr>
              <a:t>方式②：</a:t>
            </a:r>
            <a:r>
              <a:rPr lang="zh-CN" altLang="en-US" sz="2400" b="1">
                <a:latin typeface="Arial" panose="020b0604020202020204" pitchFamily="34" charset="0"/>
                <a:ea typeface="微软雅黑" panose="020b0503020204020204" charset="-122"/>
                <a:sym typeface="Arial" panose="020b0604020202020204" pitchFamily="34" charset="0"/>
              </a:rPr>
              <a:t>考查历史阶段特征</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思想特征</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9" name="文本框 8" title=""/>
          <p:cNvSpPr txBox="1"/>
          <p:nvPr>
            <p:custDataLst>
              <p:tags r:id="rId12"/>
            </p:custDataLst>
          </p:nvPr>
        </p:nvSpPr>
        <p:spPr>
          <a:xfrm>
            <a:off x="300038" y="1511480"/>
            <a:ext cx="11256961" cy="3900235"/>
          </a:xfrm>
          <a:prstGeom prst="rect">
            <a:avLst/>
          </a:prstGeom>
          <a:noFill/>
        </p:spPr>
        <p:txBody>
          <a:bodyPr wrap="square">
            <a:spAutoFit/>
          </a:bodyPr>
          <a:lstStyle/>
          <a:p>
            <a:pPr marL="266700" indent="-266700">
              <a:lnSpc>
                <a:spcPct val="15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·江西高考·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13</a:t>
            </a: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15</a:t>
            </a:r>
            <a:r>
              <a:rPr lang="zh-CN" altLang="zh-CN" sz="2400" b="1" kern="100">
                <a:effectLst/>
                <a:latin typeface="Arial" panose="020b0604020202020204" pitchFamily="34" charset="0"/>
                <a:ea typeface="微软雅黑" panose="020b0503020204020204" charset="-122"/>
                <a:sym typeface="Arial" panose="020b0604020202020204" pitchFamily="34" charset="0"/>
              </a:rPr>
              <a:t>世纪，虽然威尼斯禁止喜剧的上演，但公众的需求导致宗教性剧本变为各种肤浅、杂乱无章的喜剧。</a:t>
            </a:r>
            <a:r>
              <a:rPr lang="en-US" altLang="zh-CN" sz="2400" b="1" kern="100">
                <a:effectLst/>
                <a:latin typeface="Arial" panose="020b0604020202020204" pitchFamily="34" charset="0"/>
                <a:ea typeface="微软雅黑" panose="020b0503020204020204" charset="-122"/>
                <a:sym typeface="Arial" panose="020b0604020202020204" pitchFamily="34" charset="0"/>
              </a:rPr>
              <a:t>1506</a:t>
            </a:r>
            <a:r>
              <a:rPr lang="zh-CN" altLang="zh-CN" sz="2400" b="1" kern="100">
                <a:effectLst/>
                <a:latin typeface="Arial" panose="020b0604020202020204" pitchFamily="34" charset="0"/>
                <a:ea typeface="微软雅黑" panose="020b0503020204020204" charset="-122"/>
                <a:sym typeface="Arial" panose="020b0604020202020204" pitchFamily="34" charset="0"/>
              </a:rPr>
              <a:t>年，修道士阿莫尼奥在爱利米塔尼的修道院上演第一出喜剧《千金》。此后威尼斯喜剧开始蓬勃发展。这种变化</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体现了理性主义流行</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indent="-266700">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  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顺应了宗教改革潮流</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加速了市民阶层壮大</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反映了世俗文化兴盛</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10" name="圆角矩形 3" title=""/>
          <p:cNvSpPr/>
          <p:nvPr>
            <p:custDataLst>
              <p:tags r:id="rId13"/>
            </p:custDataLst>
          </p:nvPr>
        </p:nvSpPr>
        <p:spPr>
          <a:xfrm>
            <a:off x="3365390" y="1623273"/>
            <a:ext cx="1020343"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圆角矩形 3" title=""/>
          <p:cNvSpPr/>
          <p:nvPr>
            <p:custDataLst>
              <p:tags r:id="rId14"/>
            </p:custDataLst>
          </p:nvPr>
        </p:nvSpPr>
        <p:spPr>
          <a:xfrm>
            <a:off x="5234408" y="1623273"/>
            <a:ext cx="1020342"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文本框 7" title=""/>
          <p:cNvSpPr txBox="1"/>
          <p:nvPr>
            <p:custDataLst>
              <p:tags r:id="rId15"/>
            </p:custDataLst>
          </p:nvPr>
        </p:nvSpPr>
        <p:spPr>
          <a:xfrm>
            <a:off x="5296658" y="3298292"/>
            <a:ext cx="5947075" cy="461665"/>
          </a:xfrm>
          <a:prstGeom prst="rect">
            <a:avLst/>
          </a:prstGeom>
          <a:solidFill>
            <a:srgbClr val="FFFF00"/>
          </a:solidFill>
          <a:ln>
            <a:solidFill>
              <a:srgbClr val="002060"/>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显性</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15</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世纪。空间：威尼斯</a:t>
            </a:r>
            <a:endPar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文本框 14" title=""/>
          <p:cNvSpPr txBox="1"/>
          <p:nvPr>
            <p:custDataLst>
              <p:tags r:id="rId16"/>
            </p:custDataLst>
          </p:nvPr>
        </p:nvSpPr>
        <p:spPr>
          <a:xfrm>
            <a:off x="5237391" y="4009259"/>
            <a:ext cx="6096000" cy="1200329"/>
          </a:xfrm>
          <a:prstGeom prst="rect">
            <a:avLst/>
          </a:prstGeom>
          <a:solidFill>
            <a:srgbClr val="FFF2CC"/>
          </a:solidFill>
          <a:ln>
            <a:solidFill>
              <a:srgbClr val="002060"/>
            </a:solidFill>
          </a:ln>
        </p:spPr>
        <p:txBody>
          <a:bodyPr wrap="square">
            <a:spAutoFit/>
          </a:bodyPr>
          <a:lstStyle/>
          <a:p>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文艺复兴</a:t>
            </a:r>
            <a:r>
              <a:rPr lang="zh-CN" altLang="en-US" sz="2400" b="1" kern="100">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运动时期（</a:t>
            </a:r>
            <a:r>
              <a:rPr lang="en-US" altLang="zh-CN" sz="2400" b="1" kern="100">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14-17</a:t>
            </a:r>
            <a:r>
              <a:rPr lang="zh-CN" altLang="en-US" sz="2400" b="1" kern="100">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世纪初），</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人文主义以人为中心，</a:t>
            </a:r>
            <a:r>
              <a:rPr lang="zh-CN" altLang="en-US" sz="2400" b="1" kern="100">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肯定人的价值、尊严；追求世俗的生活。</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7" name="文本框 16" title=""/>
          <p:cNvSpPr txBox="1"/>
          <p:nvPr>
            <p:custDataLst>
              <p:tags r:id="rId17"/>
            </p:custDataLst>
          </p:nvPr>
        </p:nvSpPr>
        <p:spPr>
          <a:xfrm>
            <a:off x="296545" y="5385395"/>
            <a:ext cx="10882167" cy="1200329"/>
          </a:xfrm>
          <a:prstGeom prst="rect">
            <a:avLst/>
          </a:prstGeom>
          <a:noFill/>
        </p:spPr>
        <p:txBody>
          <a:bodyPr wrap="square">
            <a:spAutoFit/>
          </a:bodyPr>
          <a:lstStyle/>
          <a:p>
            <a:r>
              <a:rPr lang="zh-CN" altLang="zh-CN"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据材料信息，威尼斯在</a:t>
            </a:r>
            <a:r>
              <a:rPr lang="en-US" altLang="zh-CN" sz="2400" b="1" kern="100">
                <a:solidFill>
                  <a:srgbClr val="FF0000"/>
                </a:solidFill>
                <a:effectLst/>
                <a:latin typeface="Arial" panose="020b0604020202020204" pitchFamily="34" charset="0"/>
                <a:ea typeface="微软雅黑" panose="020b0503020204020204" charset="-122"/>
                <a:sym typeface="Arial" panose="020b0604020202020204" pitchFamily="34" charset="0"/>
              </a:rPr>
              <a:t>15</a:t>
            </a:r>
            <a:r>
              <a:rPr lang="zh-CN" altLang="zh-CN"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世纪公众对喜剧的强烈需求导致宗教性剧本被改编为肤浅、杂乱无章的喜剧，这表明当时社会对娱乐和消遣的需求在增长，即世俗文化在兴盛。随后，威尼斯喜剧的蓬勃发展更是这一趋势的明显体现，故选</a:t>
            </a:r>
            <a:r>
              <a:rPr lang="en-US" altLang="zh-CN" sz="2400" b="1" kern="100">
                <a:solidFill>
                  <a:srgbClr val="FF0000"/>
                </a:solidFill>
                <a:effectLst/>
                <a:latin typeface="Arial" panose="020b0604020202020204" pitchFamily="34" charset="0"/>
                <a:ea typeface="微软雅黑" panose="020b0503020204020204" charset="-122"/>
                <a:sym typeface="Arial" panose="020b0604020202020204" pitchFamily="34" charset="0"/>
              </a:rPr>
              <a:t>D</a:t>
            </a:r>
            <a:r>
              <a:rPr lang="zh-CN" altLang="zh-CN"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项；</a:t>
            </a:r>
            <a:endPar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9" name="文本框 18" title=""/>
          <p:cNvSpPr txBox="1"/>
          <p:nvPr>
            <p:custDataLst>
              <p:tags r:id="rId18"/>
            </p:custDataLst>
          </p:nvPr>
        </p:nvSpPr>
        <p:spPr>
          <a:xfrm>
            <a:off x="395433" y="4631838"/>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5" grpId="0" animBg="1"/>
      <p:bldP spid="17" grpId="0"/>
      <p:bldP spid="19"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5" name="矩形 4" title=""/>
          <p:cNvSpPr/>
          <p:nvPr>
            <p:custDataLst>
              <p:tags r:id="rId3"/>
            </p:custDataLst>
          </p:nvPr>
        </p:nvSpPr>
        <p:spPr>
          <a:xfrm>
            <a:off x="339446" y="1963489"/>
            <a:ext cx="11194881" cy="3344570"/>
          </a:xfrm>
          <a:prstGeom prst="rect">
            <a:avLst/>
          </a:prstGeom>
          <a:ln>
            <a:solidFill>
              <a:srgbClr val="002060"/>
            </a:solidFill>
          </a:ln>
        </p:spPr>
        <p:txBody>
          <a:bodyPr wrap="square">
            <a:spAutoFit/>
          </a:bodyPr>
          <a:lstStyle/>
          <a:p>
            <a:pPr>
              <a:lnSpc>
                <a:spcPct val="150000"/>
              </a:lnSpc>
            </a:pP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1</a:t>
            </a:r>
            <a:r>
              <a:rPr lang="zh-CN" altLang="en-US" sz="2400" b="1">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cs typeface="楷体" panose="02010609060101010101" charset="-122"/>
                <a:sym typeface="Arial" panose="020b0604020202020204" pitchFamily="34" charset="0"/>
              </a:rPr>
              <a:t>中心词</a:t>
            </a:r>
            <a:r>
              <a:rPr lang="zh-CN" altLang="en-US" sz="2400" b="1">
                <a:latin typeface="Arial" panose="020b0604020202020204" pitchFamily="34" charset="0"/>
                <a:ea typeface="微软雅黑" panose="020b0503020204020204" charset="-122"/>
                <a:cs typeface="楷体" panose="02010609060101010101" charset="-122"/>
                <a:sym typeface="Arial" panose="020b0604020202020204" pitchFamily="34" charset="0"/>
              </a:rPr>
              <a:t>（主体、主语或重心）</a:t>
            </a:r>
            <a:endParaRPr lang="zh-CN" altLang="en-US" sz="2400" b="1">
              <a:solidFill>
                <a:srgbClr val="FF3300"/>
              </a:solidFill>
              <a:latin typeface="Arial" panose="020b0604020202020204" pitchFamily="34" charset="0"/>
              <a:ea typeface="微软雅黑" panose="020b0503020204020204" charset="-122"/>
              <a:sym typeface="Arial" panose="020b0604020202020204" pitchFamily="34" charset="0"/>
            </a:endParaRPr>
          </a:p>
          <a:p>
            <a:pPr>
              <a:lnSpc>
                <a:spcPct val="150000"/>
              </a:lnSpc>
            </a:pPr>
            <a:r>
              <a:rPr lang="en-US" altLang="zh-CN" sz="2400" b="1">
                <a:solidFill>
                  <a:srgbClr val="FF0000"/>
                </a:solidFill>
                <a:latin typeface="Arial" panose="020b0604020202020204" pitchFamily="34" charset="0"/>
                <a:ea typeface="微软雅黑" panose="020b0503020204020204" charset="-122"/>
                <a:cs typeface="楷体" panose="02010609060101010101" charset="-122"/>
                <a:sym typeface="Arial" panose="020b0604020202020204" pitchFamily="34" charset="0"/>
              </a:rPr>
              <a:t>①</a:t>
            </a:r>
            <a:r>
              <a:rPr lang="zh-CN" altLang="zh-CN" sz="2400" b="1">
                <a:solidFill>
                  <a:srgbClr val="FF0000"/>
                </a:solidFill>
                <a:latin typeface="Arial" panose="020b0604020202020204" pitchFamily="34" charset="0"/>
                <a:ea typeface="微软雅黑" panose="020b0503020204020204" charset="-122"/>
                <a:cs typeface="楷体" panose="02010609060101010101" charset="-122"/>
                <a:sym typeface="Arial" panose="020b0604020202020204" pitchFamily="34" charset="0"/>
              </a:rPr>
              <a:t>主体</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指材料的</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描述对象</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事件</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，材料的主体往往是关键词，本身就具有一些特征</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材料中反复出现的词汇</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50000"/>
              </a:lnSpc>
            </a:pPr>
            <a:r>
              <a:rPr lang="zh-CN" altLang="en-US" sz="2400" b="1">
                <a:solidFill>
                  <a:srgbClr val="FF0000"/>
                </a:solidFill>
                <a:latin typeface="Arial" panose="020b0604020202020204" pitchFamily="34" charset="0"/>
                <a:ea typeface="微软雅黑" panose="020b0503020204020204" charset="-122"/>
                <a:cs typeface="楷体" panose="02010609060101010101" charset="-122"/>
                <a:sym typeface="Arial" panose="020b0604020202020204" pitchFamily="34" charset="0"/>
              </a:rPr>
              <a:t>②</a:t>
            </a:r>
            <a:r>
              <a:rPr lang="zh-CN" altLang="zh-CN" sz="2400" b="1">
                <a:solidFill>
                  <a:srgbClr val="FF0000"/>
                </a:solidFill>
                <a:latin typeface="Arial" panose="020b0604020202020204" pitchFamily="34" charset="0"/>
                <a:ea typeface="微软雅黑" panose="020b0503020204020204" charset="-122"/>
                <a:cs typeface="楷体" panose="02010609060101010101" charset="-122"/>
                <a:sym typeface="Arial" panose="020b0604020202020204" pitchFamily="34" charset="0"/>
              </a:rPr>
              <a:t> </a:t>
            </a:r>
            <a:r>
              <a:rPr lang="zh-CN" altLang="en-US" sz="2400" b="1" kern="0" spc="75">
                <a:solidFill>
                  <a:srgbClr val="FF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“主语”</a:t>
            </a:r>
            <a:r>
              <a:rPr lang="en-US" altLang="zh-CN" sz="2400" b="1" kern="0" spc="75">
                <a:solidFill>
                  <a:srgbClr val="FF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t>
            </a:r>
            <a:r>
              <a:rPr lang="zh-CN" altLang="zh-CN" sz="2400" b="1" kern="0" spc="75">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包含两层意思：史料</a:t>
            </a:r>
            <a:r>
              <a:rPr lang="zh-CN" altLang="zh-CN" sz="2400" b="1" kern="0" spc="75">
                <a:solidFill>
                  <a:srgbClr val="FF0000"/>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本身的主语</a:t>
            </a:r>
            <a:r>
              <a:rPr lang="zh-CN" altLang="zh-CN" sz="2400" b="1" kern="0" spc="75">
                <a:solidFill>
                  <a:srgbClr val="666666"/>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t>
            </a:r>
            <a:r>
              <a:rPr lang="zh-CN" altLang="zh-CN" sz="2400" b="1" kern="0" spc="75">
                <a:solidFill>
                  <a:srgbClr val="FF0000"/>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史料编撰者</a:t>
            </a:r>
            <a:r>
              <a:rPr lang="zh-CN" altLang="zh-CN" sz="2400" b="1" kern="0" spc="75">
                <a:solidFill>
                  <a:srgbClr val="666666"/>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t>
            </a:r>
            <a:r>
              <a:rPr lang="zh-CN" altLang="zh-CN" sz="2400" b="1" kern="0" spc="75">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根据设问确定指向</a:t>
            </a:r>
            <a:r>
              <a:rPr lang="en-US" altLang="zh-CN" sz="2400" b="1" kern="0" spc="75">
                <a:solidFill>
                  <a:srgbClr val="666666"/>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t>
            </a:r>
            <a:r>
              <a:rPr lang="zh-CN" altLang="zh-CN" sz="2400" b="1">
                <a:latin typeface="Arial" panose="020b0604020202020204" pitchFamily="34" charset="0"/>
                <a:ea typeface="微软雅黑" panose="020b0503020204020204" charset="-122"/>
                <a:sym typeface="Arial" panose="020b0604020202020204" pitchFamily="34" charset="0"/>
              </a:rPr>
              <a:t>明确主语</a:t>
            </a:r>
            <a:r>
              <a:rPr lang="en-US" altLang="zh-CN" sz="2400" b="1">
                <a:latin typeface="Arial" panose="020b0604020202020204" pitchFamily="34" charset="0"/>
                <a:ea typeface="微软雅黑" panose="020b0503020204020204" charset="-122"/>
                <a:sym typeface="Arial" panose="020b0604020202020204" pitchFamily="34" charset="0"/>
              </a:rPr>
              <a:t>.</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50000"/>
              </a:lnSpc>
            </a:pPr>
            <a:r>
              <a:rPr lang="zh-CN" altLang="en-US" sz="2400" b="1">
                <a:solidFill>
                  <a:srgbClr val="FF0000"/>
                </a:solidFill>
                <a:latin typeface="Arial" panose="020b0604020202020204" pitchFamily="34" charset="0"/>
                <a:ea typeface="微软雅黑" panose="020b0503020204020204" charset="-122"/>
                <a:cs typeface="楷体" panose="02010609060101010101" charset="-122"/>
                <a:sym typeface="Arial" panose="020b0604020202020204" pitchFamily="34" charset="0"/>
              </a:rPr>
              <a:t>③重心</a:t>
            </a:r>
            <a:r>
              <a:rPr lang="en-US" altLang="zh-CN" sz="2400" b="1">
                <a:solidFill>
                  <a:srgbClr val="FF0000"/>
                </a:solidFill>
                <a:latin typeface="Arial" panose="020b0604020202020204" pitchFamily="34" charset="0"/>
                <a:ea typeface="微软雅黑" panose="020b0503020204020204" charset="-122"/>
                <a:cs typeface="楷体" panose="02010609060101010101" charset="-122"/>
                <a:sym typeface="Arial" panose="020b0604020202020204" pitchFamily="34" charset="0"/>
              </a:rPr>
              <a:t>:</a:t>
            </a:r>
            <a:r>
              <a:rPr lang="zh-CN" altLang="en-US" sz="2400" b="1">
                <a:latin typeface="Arial" panose="020b0604020202020204" pitchFamily="34" charset="0"/>
                <a:ea typeface="微软雅黑" panose="020b0503020204020204" charset="-122"/>
                <a:cs typeface="楷体" panose="02010609060101010101" charset="-122"/>
                <a:sym typeface="Arial" panose="020b0604020202020204" pitchFamily="34" charset="0"/>
              </a:rPr>
              <a:t>往往由</a:t>
            </a:r>
            <a:r>
              <a:rPr lang="zh-CN" altLang="en-US" sz="2400" b="1">
                <a:solidFill>
                  <a:srgbClr val="FF0000"/>
                </a:solidFill>
                <a:latin typeface="Arial" panose="020b0604020202020204" pitchFamily="34" charset="0"/>
                <a:ea typeface="微软雅黑" panose="020b0503020204020204" charset="-122"/>
                <a:cs typeface="楷体" panose="02010609060101010101" charset="-122"/>
                <a:sym typeface="Arial" panose="020b0604020202020204" pitchFamily="34" charset="0"/>
              </a:rPr>
              <a:t>关联词、语气词</a:t>
            </a:r>
            <a:r>
              <a:rPr lang="zh-CN" altLang="en-US" sz="2400" b="1">
                <a:latin typeface="Arial" panose="020b0604020202020204" pitchFamily="34" charset="0"/>
                <a:ea typeface="微软雅黑" panose="020b0503020204020204" charset="-122"/>
                <a:cs typeface="楷体" panose="02010609060101010101" charset="-122"/>
                <a:sym typeface="Arial" panose="020b0604020202020204" pitchFamily="34" charset="0"/>
              </a:rPr>
              <a:t>来强调。要注意后面</a:t>
            </a:r>
            <a:r>
              <a:rPr lang="zh-CN" altLang="en-US" sz="2400" b="1">
                <a:solidFill>
                  <a:srgbClr val="FF0000"/>
                </a:solidFill>
                <a:latin typeface="Arial" panose="020b0604020202020204" pitchFamily="34" charset="0"/>
                <a:ea typeface="微软雅黑" panose="020b0503020204020204" charset="-122"/>
                <a:cs typeface="楷体" panose="02010609060101010101" charset="-122"/>
                <a:sym typeface="Arial" panose="020b0604020202020204" pitchFamily="34" charset="0"/>
              </a:rPr>
              <a:t>连词、语气词</a:t>
            </a:r>
            <a:r>
              <a:rPr lang="zh-CN" altLang="en-US" sz="2400" b="1">
                <a:latin typeface="Arial" panose="020b0604020202020204" pitchFamily="34" charset="0"/>
                <a:ea typeface="微软雅黑" panose="020b0503020204020204" charset="-122"/>
                <a:cs typeface="楷体" panose="02010609060101010101" charset="-122"/>
                <a:sym typeface="Arial" panose="020b0604020202020204" pitchFamily="34" charset="0"/>
              </a:rPr>
              <a:t>的讲解。</a:t>
            </a:r>
            <a:endParaRPr lang="en-US" altLang="zh-CN" sz="2400" b="1">
              <a:latin typeface="Arial" panose="020b0604020202020204" pitchFamily="34" charset="0"/>
              <a:ea typeface="微软雅黑" panose="020b0503020204020204" charset="-122"/>
              <a:sym typeface="Arial" panose="020b0604020202020204" pitchFamily="34" charset="0"/>
            </a:endParaRPr>
          </a:p>
        </p:txBody>
      </p:sp>
      <p:sp>
        <p:nvSpPr>
          <p:cNvPr id="6" name="矩形 5" title=""/>
          <p:cNvSpPr/>
          <p:nvPr>
            <p:custDataLst>
              <p:tags r:id="rId4"/>
            </p:custDataLst>
          </p:nvPr>
        </p:nvSpPr>
        <p:spPr>
          <a:xfrm>
            <a:off x="281773" y="1388908"/>
            <a:ext cx="11233248" cy="580415"/>
          </a:xfrm>
          <a:prstGeom prst="rect">
            <a:avLst/>
          </a:prstGeom>
        </p:spPr>
        <p:txBody>
          <a:bodyPr wrap="square">
            <a:spAutoFit/>
          </a:bodyPr>
          <a:lstStyle/>
          <a:p>
            <a:pPr>
              <a:lnSpc>
                <a:spcPct val="150000"/>
              </a:lnSpc>
              <a:spcBef>
                <a:spcPct val="50000"/>
              </a:spcBef>
              <a:defRPr/>
            </a:pPr>
            <a:r>
              <a:rPr lang="zh-CN" altLang="zh-CN" sz="2400" b="1">
                <a:latin typeface="Arial" panose="020b0604020202020204" pitchFamily="34" charset="0"/>
                <a:ea typeface="微软雅黑" panose="020b0503020204020204" charset="-122"/>
                <a:sym typeface="Arial" panose="020b0604020202020204" pitchFamily="34" charset="0"/>
              </a:rPr>
              <a:t>关键词的分布往往有以下</a:t>
            </a: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三种情况</a:t>
            </a:r>
            <a:r>
              <a:rPr lang="zh-CN" altLang="zh-CN" sz="2400" b="1">
                <a:latin typeface="Arial" panose="020b0604020202020204" pitchFamily="34" charset="0"/>
                <a:ea typeface="微软雅黑" panose="020b0503020204020204" charset="-122"/>
                <a:sym typeface="Arial" panose="020b0604020202020204" pitchFamily="34" charset="0"/>
              </a:rPr>
              <a:t>：</a:t>
            </a:r>
            <a:endParaRPr lang="zh-CN" altLang="zh-CN" sz="2400" b="1">
              <a:latin typeface="Arial" panose="020b0604020202020204" pitchFamily="34" charset="0"/>
              <a:ea typeface="微软雅黑" panose="020b0503020204020204" charset="-122"/>
              <a:sym typeface="Arial" panose="020b0604020202020204" pitchFamily="34" charset="0"/>
            </a:endParaRPr>
          </a:p>
        </p:txBody>
      </p:sp>
      <p:sp>
        <p:nvSpPr>
          <p:cNvPr id="7" name="文本框 6" title=""/>
          <p:cNvSpPr txBox="1"/>
          <p:nvPr>
            <p:custDataLst>
              <p:tags r:id="rId5"/>
            </p:custDataLst>
          </p:nvPr>
        </p:nvSpPr>
        <p:spPr>
          <a:xfrm>
            <a:off x="318023" y="893797"/>
            <a:ext cx="5854178"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9" name="组合 8" title=""/>
          <p:cNvGrpSpPr/>
          <p:nvPr>
            <p:custDataLst>
              <p:tags r:id="rId6"/>
            </p:custDataLst>
          </p:nvPr>
        </p:nvGrpSpPr>
        <p:grpSpPr>
          <a:xfrm>
            <a:off x="120333" y="121740"/>
            <a:ext cx="11877675" cy="554355"/>
            <a:chOff x="334963" y="1460955"/>
            <a:chExt cx="11877675" cy="554355"/>
          </a:xfrm>
        </p:grpSpPr>
        <p:sp>
          <p:nvSpPr>
            <p:cNvPr id="10" name="矩形 9"/>
            <p:cNvSpPr/>
            <p:nvPr>
              <p:custDataLst>
                <p:tags r:id="rId7"/>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Hexin Shape 5"/>
            <p:cNvSpPr/>
            <p:nvPr>
              <p:custDataLst>
                <p:tags r:id="rId8"/>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12" name="图片 476" title=""/>
          <p:cNvPicPr>
            <a:picLocks noChangeAspect="1"/>
          </p:cNvPicPr>
          <p:nvPr>
            <p:custDataLst>
              <p:tags r:id="rId11"/>
            </p:custDataLst>
          </p:nvPr>
        </p:nvPicPr>
        <p:blipFill>
          <a:blip r:embed="rId9">
            <a:extLst>
              <a:ext uri="{96DAC541-7B7A-43D3-8B79-37D633B846F1}">
                <asvg:svgBlip xmlns:asvg="http://schemas.microsoft.com/office/drawing/2016/SVG/main" r:embed="rId10"/>
              </a:ext>
            </a:extLst>
          </a:blip>
          <a:stretch>
            <a:fillRect/>
          </a:stretch>
        </p:blipFill>
        <p:spPr>
          <a:xfrm>
            <a:off x="215265" y="0"/>
            <a:ext cx="775970" cy="775970"/>
          </a:xfrm>
          <a:prstGeom prst="rect">
            <a:avLst/>
          </a:prstGeom>
        </p:spPr>
      </p:pic>
      <p:sp>
        <p:nvSpPr>
          <p:cNvPr id="3" name="文本框 2" title=""/>
          <p:cNvSpPr txBox="1"/>
          <p:nvPr>
            <p:custDataLst>
              <p:tags r:id="rId12"/>
            </p:custDataLst>
          </p:nvPr>
        </p:nvSpPr>
        <p:spPr>
          <a:xfrm>
            <a:off x="5774267" y="1948509"/>
            <a:ext cx="5528734" cy="461665"/>
          </a:xfrm>
          <a:prstGeom prst="rect">
            <a:avLst/>
          </a:prstGeom>
          <a:solidFill>
            <a:srgbClr val="FF0000"/>
          </a:solidFill>
        </p:spPr>
        <p:txBody>
          <a:bodyPr wrap="square">
            <a:spAutoFit/>
          </a:bodyPr>
          <a:lstStyle/>
          <a:p>
            <a:pPr algn="ct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遵循主体（主语、重心）一致原则</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title=""/>
          <p:cNvSpPr txBox="1"/>
          <p:nvPr>
            <p:custDataLst>
              <p:tags r:id="rId13"/>
            </p:custDataLst>
          </p:nvPr>
        </p:nvSpPr>
        <p:spPr>
          <a:xfrm>
            <a:off x="318023" y="5469092"/>
            <a:ext cx="11196997" cy="999313"/>
          </a:xfrm>
          <a:prstGeom prst="rect">
            <a:avLst/>
          </a:prstGeom>
          <a:solidFill>
            <a:srgbClr val="E1D8F8"/>
          </a:solidFill>
          <a:ln>
            <a:solidFill>
              <a:srgbClr val="002060"/>
            </a:solidFill>
          </a:ln>
        </p:spPr>
        <p:txBody>
          <a:bodyPr wrap="square">
            <a:spAutoFit/>
          </a:bodyPr>
          <a:lstStyle/>
          <a:p>
            <a:pPr marL="0" algn="l" rtl="0" eaLnBrk="1" latinLnBrk="0" hangingPunct="1">
              <a:lnSpc>
                <a:spcPct val="130000"/>
              </a:lnSpc>
            </a:pPr>
            <a:r>
              <a:rPr lang="zh-CN" altLang="zh-CN" sz="2400" b="1" kern="1200">
                <a:solidFill>
                  <a:srgbClr val="000000"/>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注意</a:t>
            </a:r>
            <a:r>
              <a:rPr lang="en-US" altLang="zh-CN" sz="2400" b="1" kern="1200">
                <a:solidFill>
                  <a:srgbClr val="000000"/>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r>
              <a:rPr lang="zh-CN" altLang="zh-CN" sz="2400" b="1" kern="1200">
                <a:solidFill>
                  <a:srgbClr val="000000"/>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历史选择题解题时应</a:t>
            </a:r>
            <a:r>
              <a:rPr lang="zh-CN" altLang="zh-CN" sz="2400" b="1" kern="1200">
                <a:solidFill>
                  <a:srgbClr val="FF0000"/>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遵循主体</a:t>
            </a:r>
            <a:r>
              <a:rPr lang="zh-CN" altLang="en-US" sz="2400" b="1" kern="1200">
                <a:solidFill>
                  <a:srgbClr val="FF0000"/>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（主语、重心）</a:t>
            </a:r>
            <a:r>
              <a:rPr lang="zh-CN" altLang="zh-CN" sz="2400" b="1" kern="1200">
                <a:solidFill>
                  <a:srgbClr val="FF0000"/>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一致原则</a:t>
            </a:r>
            <a:r>
              <a:rPr lang="en-US" altLang="zh-CN" sz="2400" b="1" kern="1200">
                <a:solidFill>
                  <a:srgbClr val="000000"/>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r>
              <a:rPr lang="zh-CN" altLang="zh-CN" sz="2400" b="1" kern="1200">
                <a:solidFill>
                  <a:srgbClr val="000000"/>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即正确选项的主体必须与题干材料的主体一致，否则为错误项。</a:t>
            </a:r>
            <a:r>
              <a:rPr lang="en-US" altLang="zh-CN" sz="2400" b="1" kern="1200">
                <a:solidFill>
                  <a:srgbClr val="000000"/>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zh-CN" sz="2400" b="1">
              <a:effectLst/>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7" name="文本框 6" title=""/>
          <p:cNvSpPr txBox="1"/>
          <p:nvPr>
            <p:custDataLst>
              <p:tags r:id="rId3"/>
            </p:custDataLst>
          </p:nvPr>
        </p:nvSpPr>
        <p:spPr>
          <a:xfrm>
            <a:off x="318023" y="893797"/>
            <a:ext cx="5854178"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9" name="组合 8" title=""/>
          <p:cNvGrpSpPr/>
          <p:nvPr>
            <p:custDataLst>
              <p:tags r:id="rId4"/>
            </p:custDataLst>
          </p:nvPr>
        </p:nvGrpSpPr>
        <p:grpSpPr>
          <a:xfrm>
            <a:off x="120333" y="121740"/>
            <a:ext cx="11877675" cy="554355"/>
            <a:chOff x="334963" y="1460955"/>
            <a:chExt cx="11877675" cy="554355"/>
          </a:xfrm>
        </p:grpSpPr>
        <p:sp>
          <p:nvSpPr>
            <p:cNvPr id="10" name="矩形 9"/>
            <p:cNvSpPr/>
            <p:nvPr>
              <p:custDataLst>
                <p:tags r:id="rId5"/>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Hexin Shape 5"/>
            <p:cNvSpPr/>
            <p:nvPr>
              <p:custDataLst>
                <p:tags r:id="rId6"/>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12" name="图片 476" title=""/>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215265" y="0"/>
            <a:ext cx="775970" cy="775970"/>
          </a:xfrm>
          <a:prstGeom prst="rect">
            <a:avLst/>
          </a:prstGeom>
        </p:spPr>
      </p:pic>
      <p:sp>
        <p:nvSpPr>
          <p:cNvPr id="3" name="文本框 2" title=""/>
          <p:cNvSpPr txBox="1"/>
          <p:nvPr>
            <p:custDataLst>
              <p:tags r:id="rId10"/>
            </p:custDataLst>
          </p:nvPr>
        </p:nvSpPr>
        <p:spPr>
          <a:xfrm>
            <a:off x="318023" y="1491755"/>
            <a:ext cx="11305652" cy="3161571"/>
          </a:xfrm>
          <a:prstGeom prst="rect">
            <a:avLst/>
          </a:prstGeom>
          <a:noFill/>
        </p:spPr>
        <p:txBody>
          <a:bodyPr wrap="square">
            <a:spAutoFit/>
          </a:bodyPr>
          <a:lstStyle/>
          <a:p>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·吉林高考·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15</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）图</a:t>
            </a:r>
            <a:r>
              <a:rPr lang="en-US" altLang="zh-CN" sz="2400" b="1" kern="100">
                <a:effectLst/>
                <a:latin typeface="Arial" panose="020b0604020202020204" pitchFamily="34" charset="0"/>
                <a:ea typeface="微软雅黑" panose="020b0503020204020204" charset="-122"/>
                <a:sym typeface="Arial" panose="020b0604020202020204" pitchFamily="34" charset="0"/>
              </a:rPr>
              <a:t>2</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是某书封面使用的漫画。</a:t>
            </a:r>
            <a:endParaRPr lang="en-US"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p>
            <a:pPr marL="266700">
              <a:lnSpc>
                <a:spcPct val="15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据此推断，该书的主题最有可能是（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民族解放与殖民帝国瓦解</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种族歧视与民权运动</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霸权主义与非洲地区冲突</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南北差距与泛非主义</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pic>
        <p:nvPicPr>
          <p:cNvPr id="4" name="../Upload/image/2024/6/14/202406141046441976321.png" title=""/>
          <p:cNvPicPr>
            <a:picLocks noChangeAspect="1"/>
          </p:cNvPicPr>
          <p:nvPr>
            <p:custDataLst>
              <p:tags r:id="rId12"/>
            </p:custDataLst>
          </p:nvPr>
        </p:nvPicPr>
        <p:blipFill>
          <a:blip r:embed="rId11"/>
          <a:stretch>
            <a:fillRect/>
          </a:stretch>
        </p:blipFill>
        <p:spPr bwMode="auto">
          <a:xfrm>
            <a:off x="7692361" y="1540421"/>
            <a:ext cx="3852334" cy="2869679"/>
          </a:xfrm>
          <a:prstGeom prst="rect">
            <a:avLst/>
          </a:prstGeom>
        </p:spPr>
      </p:pic>
      <p:sp>
        <p:nvSpPr>
          <p:cNvPr id="14" name="文本框 13" title=""/>
          <p:cNvSpPr txBox="1"/>
          <p:nvPr>
            <p:custDataLst>
              <p:tags r:id="rId13"/>
            </p:custDataLst>
          </p:nvPr>
        </p:nvSpPr>
        <p:spPr>
          <a:xfrm>
            <a:off x="215265" y="5372340"/>
            <a:ext cx="887677" cy="1128579"/>
          </a:xfrm>
          <a:prstGeom prst="rect">
            <a:avLst/>
          </a:prstGeom>
          <a:solidFill>
            <a:srgbClr val="FF0000"/>
          </a:solidFill>
        </p:spPr>
        <p:txBody>
          <a:bodyPr wrap="square" rtlCol="0">
            <a:spAutoFit/>
          </a:bodyPr>
          <a:lstStyle/>
          <a:p>
            <a:pPr>
              <a:lnSpc>
                <a:spcPct val="150000"/>
              </a:lnSpc>
            </a:pP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图片信息</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20" name="组合 19" title=""/>
          <p:cNvGrpSpPr/>
          <p:nvPr>
            <p:custDataLst>
              <p:tags r:id="rId14"/>
            </p:custDataLst>
          </p:nvPr>
        </p:nvGrpSpPr>
        <p:grpSpPr>
          <a:xfrm>
            <a:off x="1082093" y="5372340"/>
            <a:ext cx="5013907" cy="1200329"/>
            <a:chOff x="1082093" y="5180146"/>
            <a:chExt cx="5013907" cy="1200329"/>
          </a:xfrm>
        </p:grpSpPr>
        <p:sp>
          <p:nvSpPr>
            <p:cNvPr id="13" name="文本框 12"/>
            <p:cNvSpPr txBox="1"/>
            <p:nvPr>
              <p:custDataLst>
                <p:tags r:id="rId15"/>
              </p:custDataLst>
            </p:nvPr>
          </p:nvSpPr>
          <p:spPr>
            <a:xfrm>
              <a:off x="1314183" y="5180146"/>
              <a:ext cx="4554432" cy="1200329"/>
            </a:xfrm>
            <a:prstGeom prst="rect">
              <a:avLst/>
            </a:prstGeom>
            <a:solidFill>
              <a:schemeClr val="bg1">
                <a:lumMod val="95000"/>
              </a:schemeClr>
            </a:solidFill>
          </p:spPr>
          <p:txBody>
            <a:bodyPr wrap="square">
              <a:spAutoFit/>
            </a:bodyPr>
            <a:lstStyle/>
            <a:p>
              <a:r>
                <a:rPr lang="en-US" altLang="zh-CN" sz="2400" b="1">
                  <a:latin typeface="Arial" panose="020b0604020202020204" pitchFamily="34" charset="0"/>
                  <a:ea typeface="微软雅黑" panose="020b0503020204020204" charset="-122"/>
                  <a:sym typeface="Arial" panose="020b0604020202020204" pitchFamily="34" charset="0"/>
                </a:rPr>
                <a:t>(1)</a:t>
              </a:r>
              <a:r>
                <a:rPr lang="zh-CN" altLang="en-US" sz="2400" b="1">
                  <a:latin typeface="Arial" panose="020b0604020202020204" pitchFamily="34" charset="0"/>
                  <a:ea typeface="微软雅黑" panose="020b0503020204020204" charset="-122"/>
                  <a:sym typeface="Arial" panose="020b0604020202020204" pitchFamily="34" charset="0"/>
                </a:rPr>
                <a:t>一黑人张嘴吹出一股强劲之风</a:t>
              </a:r>
              <a:endParaRPr lang="en-US" altLang="zh-CN" sz="2400" b="1">
                <a:latin typeface="Arial" panose="020b0604020202020204" pitchFamily="34" charset="0"/>
                <a:ea typeface="微软雅黑" panose="020b0503020204020204" charset="-122"/>
                <a:sym typeface="Arial" panose="020b0604020202020204" pitchFamily="34" charset="0"/>
              </a:endParaRPr>
            </a:p>
            <a:p>
              <a:r>
                <a:rPr lang="en-US" altLang="zh-CN" sz="2400" b="1">
                  <a:latin typeface="Arial" panose="020b0604020202020204" pitchFamily="34" charset="0"/>
                  <a:ea typeface="微软雅黑" panose="020b0503020204020204" charset="-122"/>
                  <a:sym typeface="Arial" panose="020b0604020202020204" pitchFamily="34" charset="0"/>
                </a:rPr>
                <a:t>(2)</a:t>
              </a:r>
              <a:r>
                <a:rPr lang="zh-CN" altLang="en-US" sz="2400" b="1">
                  <a:latin typeface="Arial" panose="020b0604020202020204" pitchFamily="34" charset="0"/>
                  <a:ea typeface="微软雅黑" panose="020b0503020204020204" charset="-122"/>
                  <a:sym typeface="Arial" panose="020b0604020202020204" pitchFamily="34" charset="0"/>
                </a:rPr>
                <a:t>大树身上有“非洲”两个汉字</a:t>
              </a:r>
              <a:endParaRPr lang="en-US" altLang="zh-CN" sz="2400" b="1">
                <a:latin typeface="Arial" panose="020b0604020202020204" pitchFamily="34" charset="0"/>
                <a:ea typeface="微软雅黑" panose="020b0503020204020204" charset="-122"/>
                <a:sym typeface="Arial" panose="020b0604020202020204" pitchFamily="34" charset="0"/>
              </a:endParaRPr>
            </a:p>
            <a:p>
              <a:r>
                <a:rPr lang="en-US" altLang="zh-CN" sz="2400" b="1">
                  <a:latin typeface="Arial" panose="020b0604020202020204" pitchFamily="34" charset="0"/>
                  <a:ea typeface="微软雅黑" panose="020b0503020204020204" charset="-122"/>
                  <a:sym typeface="Arial" panose="020b0604020202020204" pitchFamily="34" charset="0"/>
                </a:rPr>
                <a:t>(3)</a:t>
              </a:r>
              <a:r>
                <a:rPr lang="zh-CN" altLang="en-US" sz="2400" b="1">
                  <a:latin typeface="Arial" panose="020b0604020202020204" pitchFamily="34" charset="0"/>
                  <a:ea typeface="微软雅黑" panose="020b0503020204020204" charset="-122"/>
                  <a:sym typeface="Arial" panose="020b0604020202020204" pitchFamily="34" charset="0"/>
                </a:rPr>
                <a:t>白人至尊之巢被吹的摇摇欲坠</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5" name="双大括号 14"/>
            <p:cNvSpPr/>
            <p:nvPr>
              <p:custDataLst>
                <p:tags r:id="rId16"/>
              </p:custDataLst>
            </p:nvPr>
          </p:nvSpPr>
          <p:spPr>
            <a:xfrm>
              <a:off x="1082093" y="5251896"/>
              <a:ext cx="5013907" cy="1128579"/>
            </a:xfrm>
            <a:prstGeom prst="bracePair">
              <a:avLst/>
            </a:prstGeom>
            <a:ln w="28575">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FC000"/>
                </a:solidFill>
                <a:latin typeface="Arial" panose="020b0604020202020204" pitchFamily="34" charset="0"/>
                <a:ea typeface="微软雅黑" panose="020b0503020204020204" charset="-122"/>
                <a:sym typeface="Arial" panose="020b0604020202020204" pitchFamily="34" charset="0"/>
              </a:endParaRPr>
            </a:p>
          </p:txBody>
        </p:sp>
      </p:grpSp>
      <p:sp>
        <p:nvSpPr>
          <p:cNvPr id="16" name="箭头: 右 15" title=""/>
          <p:cNvSpPr/>
          <p:nvPr>
            <p:custDataLst>
              <p:tags r:id="rId17"/>
            </p:custDataLst>
          </p:nvPr>
        </p:nvSpPr>
        <p:spPr>
          <a:xfrm>
            <a:off x="6172200" y="5813645"/>
            <a:ext cx="790627" cy="389467"/>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title=""/>
          <p:cNvSpPr txBox="1"/>
          <p:nvPr>
            <p:custDataLst>
              <p:tags r:id="rId18"/>
            </p:custDataLst>
          </p:nvPr>
        </p:nvSpPr>
        <p:spPr>
          <a:xfrm>
            <a:off x="7102473" y="5444088"/>
            <a:ext cx="4293659" cy="1128579"/>
          </a:xfrm>
          <a:prstGeom prst="rect">
            <a:avLst/>
          </a:prstGeom>
          <a:solidFill>
            <a:srgbClr val="FFF2CC"/>
          </a:solidFill>
          <a:ln>
            <a:solidFill>
              <a:srgbClr val="002060"/>
            </a:solidFill>
          </a:ln>
        </p:spPr>
        <p:txBody>
          <a:bodyPr wrap="square">
            <a:spAutoFit/>
          </a:bodyPr>
          <a:lstStyle/>
          <a:p>
            <a:pPr>
              <a:lnSpc>
                <a:spcPct val="150000"/>
              </a:lnSpc>
            </a:pPr>
            <a:r>
              <a:rPr lang="zh-CN" altLang="en-US" sz="2400" b="1">
                <a:latin typeface="Arial" panose="020b0604020202020204" pitchFamily="34" charset="0"/>
                <a:ea typeface="微软雅黑" panose="020b0503020204020204" charset="-122"/>
                <a:sym typeface="Arial" panose="020b0604020202020204" pitchFamily="34" charset="0"/>
              </a:rPr>
              <a:t>非洲民族解放运动与欧洲白人的殖民统治崩溃瓦解</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9" name="文本框 18" title=""/>
          <p:cNvSpPr txBox="1"/>
          <p:nvPr>
            <p:custDataLst>
              <p:tags r:id="rId19"/>
            </p:custDataLst>
          </p:nvPr>
        </p:nvSpPr>
        <p:spPr>
          <a:xfrm>
            <a:off x="450583" y="2322195"/>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2" name="文本框 21" title=""/>
          <p:cNvSpPr txBox="1"/>
          <p:nvPr>
            <p:custDataLst>
              <p:tags r:id="rId20"/>
            </p:custDataLst>
          </p:nvPr>
        </p:nvSpPr>
        <p:spPr>
          <a:xfrm>
            <a:off x="4582319" y="2940607"/>
            <a:ext cx="3027363" cy="707886"/>
          </a:xfrm>
          <a:prstGeom prst="rect">
            <a:avLst/>
          </a:prstGeom>
          <a:solidFill>
            <a:schemeClr val="bg2"/>
          </a:solidFill>
          <a:ln>
            <a:solidFill>
              <a:srgbClr val="002060"/>
            </a:solidFill>
          </a:ln>
        </p:spPr>
        <p:txBody>
          <a:bodyPr wrap="square">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主体不一致，种族歧视与民权运动是美国</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title=""/>
          <p:cNvSpPr txBox="1"/>
          <p:nvPr>
            <p:custDataLst>
              <p:tags r:id="rId21"/>
            </p:custDataLst>
          </p:nvPr>
        </p:nvSpPr>
        <p:spPr>
          <a:xfrm>
            <a:off x="4582319" y="3702215"/>
            <a:ext cx="3064933" cy="707886"/>
          </a:xfrm>
          <a:prstGeom prst="rect">
            <a:avLst/>
          </a:prstGeom>
          <a:solidFill>
            <a:schemeClr val="bg2"/>
          </a:solidFill>
          <a:ln>
            <a:solidFill>
              <a:srgbClr val="002060"/>
            </a:solidFill>
          </a:ln>
        </p:spPr>
        <p:txBody>
          <a:bodyPr wrap="square">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主体不一致，</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不</a:t>
            </a:r>
            <a:r>
              <a:rPr lang="zh-CN" altLang="en-US" sz="2000" b="1" kern="100">
                <a:solidFill>
                  <a:schemeClr val="accent2"/>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是</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霸权主义和其与非洲的冲突问题</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title=""/>
          <p:cNvSpPr txBox="1"/>
          <p:nvPr>
            <p:custDataLst>
              <p:tags r:id="rId22"/>
            </p:custDataLst>
          </p:nvPr>
        </p:nvSpPr>
        <p:spPr>
          <a:xfrm>
            <a:off x="3613983" y="4653326"/>
            <a:ext cx="7991398" cy="707886"/>
          </a:xfrm>
          <a:prstGeom prst="rect">
            <a:avLst/>
          </a:prstGeom>
          <a:solidFill>
            <a:schemeClr val="bg2"/>
          </a:solidFill>
          <a:ln>
            <a:solidFill>
              <a:srgbClr val="002060"/>
            </a:solidFill>
          </a:ln>
        </p:spPr>
        <p:txBody>
          <a:bodyPr wrap="square">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主体不一致，南北差距说的是发达国家与发展中国的发展差距，泛非主义指的是全世界黑种人反对种族歧视和殖民统治的民族主义思潮，</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7" name="椭圆 26" title=""/>
          <p:cNvSpPr/>
          <p:nvPr>
            <p:custDataLst>
              <p:tags r:id="rId23"/>
            </p:custDataLst>
          </p:nvPr>
        </p:nvSpPr>
        <p:spPr>
          <a:xfrm>
            <a:off x="7732979" y="3482222"/>
            <a:ext cx="1044039" cy="1176668"/>
          </a:xfrm>
          <a:prstGeom prst="ellipse">
            <a:avLst/>
          </a:prstGeom>
          <a:no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椭圆 27" title=""/>
          <p:cNvSpPr/>
          <p:nvPr>
            <p:custDataLst>
              <p:tags r:id="rId24"/>
            </p:custDataLst>
          </p:nvPr>
        </p:nvSpPr>
        <p:spPr>
          <a:xfrm>
            <a:off x="9601200" y="1696007"/>
            <a:ext cx="1044038" cy="2005182"/>
          </a:xfrm>
          <a:prstGeom prst="ellipse">
            <a:avLst/>
          </a:prstGeom>
          <a:noFill/>
          <a:ln>
            <a:solidFill>
              <a:srgbClr val="FFFF00"/>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9" name="椭圆 28" title=""/>
          <p:cNvSpPr/>
          <p:nvPr>
            <p:custDataLst>
              <p:tags r:id="rId25"/>
            </p:custDataLst>
          </p:nvPr>
        </p:nvSpPr>
        <p:spPr>
          <a:xfrm>
            <a:off x="7552267" y="1397000"/>
            <a:ext cx="1507066" cy="2005182"/>
          </a:xfrm>
          <a:prstGeom prst="ellipse">
            <a:avLst/>
          </a:prstGeom>
          <a:no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ppt_x"/>
                                          </p:val>
                                        </p:tav>
                                        <p:tav tm="100000">
                                          <p:val>
                                            <p:strVal val="#ppt_x"/>
                                          </p:val>
                                        </p:tav>
                                      </p:tavLst>
                                    </p:anim>
                                    <p:anim calcmode="lin" valueType="num">
                                      <p:cBhvr additive="base">
                                        <p:cTn id="5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fill="hold"/>
                                        <p:tgtEl>
                                          <p:spTgt spid="23"/>
                                        </p:tgtEl>
                                        <p:attrNameLst>
                                          <p:attrName>ppt_x</p:attrName>
                                        </p:attrNameLst>
                                      </p:cBhvr>
                                      <p:tavLst>
                                        <p:tav tm="0">
                                          <p:val>
                                            <p:strVal val="#ppt_x"/>
                                          </p:val>
                                        </p:tav>
                                        <p:tav tm="100000">
                                          <p:val>
                                            <p:strVal val="#ppt_x"/>
                                          </p:val>
                                        </p:tav>
                                      </p:tavLst>
                                    </p:anim>
                                    <p:anim calcmode="lin" valueType="num">
                                      <p:cBhvr additive="base">
                                        <p:cTn id="5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fill="hold"/>
                                        <p:tgtEl>
                                          <p:spTgt spid="25"/>
                                        </p:tgtEl>
                                        <p:attrNameLst>
                                          <p:attrName>ppt_x</p:attrName>
                                        </p:attrNameLst>
                                      </p:cBhvr>
                                      <p:tavLst>
                                        <p:tav tm="0">
                                          <p:val>
                                            <p:strVal val="#ppt_x"/>
                                          </p:val>
                                        </p:tav>
                                        <p:tav tm="100000">
                                          <p:val>
                                            <p:strVal val="#ppt_x"/>
                                          </p:val>
                                        </p:tav>
                                      </p:tavLst>
                                    </p:anim>
                                    <p:anim calcmode="lin" valueType="num">
                                      <p:cBhvr additive="base">
                                        <p:cTn id="6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8" grpId="0" animBg="1"/>
      <p:bldP spid="19" grpId="0"/>
      <p:bldP spid="22" grpId="0" animBg="1"/>
      <p:bldP spid="23" grpId="0" animBg="1"/>
      <p:bldP spid="25" grpId="0" animBg="1"/>
      <p:bldP spid="27" grpId="0" animBg="1"/>
      <p:bldP spid="28" grpId="0" animBg="1"/>
      <p:bldP spid="29" grpId="0"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7" name="文本框 6" title=""/>
          <p:cNvSpPr txBox="1"/>
          <p:nvPr>
            <p:custDataLst>
              <p:tags r:id="rId3"/>
            </p:custDataLst>
          </p:nvPr>
        </p:nvSpPr>
        <p:spPr>
          <a:xfrm>
            <a:off x="318023" y="893797"/>
            <a:ext cx="5854178"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9" name="组合 8" title=""/>
          <p:cNvGrpSpPr/>
          <p:nvPr>
            <p:custDataLst>
              <p:tags r:id="rId4"/>
            </p:custDataLst>
          </p:nvPr>
        </p:nvGrpSpPr>
        <p:grpSpPr>
          <a:xfrm>
            <a:off x="120333" y="121740"/>
            <a:ext cx="11877675" cy="554355"/>
            <a:chOff x="334963" y="1460955"/>
            <a:chExt cx="11877675" cy="554355"/>
          </a:xfrm>
        </p:grpSpPr>
        <p:sp>
          <p:nvSpPr>
            <p:cNvPr id="10" name="矩形 9"/>
            <p:cNvSpPr/>
            <p:nvPr>
              <p:custDataLst>
                <p:tags r:id="rId5"/>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Hexin Shape 5"/>
            <p:cNvSpPr/>
            <p:nvPr>
              <p:custDataLst>
                <p:tags r:id="rId6"/>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12" name="图片 476" title=""/>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215265" y="0"/>
            <a:ext cx="775970" cy="775970"/>
          </a:xfrm>
          <a:prstGeom prst="rect">
            <a:avLst/>
          </a:prstGeom>
        </p:spPr>
      </p:pic>
      <p:sp>
        <p:nvSpPr>
          <p:cNvPr id="3" name="文本框 2" title=""/>
          <p:cNvSpPr txBox="1"/>
          <p:nvPr>
            <p:custDataLst>
              <p:tags r:id="rId10"/>
            </p:custDataLst>
          </p:nvPr>
        </p:nvSpPr>
        <p:spPr>
          <a:xfrm>
            <a:off x="318023" y="1373928"/>
            <a:ext cx="11323637" cy="3881768"/>
          </a:xfrm>
          <a:prstGeom prst="rect">
            <a:avLst/>
          </a:prstGeom>
          <a:noFill/>
        </p:spPr>
        <p:txBody>
          <a:bodyPr wrap="square">
            <a:spAutoFit/>
          </a:bodyPr>
          <a:lstStyle/>
          <a:p>
            <a:pPr marL="266700" indent="-266700">
              <a:lnSpc>
                <a:spcPct val="13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·全国高考甲卷·</a:t>
            </a:r>
            <a:r>
              <a:rPr lang="en-US" altLang="zh-CN" sz="2400" b="1" kern="100">
                <a:effectLst/>
                <a:latin typeface="Arial" panose="020b0604020202020204" pitchFamily="34" charset="0"/>
                <a:ea typeface="微软雅黑" panose="020b0503020204020204" charset="-122"/>
                <a:sym typeface="Arial" panose="020b0604020202020204" pitchFamily="34" charset="0"/>
              </a:rPr>
              <a:t>11</a:t>
            </a:r>
            <a:r>
              <a:rPr lang="zh-CN" altLang="zh-CN" sz="2400" b="1" kern="100">
                <a:effectLst/>
                <a:latin typeface="Arial" panose="020b0604020202020204" pitchFamily="34" charset="0"/>
                <a:ea typeface="微软雅黑" panose="020b0503020204020204" charset="-122"/>
                <a:sym typeface="Arial" panose="020b0604020202020204" pitchFamily="34" charset="0"/>
              </a:rPr>
              <a:t>）伏尔泰说：“像牛顿先生这样十个世纪里只涌现一个的杰出的人物，才真正是伟大的……我们应当尊敬的是凭真理的力量统治人心的人，而不是依靠暴力来奴役人的人；是认识宇宙的人，而不是歪曲宇宙的人。”据此可知，伏尔泰意在（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倡导平等反对君主立宪</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反对专制提倡理性</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推翻生物起源的神创论</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开创近代实验科学</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26" name="圆角矩形 3" title=""/>
          <p:cNvSpPr/>
          <p:nvPr>
            <p:custDataLst>
              <p:tags r:id="rId11"/>
            </p:custDataLst>
          </p:nvPr>
        </p:nvSpPr>
        <p:spPr>
          <a:xfrm>
            <a:off x="3919932" y="1441160"/>
            <a:ext cx="1363268"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圆角矩形 3" title=""/>
          <p:cNvSpPr/>
          <p:nvPr>
            <p:custDataLst>
              <p:tags r:id="rId12"/>
            </p:custDataLst>
          </p:nvPr>
        </p:nvSpPr>
        <p:spPr>
          <a:xfrm>
            <a:off x="6468397" y="1886858"/>
            <a:ext cx="4834603"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圆角矩形 3" title=""/>
          <p:cNvSpPr/>
          <p:nvPr>
            <p:custDataLst>
              <p:tags r:id="rId13"/>
            </p:custDataLst>
          </p:nvPr>
        </p:nvSpPr>
        <p:spPr>
          <a:xfrm>
            <a:off x="4906678" y="2399788"/>
            <a:ext cx="2146326"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文本框 7" title=""/>
          <p:cNvSpPr txBox="1"/>
          <p:nvPr>
            <p:custDataLst>
              <p:tags r:id="rId14"/>
            </p:custDataLst>
          </p:nvPr>
        </p:nvSpPr>
        <p:spPr>
          <a:xfrm>
            <a:off x="341231" y="5255696"/>
            <a:ext cx="11242811" cy="1200329"/>
          </a:xfrm>
          <a:prstGeom prst="rect">
            <a:avLst/>
          </a:prstGeom>
          <a:noFill/>
          <a:ln>
            <a:solidFill>
              <a:srgbClr val="002060"/>
            </a:solidFill>
          </a:ln>
        </p:spPr>
        <p:txBody>
          <a:bodyPr wrap="square">
            <a:spAutoFit/>
          </a:bodyPr>
          <a:lstStyle/>
          <a:p>
            <a:r>
              <a:rPr lang="zh-CN" altLang="zh-CN" sz="2400" b="1" kern="100">
                <a:solidFill>
                  <a:schemeClr val="bg1"/>
                </a:solidFill>
                <a:effectLst/>
                <a:highlight>
                  <a:srgbClr val="FF0000"/>
                </a:highligh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材料</a:t>
            </a:r>
            <a:r>
              <a:rPr lang="zh-CN" altLang="en-US" sz="2400" b="1" kern="100">
                <a:solidFill>
                  <a:schemeClr val="bg1"/>
                </a:solidFill>
                <a:effectLst/>
                <a:highlight>
                  <a:srgbClr val="FF0000"/>
                </a:highligh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主语：伏尔泰。</a:t>
            </a:r>
            <a:r>
              <a:rPr lang="zh-CN" altLang="zh-CN"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材料反映了伏尔泰强调真理的力量和认识宇宙，而伏尔泰是启蒙运动时期的代表，这体现了伏尔泰追求真理和知识，强调理性，反对封建专制的权威</a:t>
            </a:r>
            <a:endPar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title=""/>
          <p:cNvSpPr txBox="1"/>
          <p:nvPr>
            <p:custDataLst>
              <p:tags r:id="rId15"/>
            </p:custDataLst>
          </p:nvPr>
        </p:nvSpPr>
        <p:spPr>
          <a:xfrm>
            <a:off x="416716" y="3501580"/>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5" name="文本框 14" title=""/>
          <p:cNvSpPr txBox="1"/>
          <p:nvPr>
            <p:custDataLst>
              <p:tags r:id="rId16"/>
            </p:custDataLst>
          </p:nvPr>
        </p:nvSpPr>
        <p:spPr>
          <a:xfrm>
            <a:off x="5901267" y="3173106"/>
            <a:ext cx="5476875" cy="1569660"/>
          </a:xfrm>
          <a:prstGeom prst="rect">
            <a:avLst/>
          </a:prstGeom>
          <a:solidFill>
            <a:srgbClr val="FFF2CC"/>
          </a:solidFill>
          <a:ln>
            <a:solidFill>
              <a:srgbClr val="002060"/>
            </a:solidFill>
          </a:ln>
        </p:spPr>
        <p:txBody>
          <a:bodyPr wrap="square">
            <a:spAutoFit/>
          </a:bodyPr>
          <a:lstStyle/>
          <a:p>
            <a:r>
              <a:rPr lang="zh-CN" altLang="zh-CN"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伏尔泰</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是启蒙运动时期的代表</a:t>
            </a:r>
            <a:r>
              <a:rPr lang="zh-CN" altLang="en-US"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主张</a:t>
            </a:r>
            <a:r>
              <a:rPr lang="en-US"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a:t>
            </a:r>
            <a:endParaRPr lang="en-US"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p>
            <a:r>
              <a:rPr lang="zh-CN" altLang="en-US"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①理性主义</a:t>
            </a:r>
            <a:endParaRPr lang="en-US"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p>
            <a:r>
              <a:rPr lang="zh-CN" altLang="en-US"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②</a:t>
            </a:r>
            <a:r>
              <a:rPr lang="zh-CN" altLang="zh-CN"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反对封建专制的权威</a:t>
            </a:r>
            <a:r>
              <a:rPr lang="zh-CN" altLang="en-US"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a:t>
            </a:r>
            <a:r>
              <a:rPr lang="zh-CN" altLang="zh-CN" sz="2400" b="1">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希望于</a:t>
            </a:r>
            <a:r>
              <a:rPr lang="en-US" altLang="zh-CN" sz="2400" b="1">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a:t>
            </a:r>
            <a:r>
              <a:rPr lang="zh-CN" altLang="zh-CN" sz="2400" b="1">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开明</a:t>
            </a:r>
            <a:r>
              <a:rPr lang="en-US" altLang="zh-CN" sz="2400" b="1">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a:t>
            </a:r>
            <a:r>
              <a:rPr lang="zh-CN" altLang="zh-CN" sz="2400" b="1">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君主进行改革，建立</a:t>
            </a:r>
            <a:r>
              <a:rPr lang="zh-CN" altLang="zh-CN" sz="2400" b="1" u="sng">
                <a:solidFill>
                  <a:srgbClr val="FF0000"/>
                </a:solidFill>
                <a:effectLst/>
                <a:uFill>
                  <a:solidFill>
                    <a:srgbClr val="000000"/>
                  </a:solidFill>
                </a:u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君主立宪制</a:t>
            </a:r>
            <a:endParaRPr lang="en-US"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p:txBody>
      </p:sp>
      <p:sp>
        <p:nvSpPr>
          <p:cNvPr id="17" name="文本框 16" title=""/>
          <p:cNvSpPr txBox="1"/>
          <p:nvPr>
            <p:custDataLst>
              <p:tags r:id="rId17"/>
            </p:custDataLst>
          </p:nvPr>
        </p:nvSpPr>
        <p:spPr>
          <a:xfrm>
            <a:off x="5901267" y="4768398"/>
            <a:ext cx="5439303" cy="461665"/>
          </a:xfrm>
          <a:prstGeom prst="rect">
            <a:avLst/>
          </a:prstGeom>
          <a:solidFill>
            <a:srgbClr val="FF0000"/>
          </a:solidFill>
          <a:ln>
            <a:solidFill>
              <a:srgbClr val="002060"/>
            </a:solidFill>
          </a:ln>
        </p:spPr>
        <p:txBody>
          <a:bodyPr wrap="square">
            <a:spAutoFit/>
          </a:bodyPr>
          <a:lstStyle/>
          <a:p>
            <a:pPr algn="ctr"/>
            <a:r>
              <a:rPr lang="zh-CN" altLang="en-US" sz="2400" b="1" kern="100">
                <a:solidFill>
                  <a:schemeClr val="bg1"/>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正确</a:t>
            </a:r>
            <a:r>
              <a:rPr lang="zh-CN" altLang="zh-CN" sz="2400" b="1" kern="100">
                <a:solidFill>
                  <a:schemeClr val="bg1"/>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选项</a:t>
            </a:r>
            <a:r>
              <a:rPr lang="zh-CN" altLang="en-US" sz="2400" b="1" kern="100">
                <a:solidFill>
                  <a:schemeClr val="bg1"/>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不能与</a:t>
            </a:r>
            <a:r>
              <a:rPr lang="zh-CN" altLang="zh-CN" sz="2400" b="1" kern="100">
                <a:solidFill>
                  <a:schemeClr val="bg1"/>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史实、基本常识</a:t>
            </a:r>
            <a:r>
              <a:rPr lang="zh-CN" altLang="en-US" sz="2400" b="1" kern="100">
                <a:solidFill>
                  <a:schemeClr val="bg1"/>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相悖</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8" name="箭头: 左弧形 17" title=""/>
          <p:cNvSpPr/>
          <p:nvPr>
            <p:custDataLst>
              <p:tags r:id="rId18"/>
            </p:custDataLst>
          </p:nvPr>
        </p:nvSpPr>
        <p:spPr>
          <a:xfrm>
            <a:off x="4995334" y="3342859"/>
            <a:ext cx="785551" cy="1637549"/>
          </a:xfrm>
          <a:prstGeom prst="curved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ppt_x"/>
                                          </p:val>
                                        </p:tav>
                                        <p:tav tm="100000">
                                          <p:val>
                                            <p:strVal val="#ppt_x"/>
                                          </p:val>
                                        </p:tav>
                                      </p:tavLst>
                                    </p:anim>
                                    <p:anim calcmode="lin" valueType="num">
                                      <p:cBhvr additive="base">
                                        <p:cTn id="3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 grpId="0" animBg="1"/>
      <p:bldP spid="5" grpId="0" animBg="1"/>
      <p:bldP spid="8" grpId="0" animBg="1"/>
      <p:bldP spid="13" grpId="0"/>
      <p:bldP spid="15" grpId="0" animBg="1"/>
      <p:bldP spid="17" grpId="0" animBg="1"/>
      <p:bldP spid="18" grpId="0"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7" name="文本框 6" title=""/>
          <p:cNvSpPr txBox="1"/>
          <p:nvPr>
            <p:custDataLst>
              <p:tags r:id="rId4"/>
            </p:custDataLst>
          </p:nvPr>
        </p:nvSpPr>
        <p:spPr>
          <a:xfrm>
            <a:off x="318023" y="893797"/>
            <a:ext cx="5854178"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9" name="组合 8" title=""/>
          <p:cNvGrpSpPr/>
          <p:nvPr>
            <p:custDataLst>
              <p:tags r:id="rId5"/>
            </p:custDataLst>
          </p:nvPr>
        </p:nvGrpSpPr>
        <p:grpSpPr>
          <a:xfrm>
            <a:off x="120333" y="121740"/>
            <a:ext cx="11877675" cy="554355"/>
            <a:chOff x="334963" y="1460955"/>
            <a:chExt cx="11877675" cy="554355"/>
          </a:xfrm>
        </p:grpSpPr>
        <p:sp>
          <p:nvSpPr>
            <p:cNvPr id="10" name="矩形 9"/>
            <p:cNvSpPr/>
            <p:nvPr>
              <p:custDataLst>
                <p:tags r:id="rId6"/>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Hexin Shape 5"/>
            <p:cNvSpPr/>
            <p:nvPr>
              <p:custDataLst>
                <p:tags r:id="rId7"/>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12" name="图片 476" title=""/>
          <p:cNvPicPr>
            <a:picLocks noChangeAspect="1"/>
          </p:cNvPicPr>
          <p:nvPr>
            <p:custDataLst>
              <p:tags r:id="rId10"/>
            </p:custDataLst>
          </p:nvPr>
        </p:nvPicPr>
        <p:blipFill>
          <a:blip r:embed="rId8">
            <a:extLst>
              <a:ext uri="{96DAC541-7B7A-43D3-8B79-37D633B846F1}">
                <asvg:svgBlip xmlns:asvg="http://schemas.microsoft.com/office/drawing/2016/SVG/main" r:embed="rId9"/>
              </a:ext>
            </a:extLst>
          </a:blip>
          <a:stretch>
            <a:fillRect/>
          </a:stretch>
        </p:blipFill>
        <p:spPr>
          <a:xfrm>
            <a:off x="215265" y="0"/>
            <a:ext cx="775970" cy="775970"/>
          </a:xfrm>
          <a:prstGeom prst="rect">
            <a:avLst/>
          </a:prstGeom>
        </p:spPr>
      </p:pic>
      <p:sp>
        <p:nvSpPr>
          <p:cNvPr id="2" name="内容占位符 1" title=""/>
          <p:cNvSpPr txBox="1"/>
          <p:nvPr>
            <p:custDataLst>
              <p:tags r:id="rId11"/>
            </p:custDataLst>
          </p:nvPr>
        </p:nvSpPr>
        <p:spPr>
          <a:xfrm>
            <a:off x="334963" y="1992845"/>
            <a:ext cx="11305652" cy="4472448"/>
          </a:xfrm>
          <a:prstGeom prst="rect">
            <a:avLst/>
          </a:prstGeom>
          <a:ln>
            <a:solidFill>
              <a:srgbClr val="002060"/>
            </a:solidFill>
          </a:ln>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2400" b="1">
                <a:solidFill>
                  <a:schemeClr val="tx1"/>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    一个题干材料可能有好几个关键词或主体，但</a:t>
            </a:r>
            <a:r>
              <a:rPr lang="zh-CN" altLang="en-US" sz="2400" b="1">
                <a:solidFill>
                  <a:srgbClr val="FF0000"/>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重心</a:t>
            </a:r>
            <a:r>
              <a:rPr lang="zh-CN" altLang="en-US" sz="2400" b="1">
                <a:solidFill>
                  <a:schemeClr val="tx1"/>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只有一个；抓住</a:t>
            </a:r>
            <a:r>
              <a:rPr lang="zh-CN" altLang="en-US" sz="2400" b="1">
                <a:solidFill>
                  <a:srgbClr val="FF0000"/>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重心主体</a:t>
            </a:r>
            <a:r>
              <a:rPr lang="zh-CN" altLang="en-US" sz="2400" b="1">
                <a:solidFill>
                  <a:schemeClr val="tx1"/>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，做对的几率就非常大，而重心主体往往用一些重要的</a:t>
            </a:r>
            <a:r>
              <a:rPr lang="zh-CN" altLang="en-US" sz="2400" b="1">
                <a:solidFill>
                  <a:srgbClr val="FF0000"/>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连词、语气词语</a:t>
            </a:r>
            <a:r>
              <a:rPr lang="zh-CN" altLang="en-US" sz="2400" b="1">
                <a:solidFill>
                  <a:schemeClr val="tx1"/>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来暗示。 </a:t>
            </a:r>
            <a:endParaRPr lang="zh-CN" altLang="en-US" sz="2400" b="1">
              <a:solidFill>
                <a:schemeClr val="tx1"/>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nSpc>
                <a:spcPct val="150000"/>
              </a:lnSpc>
              <a:defRPr/>
            </a:pPr>
            <a:r>
              <a:rPr lang="zh-CN" altLang="en-US" sz="2400" b="1">
                <a:solidFill>
                  <a:schemeClr val="tx1"/>
                </a:solidFill>
                <a:latin typeface="Arial" panose="020b0604020202020204" pitchFamily="34" charset="0"/>
                <a:ea typeface="微软雅黑" panose="020b0503020204020204" charset="-122"/>
                <a:cs typeface="Calibri" panose="020f0502020204030204"/>
                <a:sym typeface="Arial" panose="020b0604020202020204" pitchFamily="34" charset="0"/>
              </a:rPr>
              <a:t>①</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如</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转折性</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的词语（但是、却、而、然而等），</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递进性</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的词语（而且、并且等）</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假设性</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的词语（如果、若等）</a:t>
            </a:r>
            <a:endParaRPr lang="en-US" altLang="zh-CN" sz="2400" b="1">
              <a:solidFill>
                <a:schemeClr val="tx1"/>
              </a:solidFill>
              <a:latin typeface="Arial" panose="020b0604020202020204" pitchFamily="34" charset="0"/>
              <a:ea typeface="微软雅黑" panose="020b0503020204020204" charset="-122"/>
              <a:sym typeface="Arial" panose="020b0604020202020204" pitchFamily="34" charset="0"/>
            </a:endParaRPr>
          </a:p>
          <a:p>
            <a:pPr>
              <a:lnSpc>
                <a:spcPct val="150000"/>
              </a:lnSpc>
              <a:defRPr/>
            </a:pPr>
            <a:r>
              <a:rPr lang="zh-CN" altLang="en-US" sz="2400" b="1">
                <a:solidFill>
                  <a:schemeClr val="tx1"/>
                </a:solidFill>
                <a:latin typeface="Arial" panose="020b0604020202020204" pitchFamily="34" charset="0"/>
                <a:ea typeface="微软雅黑" panose="020b0503020204020204" charset="-122"/>
                <a:cs typeface="Calibri" panose="020f0502020204030204"/>
                <a:sym typeface="Arial" panose="020b0604020202020204" pitchFamily="34" charset="0"/>
              </a:rPr>
              <a:t>②</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通过题干文字（数字）等所反映的语气</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口吻有关</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，比如是</a:t>
            </a:r>
            <a:r>
              <a:rPr lang="en-US" altLang="zh-CN" sz="2400" b="1" err="1">
                <a:solidFill>
                  <a:schemeClr val="tx1"/>
                </a:solidFill>
                <a:latin typeface="Arial" panose="020b0604020202020204" pitchFamily="34" charset="0"/>
                <a:ea typeface="微软雅黑" panose="020b0503020204020204" charset="-122"/>
                <a:sym typeface="Arial" panose="020b0604020202020204" pitchFamily="34" charset="0"/>
              </a:rPr>
              <a:t>赞扬</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a:t>
            </a:r>
            <a:r>
              <a:rPr lang="en-US" altLang="zh-CN" sz="2400" b="1" err="1">
                <a:solidFill>
                  <a:schemeClr val="tx1"/>
                </a:solidFill>
                <a:latin typeface="Arial" panose="020b0604020202020204" pitchFamily="34" charset="0"/>
                <a:ea typeface="微软雅黑" panose="020b0503020204020204" charset="-122"/>
                <a:sym typeface="Arial" panose="020b0604020202020204" pitchFamily="34" charset="0"/>
              </a:rPr>
              <a:t>肯定</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）、讽刺（</a:t>
            </a:r>
            <a:r>
              <a:rPr lang="en-US" altLang="zh-CN" sz="2400" b="1" err="1">
                <a:solidFill>
                  <a:schemeClr val="tx1"/>
                </a:solidFill>
                <a:latin typeface="Arial" panose="020b0604020202020204" pitchFamily="34" charset="0"/>
                <a:ea typeface="微软雅黑" panose="020b0503020204020204" charset="-122"/>
                <a:sym typeface="Arial" panose="020b0604020202020204" pitchFamily="34" charset="0"/>
              </a:rPr>
              <a:t>否定</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a:t>
            </a:r>
            <a:r>
              <a:rPr lang="en-US" altLang="zh-CN" sz="2400" b="1">
                <a:solidFill>
                  <a:schemeClr val="tx1"/>
                </a:solidFill>
                <a:latin typeface="Arial" panose="020b0604020202020204" pitchFamily="34" charset="0"/>
                <a:ea typeface="微软雅黑" panose="020b0503020204020204" charset="-122"/>
                <a:sym typeface="Arial" panose="020b0604020202020204" pitchFamily="34" charset="0"/>
              </a:rPr>
              <a:t>等</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a:t>
            </a:r>
            <a:r>
              <a:rPr lang="zh-CN" altLang="zh-CN" sz="2400" b="1" kern="100">
                <a:solidFill>
                  <a:srgbClr val="000000"/>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如选择题</a:t>
            </a:r>
            <a:r>
              <a:rPr lang="zh-CN" altLang="zh-CN" sz="2400" b="1" kern="100">
                <a:solidFill>
                  <a:srgbClr val="FF0000"/>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题干中有呈现褒义或贬义</a:t>
            </a:r>
            <a:r>
              <a:rPr lang="zh-CN" altLang="zh-CN" sz="2400" b="1" kern="100">
                <a:solidFill>
                  <a:srgbClr val="000000"/>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的词语，那正确</a:t>
            </a:r>
            <a:r>
              <a:rPr lang="zh-CN" altLang="zh-CN" sz="2400" b="1" kern="100">
                <a:solidFill>
                  <a:srgbClr val="FF0000"/>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选项与题干的褒贬倾向及态度主张要保持一致</a:t>
            </a:r>
            <a:r>
              <a:rPr lang="zh-CN" altLang="zh-CN" sz="1800" b="1" kern="100">
                <a:solidFill>
                  <a:srgbClr val="000000"/>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 </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我们弄清楚了这些词语在题干材料中扮演的角色，一定会抓住题干的</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中心意思或材料所述重心</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a:t>
            </a:r>
            <a:endParaRPr lang="en-US" altLang="zh-CN" sz="2400" b="1">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4" name="文本框 3" title=""/>
          <p:cNvSpPr txBox="1"/>
          <p:nvPr>
            <p:custDataLst>
              <p:tags r:id="rId12"/>
            </p:custDataLst>
          </p:nvPr>
        </p:nvSpPr>
        <p:spPr>
          <a:xfrm>
            <a:off x="269770" y="1348278"/>
            <a:ext cx="6096000" cy="580415"/>
          </a:xfrm>
          <a:prstGeom prst="rect">
            <a:avLst/>
          </a:prstGeom>
          <a:noFill/>
        </p:spPr>
        <p:txBody>
          <a:bodyPr wrap="square">
            <a:spAutoFit/>
          </a:bodyPr>
          <a:lstStyle/>
          <a:p>
            <a:pPr>
              <a:lnSpc>
                <a:spcPct val="150000"/>
              </a:lnSpc>
              <a:defRPr/>
            </a:pP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a:t>
            </a:r>
            <a:r>
              <a:rPr lang="en-US" altLang="zh-CN" sz="2400" b="1">
                <a:solidFill>
                  <a:schemeClr val="tx1"/>
                </a:solidFill>
                <a:latin typeface="Arial" panose="020b0604020202020204" pitchFamily="34" charset="0"/>
                <a:ea typeface="微软雅黑" panose="020b0503020204020204" charset="-122"/>
                <a:sym typeface="Arial" panose="020b0604020202020204" pitchFamily="34" charset="0"/>
              </a:rPr>
              <a:t>2</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连词、题干语气词</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5" name="图形" title=""/>
          <p:cNvSpPr txBox="1"/>
          <p:nvPr>
            <p:custDataLst>
              <p:tags r:id="rId3"/>
            </p:custDataLst>
          </p:nvPr>
        </p:nvSpPr>
        <p:spPr>
          <a:xfrm>
            <a:off x="4707890" y="1183126"/>
            <a:ext cx="2247900" cy="523220"/>
          </a:xfrm>
          <a:prstGeom prst="rect">
            <a:avLst/>
          </a:prstGeom>
          <a:noFill/>
        </p:spPr>
        <p:txBody>
          <a:bodyPr wrap="square" rtlCol="0">
            <a:spAutoFit/>
          </a:bodyPr>
          <a:lstStyle>
            <a:defPPr>
              <a:defRPr lang="zh-CN"/>
            </a:defPPr>
            <a:lvl1pPr>
              <a:defRPr sz="3200">
                <a:solidFill>
                  <a:schemeClr val="bg1"/>
                </a:solidFill>
                <a:latin typeface="+mj-lt"/>
                <a:ea typeface="+mj-ea"/>
              </a:defRPr>
            </a:lvl1pPr>
          </a:lstStyle>
          <a:p>
            <a:pPr algn="ctr">
              <a:lnSpc>
                <a:spcPct val="100000"/>
              </a:lnSpc>
            </a:pPr>
            <a:r>
              <a:rPr lang="en-US" altLang="zh-CN" sz="2800" b="1">
                <a:solidFill>
                  <a:srgbClr val="671FEB"/>
                </a:solidFill>
                <a:effectLst/>
                <a:latin typeface="Arial" panose="020b0604020202020204" pitchFamily="34" charset="0"/>
                <a:ea typeface="微软雅黑" panose="020b0503020204020204" charset="-122"/>
                <a:cs typeface="思源黑体 CN Light" panose="020b0200000000000000" charset="-122"/>
                <a:sym typeface="Arial" panose="020b0604020202020204" pitchFamily="34" charset="0"/>
              </a:rPr>
              <a:t>01 </a:t>
            </a:r>
            <a:r>
              <a:rPr lang="zh-CN" altLang="en-US" sz="2800" b="1">
                <a:solidFill>
                  <a:srgbClr val="671FEB"/>
                </a:solidFill>
                <a:latin typeface="Arial" panose="020b0604020202020204" pitchFamily="34" charset="0"/>
                <a:ea typeface="微软雅黑" panose="020b0503020204020204" charset="-122"/>
                <a:cs typeface="思源黑体 CN Light" panose="020b0200000000000000" charset="-122"/>
                <a:sym typeface="Arial" panose="020b0604020202020204" pitchFamily="34" charset="0"/>
              </a:rPr>
              <a:t>题型</a:t>
            </a:r>
            <a:r>
              <a:rPr lang="zh-CN" altLang="en-US" sz="2800" b="1">
                <a:solidFill>
                  <a:srgbClr val="671FEB"/>
                </a:solidFill>
                <a:latin typeface="Arial" panose="020b0604020202020204" pitchFamily="34" charset="0"/>
                <a:ea typeface="微软雅黑" panose="020b0503020204020204" charset="-122"/>
                <a:sym typeface="Arial" panose="020b0604020202020204" pitchFamily="34" charset="0"/>
              </a:rPr>
              <a:t>透视</a:t>
            </a:r>
            <a:endParaRPr lang="zh-CN" altLang="en-US" sz="2800" b="1">
              <a:solidFill>
                <a:srgbClr val="671FEB"/>
              </a:solidFill>
              <a:effectLst/>
              <a:latin typeface="Arial" panose="020b0604020202020204" pitchFamily="34" charset="0"/>
              <a:ea typeface="微软雅黑" panose="020b0503020204020204" charset="-122"/>
              <a:cs typeface="思源黑体 CN Light" panose="020b0200000000000000" charset="-122"/>
              <a:sym typeface="Arial" panose="020b0604020202020204" pitchFamily="34" charset="0"/>
            </a:endParaRPr>
          </a:p>
        </p:txBody>
      </p:sp>
      <p:sp>
        <p:nvSpPr>
          <p:cNvPr id="7" name="图形" title=""/>
          <p:cNvSpPr txBox="1"/>
          <p:nvPr>
            <p:custDataLst>
              <p:tags r:id="rId4"/>
            </p:custDataLst>
          </p:nvPr>
        </p:nvSpPr>
        <p:spPr>
          <a:xfrm>
            <a:off x="4718685" y="2999861"/>
            <a:ext cx="2247900" cy="523220"/>
          </a:xfrm>
          <a:prstGeom prst="rect">
            <a:avLst/>
          </a:prstGeom>
          <a:solidFill>
            <a:srgbClr val="F4BC96"/>
          </a:solidFill>
          <a:ln w="28575" cmpd="sng">
            <a:solidFill>
              <a:srgbClr val="FFC000"/>
            </a:solidFill>
            <a:prstDash val="solid"/>
          </a:ln>
        </p:spPr>
        <p:txBody>
          <a:bodyPr wrap="square" rtlCol="0">
            <a:spAutoFit/>
          </a:bodyPr>
          <a:lstStyle>
            <a:defPPr>
              <a:defRPr lang="zh-CN"/>
            </a:defPPr>
            <a:lvl1pPr>
              <a:defRPr sz="3200">
                <a:solidFill>
                  <a:schemeClr val="bg1"/>
                </a:solidFill>
                <a:latin typeface="+mj-lt"/>
                <a:ea typeface="+mj-ea"/>
              </a:defRPr>
            </a:lvl1pPr>
          </a:lstStyle>
          <a:p>
            <a:pPr algn="ctr">
              <a:lnSpc>
                <a:spcPct val="100000"/>
              </a:lnSpc>
            </a:pPr>
            <a:r>
              <a:rPr lang="en-US" altLang="zh-CN" sz="2800" b="1">
                <a:solidFill>
                  <a:srgbClr val="671FEB"/>
                </a:solidFill>
                <a:effectLst/>
                <a:latin typeface="Arial" panose="020b0604020202020204" pitchFamily="34" charset="0"/>
                <a:ea typeface="微软雅黑" panose="020b0503020204020204" charset="-122"/>
                <a:cs typeface="思源黑体 CN Light" panose="020b0200000000000000" charset="-122"/>
                <a:sym typeface="Arial" panose="020b0604020202020204" pitchFamily="34" charset="0"/>
              </a:rPr>
              <a:t>03 </a:t>
            </a:r>
            <a:r>
              <a:rPr lang="zh-CN" altLang="en-US" sz="2800" b="1">
                <a:solidFill>
                  <a:srgbClr val="671FEB"/>
                </a:solidFill>
                <a:effectLst/>
                <a:latin typeface="Arial" panose="020b0604020202020204" pitchFamily="34" charset="0"/>
                <a:ea typeface="微软雅黑" panose="020b0503020204020204" charset="-122"/>
                <a:cs typeface="思源黑体 CN Light" panose="020b0200000000000000" charset="-122"/>
                <a:sym typeface="Arial" panose="020b0604020202020204" pitchFamily="34" charset="0"/>
              </a:rPr>
              <a:t>技巧精讲</a:t>
            </a:r>
            <a:endParaRPr lang="zh-CN" altLang="en-US" sz="2800" b="1">
              <a:solidFill>
                <a:srgbClr val="671FEB"/>
              </a:solidFill>
              <a:effectLst/>
              <a:latin typeface="Arial" panose="020b0604020202020204" pitchFamily="34" charset="0"/>
              <a:ea typeface="微软雅黑" panose="020b0503020204020204" charset="-122"/>
              <a:cs typeface="思源黑体 CN Light" panose="020b0200000000000000" charset="-122"/>
              <a:sym typeface="Arial" panose="020b0604020202020204" pitchFamily="34" charset="0"/>
            </a:endParaRPr>
          </a:p>
        </p:txBody>
      </p:sp>
      <p:sp>
        <p:nvSpPr>
          <p:cNvPr id="9" name="文本框 8" title=""/>
          <p:cNvSpPr txBox="1"/>
          <p:nvPr>
            <p:custDataLst>
              <p:tags r:id="rId5"/>
            </p:custDataLst>
          </p:nvPr>
        </p:nvSpPr>
        <p:spPr>
          <a:xfrm>
            <a:off x="723454" y="3643121"/>
            <a:ext cx="4152265" cy="977265"/>
          </a:xfrm>
          <a:prstGeom prst="rect">
            <a:avLst/>
          </a:prstGeom>
          <a:noFill/>
        </p:spPr>
        <p:txBody>
          <a:bodyPr wrap="square" rtlCol="0">
            <a:noAutofit/>
          </a:bodyPr>
          <a:lstStyle/>
          <a:p>
            <a:pPr algn="l" fontAlgn="auto">
              <a:lnSpc>
                <a:spcPts val="3300"/>
              </a:lnSpc>
              <a:buClrTx/>
              <a:buSzTx/>
              <a:buFontTx/>
            </a:pPr>
            <a:r>
              <a:rPr lang="zh-CN" altLang="en-US" sz="2400" b="1">
                <a:solidFill>
                  <a:srgbClr val="FF0000"/>
                </a:solidFill>
                <a:latin typeface="微软雅黑" panose="020b0503020204020204" charset="-122"/>
                <a:ea typeface="微软雅黑" panose="020b0503020204020204" charset="-122"/>
                <a:sym typeface="Arial" panose="020b0604020202020204" pitchFamily="34" charset="0"/>
              </a:rPr>
              <a:t>解题方法技巧三、</a:t>
            </a:r>
            <a:r>
              <a:rPr lang="zh-CN" altLang="zh-CN" sz="2400" b="1">
                <a:solidFill>
                  <a:srgbClr val="FF0000"/>
                </a:solidFill>
                <a:effectLst/>
                <a:latin typeface="微软雅黑" panose="020b0503020204020204" charset="-122"/>
                <a:ea typeface="微软雅黑" panose="020b0503020204020204" charset="-122"/>
                <a:cs typeface="Times New Roman" panose="02020603050405020304" pitchFamily="18" charset="0"/>
              </a:rPr>
              <a:t>遵循六原则</a:t>
            </a:r>
            <a:endParaRPr lang="en-US" altLang="zh-CN" sz="2400" b="1">
              <a:solidFill>
                <a:srgbClr val="FF00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indent="0" fontAlgn="auto">
              <a:lnSpc>
                <a:spcPct val="100000"/>
              </a:lnSpc>
              <a:spcBef>
                <a:spcPct val="0"/>
              </a:spcBef>
              <a:spcAft>
                <a:spcPct val="0"/>
              </a:spcAft>
            </a:pPr>
            <a:endParaRPr lang="zh-CN" altLang="en-US" sz="1600" b="1">
              <a:solidFill>
                <a:schemeClr val="tx1">
                  <a:lumMod val="50000"/>
                  <a:lumOff val="50000"/>
                </a:schemeClr>
              </a:solidFill>
              <a:latin typeface="微软雅黑" panose="020b0503020204020204" charset="-122"/>
              <a:ea typeface="微软雅黑" panose="020b0503020204020204" charset="-122"/>
              <a:cs typeface="Times New Roman" panose="02020603050405020304" pitchFamily="18" charset="0"/>
              <a:sym typeface="Arial" panose="020b0604020202020204" pitchFamily="34" charset="0"/>
            </a:endParaRPr>
          </a:p>
        </p:txBody>
      </p:sp>
      <p:cxnSp>
        <p:nvCxnSpPr>
          <p:cNvPr id="15" name="直接连接符 14" title=""/>
          <p:cNvCxnSpPr/>
          <p:nvPr>
            <p:custDataLst>
              <p:tags r:id="rId6"/>
            </p:custDataLst>
          </p:nvPr>
        </p:nvCxnSpPr>
        <p:spPr>
          <a:xfrm>
            <a:off x="5281413" y="782044"/>
            <a:ext cx="8890" cy="5788025"/>
          </a:xfrm>
          <a:prstGeom prst="line">
            <a:avLst/>
          </a:prstGeom>
          <a:ln w="19050">
            <a:solidFill>
              <a:srgbClr val="671FEB"/>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grpSp>
        <p:nvGrpSpPr>
          <p:cNvPr id="16" name="组合 15" title=""/>
          <p:cNvGrpSpPr/>
          <p:nvPr>
            <p:custDataLst>
              <p:tags r:id="rId7"/>
            </p:custDataLst>
          </p:nvPr>
        </p:nvGrpSpPr>
        <p:grpSpPr>
          <a:xfrm rot="16200000">
            <a:off x="7205626" y="1290893"/>
            <a:ext cx="454025" cy="454025"/>
            <a:chOff x="5869021" y="5872413"/>
            <a:chExt cx="453958" cy="453958"/>
          </a:xfrm>
        </p:grpSpPr>
        <p:sp>
          <p:nvSpPr>
            <p:cNvPr id="17" name="矩形 16"/>
            <p:cNvSpPr/>
            <p:nvPr>
              <p:custDataLst>
                <p:tags r:id="rId8"/>
              </p:custDataLst>
            </p:nvPr>
          </p:nvSpPr>
          <p:spPr>
            <a:xfrm>
              <a:off x="5869021" y="5872413"/>
              <a:ext cx="453958" cy="4539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8" name="箭头: V 形 31"/>
            <p:cNvSpPr/>
            <p:nvPr>
              <p:custDataLst>
                <p:tags r:id="rId9"/>
              </p:custDataLst>
            </p:nvPr>
          </p:nvSpPr>
          <p:spPr>
            <a:xfrm rot="5400000">
              <a:off x="5997358" y="5972932"/>
              <a:ext cx="197284" cy="252920"/>
            </a:xfrm>
            <a:prstGeom prst="chevron">
              <a:avLst>
                <a:gd name="adj" fmla="val 7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19" name="文本框 18" title=""/>
          <p:cNvSpPr txBox="1"/>
          <p:nvPr>
            <p:custDataLst>
              <p:tags r:id="rId10"/>
            </p:custDataLst>
          </p:nvPr>
        </p:nvSpPr>
        <p:spPr>
          <a:xfrm>
            <a:off x="7690150" y="3554926"/>
            <a:ext cx="3963670" cy="504608"/>
          </a:xfrm>
          <a:prstGeom prst="rect">
            <a:avLst/>
          </a:prstGeom>
          <a:noFill/>
        </p:spPr>
        <p:txBody>
          <a:bodyPr wrap="square" rtlCol="0">
            <a:noAutofit/>
          </a:bodyPr>
          <a:lstStyle/>
          <a:p>
            <a:pPr algn="l" fontAlgn="auto">
              <a:lnSpc>
                <a:spcPts val="3300"/>
              </a:lnSpc>
              <a:buClrTx/>
              <a:buSzTx/>
              <a:buFontTx/>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解题方法技巧四、综合应用</a:t>
            </a:r>
            <a:endParaRPr lang="zh-CN" altLang="en-US" sz="2400" b="1">
              <a:solidFill>
                <a:schemeClr val="tx1">
                  <a:lumMod val="50000"/>
                  <a:lumOff val="50000"/>
                </a:schemeClr>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p:txBody>
      </p:sp>
      <p:grpSp>
        <p:nvGrpSpPr>
          <p:cNvPr id="20" name="组合 19" title=""/>
          <p:cNvGrpSpPr/>
          <p:nvPr>
            <p:custDataLst>
              <p:tags r:id="rId11"/>
            </p:custDataLst>
          </p:nvPr>
        </p:nvGrpSpPr>
        <p:grpSpPr>
          <a:xfrm rot="16200000">
            <a:off x="7256503" y="3616159"/>
            <a:ext cx="454025" cy="454025"/>
            <a:chOff x="5869021" y="5872413"/>
            <a:chExt cx="453958" cy="453958"/>
          </a:xfrm>
        </p:grpSpPr>
        <p:sp>
          <p:nvSpPr>
            <p:cNvPr id="21" name="矩形 20"/>
            <p:cNvSpPr/>
            <p:nvPr>
              <p:custDataLst>
                <p:tags r:id="rId12"/>
              </p:custDataLst>
            </p:nvPr>
          </p:nvSpPr>
          <p:spPr>
            <a:xfrm>
              <a:off x="5869021" y="5872413"/>
              <a:ext cx="453958" cy="4539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箭头: V 形 31"/>
            <p:cNvSpPr/>
            <p:nvPr>
              <p:custDataLst>
                <p:tags r:id="rId13"/>
              </p:custDataLst>
            </p:nvPr>
          </p:nvSpPr>
          <p:spPr>
            <a:xfrm rot="5400000">
              <a:off x="5997358" y="5972932"/>
              <a:ext cx="197284" cy="252920"/>
            </a:xfrm>
            <a:prstGeom prst="chevron">
              <a:avLst>
                <a:gd name="adj" fmla="val 7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23" name="文本框 22" title=""/>
          <p:cNvSpPr txBox="1"/>
          <p:nvPr>
            <p:custDataLst>
              <p:tags r:id="rId14"/>
            </p:custDataLst>
          </p:nvPr>
        </p:nvSpPr>
        <p:spPr>
          <a:xfrm>
            <a:off x="445495" y="4172442"/>
            <a:ext cx="4669116" cy="2496646"/>
          </a:xfrm>
          <a:prstGeom prst="rect">
            <a:avLst/>
          </a:prstGeom>
          <a:noFill/>
        </p:spPr>
        <p:txBody>
          <a:bodyPr wrap="square" rtlCol="0">
            <a:spAutoFit/>
          </a:bodyPr>
          <a:lstStyle/>
          <a:p>
            <a:pPr>
              <a:lnSpc>
                <a:spcPct val="115000"/>
              </a:lnSpc>
              <a:spcAft>
                <a:spcPts val="800"/>
              </a:spcAft>
            </a:pPr>
            <a:r>
              <a:rPr lang="en-US" altLang="zh-CN" sz="1800" b="1" kern="100">
                <a:solidFill>
                  <a:schemeClr val="bg1">
                    <a:lumMod val="50000"/>
                  </a:schemeClr>
                </a:solidFill>
                <a:effectLst/>
                <a:latin typeface="+mn-ea"/>
                <a:cs typeface="Times New Roman" panose="02020603050405020304" pitchFamily="18" charset="0"/>
              </a:rPr>
              <a:t>1.</a:t>
            </a:r>
            <a:r>
              <a:rPr lang="zh-CN" altLang="zh-CN" sz="1800" b="1" kern="100">
                <a:solidFill>
                  <a:schemeClr val="bg1">
                    <a:lumMod val="50000"/>
                  </a:schemeClr>
                </a:solidFill>
                <a:effectLst/>
                <a:latin typeface="+mn-ea"/>
                <a:cs typeface="Times New Roman" panose="02020603050405020304" pitchFamily="18" charset="0"/>
              </a:rPr>
              <a:t>化简原则</a:t>
            </a:r>
            <a:endParaRPr lang="zh-CN" altLang="zh-CN" sz="1800" b="1" kern="100">
              <a:solidFill>
                <a:schemeClr val="bg1">
                  <a:lumMod val="50000"/>
                </a:schemeClr>
              </a:solidFill>
              <a:effectLst/>
              <a:latin typeface="+mn-ea"/>
              <a:cs typeface="Times New Roman" panose="02020603050405020304" pitchFamily="18" charset="0"/>
            </a:endParaRPr>
          </a:p>
          <a:p>
            <a:pPr>
              <a:lnSpc>
                <a:spcPct val="115000"/>
              </a:lnSpc>
              <a:spcAft>
                <a:spcPts val="800"/>
              </a:spcAft>
            </a:pPr>
            <a:r>
              <a:rPr lang="en-US" altLang="zh-CN" sz="1800" b="1" kern="100">
                <a:solidFill>
                  <a:schemeClr val="bg1">
                    <a:lumMod val="50000"/>
                  </a:schemeClr>
                </a:solidFill>
                <a:effectLst/>
                <a:latin typeface="+mn-ea"/>
                <a:cs typeface="Times New Roman" panose="02020603050405020304" pitchFamily="18" charset="0"/>
              </a:rPr>
              <a:t>2.</a:t>
            </a:r>
            <a:r>
              <a:rPr lang="zh-CN" altLang="zh-CN" sz="1800" b="1" kern="100">
                <a:solidFill>
                  <a:schemeClr val="bg1">
                    <a:lumMod val="50000"/>
                  </a:schemeClr>
                </a:solidFill>
                <a:effectLst/>
                <a:latin typeface="+mn-ea"/>
                <a:cs typeface="Times New Roman" panose="02020603050405020304" pitchFamily="18" charset="0"/>
              </a:rPr>
              <a:t>全面原则</a:t>
            </a:r>
            <a:endParaRPr lang="zh-CN" altLang="zh-CN" sz="1800" b="1" kern="100">
              <a:solidFill>
                <a:schemeClr val="bg1">
                  <a:lumMod val="50000"/>
                </a:schemeClr>
              </a:solidFill>
              <a:effectLst/>
              <a:latin typeface="+mn-ea"/>
              <a:cs typeface="Times New Roman" panose="02020603050405020304" pitchFamily="18" charset="0"/>
            </a:endParaRPr>
          </a:p>
          <a:p>
            <a:pPr>
              <a:lnSpc>
                <a:spcPct val="115000"/>
              </a:lnSpc>
              <a:spcAft>
                <a:spcPts val="800"/>
              </a:spcAft>
            </a:pPr>
            <a:r>
              <a:rPr lang="en-US" altLang="zh-CN" sz="1800" b="1" kern="100">
                <a:solidFill>
                  <a:schemeClr val="bg1">
                    <a:lumMod val="50000"/>
                  </a:schemeClr>
                </a:solidFill>
                <a:effectLst/>
                <a:latin typeface="+mn-ea"/>
                <a:cs typeface="Times New Roman" panose="02020603050405020304" pitchFamily="18" charset="0"/>
              </a:rPr>
              <a:t>3.</a:t>
            </a:r>
            <a:r>
              <a:rPr lang="zh-CN" altLang="zh-CN" sz="1800" b="1" kern="100">
                <a:solidFill>
                  <a:schemeClr val="bg1">
                    <a:lumMod val="50000"/>
                  </a:schemeClr>
                </a:solidFill>
                <a:effectLst/>
                <a:latin typeface="+mn-ea"/>
                <a:cs typeface="Times New Roman" panose="02020603050405020304" pitchFamily="18" charset="0"/>
              </a:rPr>
              <a:t>主体一致原则</a:t>
            </a:r>
            <a:endParaRPr lang="zh-CN" altLang="zh-CN" sz="1800" b="1" kern="100">
              <a:solidFill>
                <a:schemeClr val="bg1">
                  <a:lumMod val="50000"/>
                </a:schemeClr>
              </a:solidFill>
              <a:effectLst/>
              <a:latin typeface="+mn-ea"/>
              <a:cs typeface="Times New Roman" panose="02020603050405020304" pitchFamily="18" charset="0"/>
            </a:endParaRPr>
          </a:p>
          <a:p>
            <a:pPr>
              <a:lnSpc>
                <a:spcPct val="115000"/>
              </a:lnSpc>
              <a:spcAft>
                <a:spcPts val="800"/>
              </a:spcAft>
            </a:pPr>
            <a:r>
              <a:rPr lang="en-US" altLang="zh-CN" sz="1800" b="1" kern="100">
                <a:solidFill>
                  <a:schemeClr val="bg1">
                    <a:lumMod val="50000"/>
                  </a:schemeClr>
                </a:solidFill>
                <a:effectLst/>
                <a:latin typeface="+mn-ea"/>
                <a:cs typeface="Times New Roman" panose="02020603050405020304" pitchFamily="18" charset="0"/>
              </a:rPr>
              <a:t>4.</a:t>
            </a:r>
            <a:r>
              <a:rPr lang="zh-CN" altLang="zh-CN" sz="1800" b="1" kern="100">
                <a:solidFill>
                  <a:schemeClr val="bg1">
                    <a:lumMod val="50000"/>
                  </a:schemeClr>
                </a:solidFill>
                <a:effectLst/>
                <a:latin typeface="+mn-ea"/>
                <a:cs typeface="Times New Roman" panose="02020603050405020304" pitchFamily="18" charset="0"/>
              </a:rPr>
              <a:t>最近原则</a:t>
            </a:r>
            <a:endParaRPr lang="zh-CN" altLang="zh-CN" sz="1800" b="1" kern="100">
              <a:solidFill>
                <a:schemeClr val="bg1">
                  <a:lumMod val="50000"/>
                </a:schemeClr>
              </a:solidFill>
              <a:effectLst/>
              <a:latin typeface="+mn-ea"/>
              <a:cs typeface="Times New Roman" panose="02020603050405020304" pitchFamily="18" charset="0"/>
            </a:endParaRPr>
          </a:p>
          <a:p>
            <a:pPr>
              <a:lnSpc>
                <a:spcPct val="115000"/>
              </a:lnSpc>
              <a:spcAft>
                <a:spcPts val="800"/>
              </a:spcAft>
            </a:pPr>
            <a:r>
              <a:rPr lang="en-US" altLang="zh-CN" sz="1800" b="1" kern="100">
                <a:solidFill>
                  <a:schemeClr val="bg1">
                    <a:lumMod val="50000"/>
                  </a:schemeClr>
                </a:solidFill>
                <a:effectLst/>
                <a:latin typeface="+mn-ea"/>
                <a:cs typeface="Times New Roman" panose="02020603050405020304" pitchFamily="18" charset="0"/>
              </a:rPr>
              <a:t>5.</a:t>
            </a:r>
            <a:r>
              <a:rPr lang="zh-CN" altLang="zh-CN" sz="1800" b="1" kern="100">
                <a:solidFill>
                  <a:schemeClr val="bg1">
                    <a:lumMod val="50000"/>
                  </a:schemeClr>
                </a:solidFill>
                <a:effectLst/>
                <a:latin typeface="+mn-ea"/>
                <a:cs typeface="Times New Roman" panose="02020603050405020304" pitchFamily="18" charset="0"/>
              </a:rPr>
              <a:t>过程反映趋势原则</a:t>
            </a:r>
            <a:endParaRPr lang="zh-CN" altLang="zh-CN" sz="1800" b="1" kern="100">
              <a:solidFill>
                <a:schemeClr val="bg1">
                  <a:lumMod val="50000"/>
                </a:schemeClr>
              </a:solidFill>
              <a:effectLst/>
              <a:latin typeface="+mn-ea"/>
              <a:cs typeface="Times New Roman" panose="02020603050405020304" pitchFamily="18" charset="0"/>
            </a:endParaRPr>
          </a:p>
          <a:p>
            <a:pPr>
              <a:lnSpc>
                <a:spcPct val="115000"/>
              </a:lnSpc>
              <a:spcAft>
                <a:spcPts val="800"/>
              </a:spcAft>
            </a:pPr>
            <a:r>
              <a:rPr lang="en-US" altLang="zh-CN" sz="1800" b="1" kern="100">
                <a:solidFill>
                  <a:schemeClr val="bg1">
                    <a:lumMod val="50000"/>
                  </a:schemeClr>
                </a:solidFill>
                <a:effectLst/>
                <a:latin typeface="+mn-ea"/>
                <a:cs typeface="Times New Roman" panose="02020603050405020304" pitchFamily="18" charset="0"/>
              </a:rPr>
              <a:t>6.</a:t>
            </a:r>
            <a:r>
              <a:rPr lang="zh-CN" altLang="zh-CN" sz="1800" b="1" kern="100">
                <a:solidFill>
                  <a:schemeClr val="bg1">
                    <a:lumMod val="50000"/>
                  </a:schemeClr>
                </a:solidFill>
                <a:effectLst/>
                <a:latin typeface="+mn-ea"/>
                <a:cs typeface="Times New Roman" panose="02020603050405020304" pitchFamily="18" charset="0"/>
              </a:rPr>
              <a:t>绝对性原则</a:t>
            </a:r>
            <a:endParaRPr lang="zh-CN" altLang="en-US" b="1">
              <a:solidFill>
                <a:schemeClr val="bg1">
                  <a:lumMod val="50000"/>
                </a:schemeClr>
              </a:solidFill>
              <a:latin typeface="+mn-ea"/>
              <a:cs typeface="Times New Roman" panose="02020603050405020304" pitchFamily="18" charset="0"/>
              <a:sym typeface="Arial" panose="020b0604020202020204" pitchFamily="34" charset="0"/>
            </a:endParaRPr>
          </a:p>
        </p:txBody>
      </p:sp>
      <p:sp>
        <p:nvSpPr>
          <p:cNvPr id="24" name="文本框 23" title=""/>
          <p:cNvSpPr txBox="1"/>
          <p:nvPr>
            <p:custDataLst>
              <p:tags r:id="rId15"/>
            </p:custDataLst>
          </p:nvPr>
        </p:nvSpPr>
        <p:spPr>
          <a:xfrm>
            <a:off x="7717936" y="4255324"/>
            <a:ext cx="4246880" cy="646331"/>
          </a:xfrm>
          <a:prstGeom prst="rect">
            <a:avLst/>
          </a:prstGeom>
          <a:noFill/>
        </p:spPr>
        <p:txBody>
          <a:bodyPr wrap="square" rtlCol="0">
            <a:spAutoFit/>
          </a:bodyPr>
          <a:lstStyle/>
          <a:p>
            <a:pPr indent="0" fontAlgn="auto">
              <a:lnSpc>
                <a:spcPct val="100000"/>
              </a:lnSpc>
              <a:spcBef>
                <a:spcPct val="0"/>
              </a:spcBef>
              <a:spcAft>
                <a:spcPct val="0"/>
              </a:spcAft>
            </a:pPr>
            <a:r>
              <a:rPr lang="en-US" altLang="zh-CN" b="1">
                <a:solidFill>
                  <a:schemeClr val="tx1">
                    <a:lumMod val="50000"/>
                    <a:lumOff val="50000"/>
                  </a:schemeClr>
                </a:solidFill>
                <a:latin typeface="+mn-ea"/>
                <a:cs typeface="Times New Roman" panose="02020603050405020304" pitchFamily="18" charset="0"/>
                <a:sym typeface="Arial" panose="020b0604020202020204" pitchFamily="34" charset="0"/>
              </a:rPr>
              <a:t>1</a:t>
            </a:r>
            <a:r>
              <a:rPr lang="zh-CN" altLang="en-US" b="1">
                <a:solidFill>
                  <a:schemeClr val="tx1">
                    <a:lumMod val="50000"/>
                    <a:lumOff val="50000"/>
                  </a:schemeClr>
                </a:solidFill>
                <a:latin typeface="+mn-ea"/>
                <a:cs typeface="Times New Roman" panose="02020603050405020304" pitchFamily="18" charset="0"/>
                <a:sym typeface="Arial" panose="020b0604020202020204" pitchFamily="34" charset="0"/>
              </a:rPr>
              <a:t>．典例</a:t>
            </a:r>
            <a:endParaRPr lang="zh-CN" altLang="en-US" b="1">
              <a:solidFill>
                <a:schemeClr val="tx1">
                  <a:lumMod val="50000"/>
                  <a:lumOff val="50000"/>
                </a:schemeClr>
              </a:solidFill>
              <a:latin typeface="+mn-ea"/>
              <a:cs typeface="Times New Roman" panose="02020603050405020304" pitchFamily="18" charset="0"/>
              <a:sym typeface="Arial" panose="020b0604020202020204" pitchFamily="34" charset="0"/>
            </a:endParaRPr>
          </a:p>
          <a:p>
            <a:pPr indent="0" fontAlgn="auto">
              <a:lnSpc>
                <a:spcPct val="100000"/>
              </a:lnSpc>
              <a:spcBef>
                <a:spcPct val="0"/>
              </a:spcBef>
              <a:spcAft>
                <a:spcPct val="0"/>
              </a:spcAft>
            </a:pPr>
            <a:r>
              <a:rPr lang="en-US" altLang="zh-CN" b="1">
                <a:solidFill>
                  <a:schemeClr val="tx1">
                    <a:lumMod val="50000"/>
                    <a:lumOff val="50000"/>
                  </a:schemeClr>
                </a:solidFill>
                <a:latin typeface="+mn-ea"/>
                <a:cs typeface="Times New Roman" panose="02020603050405020304" pitchFamily="18" charset="0"/>
                <a:sym typeface="Arial" panose="020b0604020202020204" pitchFamily="34" charset="0"/>
              </a:rPr>
              <a:t>2</a:t>
            </a:r>
            <a:r>
              <a:rPr lang="zh-CN" altLang="en-US" b="1">
                <a:solidFill>
                  <a:schemeClr val="tx1">
                    <a:lumMod val="50000"/>
                    <a:lumOff val="50000"/>
                  </a:schemeClr>
                </a:solidFill>
                <a:latin typeface="+mn-ea"/>
                <a:cs typeface="Times New Roman" panose="02020603050405020304" pitchFamily="18" charset="0"/>
                <a:sym typeface="Arial" panose="020b0604020202020204" pitchFamily="34" charset="0"/>
              </a:rPr>
              <a:t>．注意点</a:t>
            </a:r>
            <a:endParaRPr lang="zh-CN" altLang="en-US" b="1">
              <a:solidFill>
                <a:schemeClr val="tx1">
                  <a:lumMod val="50000"/>
                  <a:lumOff val="50000"/>
                </a:schemeClr>
              </a:solidFill>
              <a:latin typeface="+mn-ea"/>
              <a:cs typeface="Times New Roman" panose="02020603050405020304" pitchFamily="18" charset="0"/>
              <a:sym typeface="Arial" panose="020b0604020202020204" pitchFamily="34" charset="0"/>
            </a:endParaRPr>
          </a:p>
        </p:txBody>
      </p:sp>
      <p:sp>
        <p:nvSpPr>
          <p:cNvPr id="25" name="文本框 24" title=""/>
          <p:cNvSpPr txBox="1"/>
          <p:nvPr>
            <p:custDataLst>
              <p:tags r:id="rId16"/>
            </p:custDataLst>
          </p:nvPr>
        </p:nvSpPr>
        <p:spPr>
          <a:xfrm>
            <a:off x="554990" y="1175385"/>
            <a:ext cx="4371975" cy="542883"/>
          </a:xfrm>
          <a:prstGeom prst="rect">
            <a:avLst/>
          </a:prstGeom>
          <a:noFill/>
        </p:spPr>
        <p:txBody>
          <a:bodyPr wrap="square" rtlCol="0">
            <a:noAutofit/>
          </a:bodyPr>
          <a:lstStyle/>
          <a:p>
            <a:pPr algn="l" fontAlgn="auto">
              <a:lnSpc>
                <a:spcPts val="3300"/>
              </a:lnSpc>
              <a:buClrTx/>
              <a:buSzTx/>
              <a:buFontTx/>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解题方法技巧</a:t>
            </a:r>
            <a:r>
              <a:rPr lang="zh-CN" altLang="en-US" sz="2400" b="1">
                <a:solidFill>
                  <a:srgbClr val="FF0000"/>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一、</a:t>
            </a:r>
            <a:r>
              <a:rPr lang="en-US" altLang="zh-CN" sz="2400" b="1">
                <a:solidFill>
                  <a:srgbClr val="FF0000"/>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 </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lang="zh-CN" altLang="en-US" sz="2400" b="1">
              <a:solidFill>
                <a:srgbClr val="FF0000"/>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0" fontAlgn="auto">
              <a:lnSpc>
                <a:spcPct val="100000"/>
              </a:lnSpc>
              <a:spcBef>
                <a:spcPct val="0"/>
              </a:spcBef>
              <a:spcAft>
                <a:spcPct val="0"/>
              </a:spcAft>
            </a:pPr>
            <a:endParaRPr lang="zh-CN" altLang="en-US" sz="1600" b="1">
              <a:solidFill>
                <a:schemeClr val="tx1">
                  <a:lumMod val="50000"/>
                  <a:lumOff val="50000"/>
                </a:schemeClr>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p:txBody>
      </p:sp>
      <p:grpSp>
        <p:nvGrpSpPr>
          <p:cNvPr id="26" name="组合 25" title=""/>
          <p:cNvGrpSpPr/>
          <p:nvPr>
            <p:custDataLst>
              <p:tags r:id="rId17"/>
            </p:custDataLst>
          </p:nvPr>
        </p:nvGrpSpPr>
        <p:grpSpPr>
          <a:xfrm rot="16200000">
            <a:off x="100611" y="1290893"/>
            <a:ext cx="454025" cy="454025"/>
            <a:chOff x="5869021" y="5872413"/>
            <a:chExt cx="453958" cy="453958"/>
          </a:xfrm>
        </p:grpSpPr>
        <p:sp>
          <p:nvSpPr>
            <p:cNvPr id="27" name="矩形 26"/>
            <p:cNvSpPr/>
            <p:nvPr>
              <p:custDataLst>
                <p:tags r:id="rId18"/>
              </p:custDataLst>
            </p:nvPr>
          </p:nvSpPr>
          <p:spPr>
            <a:xfrm>
              <a:off x="5869021" y="5872413"/>
              <a:ext cx="453958" cy="4539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9" name="箭头: V 形 31"/>
            <p:cNvSpPr/>
            <p:nvPr>
              <p:custDataLst>
                <p:tags r:id="rId19"/>
              </p:custDataLst>
            </p:nvPr>
          </p:nvSpPr>
          <p:spPr>
            <a:xfrm rot="5400000">
              <a:off x="5997358" y="5972932"/>
              <a:ext cx="197284" cy="252920"/>
            </a:xfrm>
            <a:prstGeom prst="chevron">
              <a:avLst>
                <a:gd name="adj" fmla="val 7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30" name="文本框 29" title=""/>
          <p:cNvSpPr txBox="1"/>
          <p:nvPr>
            <p:custDataLst>
              <p:tags r:id="rId20"/>
            </p:custDataLst>
          </p:nvPr>
        </p:nvSpPr>
        <p:spPr>
          <a:xfrm>
            <a:off x="7660005" y="1183005"/>
            <a:ext cx="4375150" cy="474973"/>
          </a:xfrm>
          <a:prstGeom prst="rect">
            <a:avLst/>
          </a:prstGeom>
          <a:noFill/>
        </p:spPr>
        <p:txBody>
          <a:bodyPr wrap="square" rtlCol="0">
            <a:noAutofit/>
          </a:bodyPr>
          <a:lstStyle/>
          <a:p>
            <a:pPr algn="l" fontAlgn="auto">
              <a:lnSpc>
                <a:spcPts val="3300"/>
              </a:lnSpc>
              <a:buClrTx/>
              <a:buSzTx/>
              <a:buFontTx/>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解题方法技巧</a:t>
            </a:r>
            <a:r>
              <a:rPr lang="zh-CN" altLang="en-US" sz="2400" b="1">
                <a:solidFill>
                  <a:srgbClr val="FF0000"/>
                </a:solidFill>
                <a:latin typeface="微软雅黑" panose="020b0503020204020204" charset="-122"/>
                <a:ea typeface="微软雅黑" panose="020b0503020204020204" charset="-122"/>
                <a:sym typeface="Arial" panose="020b0604020202020204" pitchFamily="34" charset="0"/>
              </a:rPr>
              <a:t>二、</a:t>
            </a:r>
            <a:r>
              <a:rPr lang="zh-CN" altLang="zh-CN" sz="2400" b="1">
                <a:solidFill>
                  <a:srgbClr val="FF0000"/>
                </a:solidFill>
                <a:effectLst/>
                <a:latin typeface="微软雅黑" panose="020b0503020204020204" charset="-122"/>
                <a:ea typeface="微软雅黑" panose="020b0503020204020204" charset="-122"/>
                <a:cs typeface="Times New Roman" panose="02020603050405020304" pitchFamily="18" charset="0"/>
              </a:rPr>
              <a:t>四辨选项</a:t>
            </a:r>
            <a:endPar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36" name="组合 35" title=""/>
          <p:cNvGrpSpPr/>
          <p:nvPr>
            <p:custDataLst>
              <p:tags r:id="rId21"/>
            </p:custDataLst>
          </p:nvPr>
        </p:nvGrpSpPr>
        <p:grpSpPr>
          <a:xfrm rot="16200000">
            <a:off x="141440" y="3701479"/>
            <a:ext cx="454025" cy="454025"/>
            <a:chOff x="5869021" y="5872413"/>
            <a:chExt cx="453958" cy="453958"/>
          </a:xfrm>
        </p:grpSpPr>
        <p:sp>
          <p:nvSpPr>
            <p:cNvPr id="38" name="矩形 37"/>
            <p:cNvSpPr/>
            <p:nvPr>
              <p:custDataLst>
                <p:tags r:id="rId22"/>
              </p:custDataLst>
            </p:nvPr>
          </p:nvSpPr>
          <p:spPr>
            <a:xfrm>
              <a:off x="5869021" y="5872413"/>
              <a:ext cx="453958" cy="4539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9" name="箭头: V 形 31"/>
            <p:cNvSpPr/>
            <p:nvPr>
              <p:custDataLst>
                <p:tags r:id="rId23"/>
              </p:custDataLst>
            </p:nvPr>
          </p:nvSpPr>
          <p:spPr>
            <a:xfrm rot="5400000">
              <a:off x="5997358" y="5972932"/>
              <a:ext cx="197284" cy="252920"/>
            </a:xfrm>
            <a:prstGeom prst="chevron">
              <a:avLst>
                <a:gd name="adj" fmla="val 7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43" name="文本框 42" title=""/>
          <p:cNvSpPr txBox="1"/>
          <p:nvPr>
            <p:custDataLst>
              <p:tags r:id="rId24"/>
            </p:custDataLst>
          </p:nvPr>
        </p:nvSpPr>
        <p:spPr>
          <a:xfrm>
            <a:off x="334963" y="1952625"/>
            <a:ext cx="4500880" cy="1228028"/>
          </a:xfrm>
          <a:prstGeom prst="rect">
            <a:avLst/>
          </a:prstGeom>
          <a:noFill/>
        </p:spPr>
        <p:txBody>
          <a:bodyPr wrap="square" rtlCol="0">
            <a:spAutoFit/>
          </a:bodyPr>
          <a:lstStyle/>
          <a:p>
            <a:pPr>
              <a:lnSpc>
                <a:spcPct val="115000"/>
              </a:lnSpc>
              <a:spcAft>
                <a:spcPts val="800"/>
              </a:spcAft>
            </a:pPr>
            <a:r>
              <a:rPr lang="en-US" altLang="zh-CN" sz="1800" b="1" kern="100">
                <a:solidFill>
                  <a:schemeClr val="bg1">
                    <a:lumMod val="50000"/>
                  </a:schemeClr>
                </a:solidFill>
                <a:effectLst/>
                <a:latin typeface="+mn-ea"/>
                <a:cs typeface="Times New Roman" panose="02020603050405020304" pitchFamily="18" charset="0"/>
              </a:rPr>
              <a:t>1.</a:t>
            </a:r>
            <a:r>
              <a:rPr lang="zh-CN" altLang="zh-CN" sz="1800" b="1" kern="100">
                <a:solidFill>
                  <a:schemeClr val="bg1">
                    <a:lumMod val="50000"/>
                  </a:schemeClr>
                </a:solidFill>
                <a:effectLst/>
                <a:latin typeface="+mn-ea"/>
                <a:cs typeface="Times New Roman" panose="02020603050405020304" pitchFamily="18" charset="0"/>
              </a:rPr>
              <a:t>一审：明确选择范围</a:t>
            </a:r>
            <a:r>
              <a:rPr lang="en-US" altLang="zh-CN" sz="1800" b="1" kern="100">
                <a:solidFill>
                  <a:schemeClr val="bg1">
                    <a:lumMod val="50000"/>
                  </a:schemeClr>
                </a:solidFill>
                <a:effectLst/>
                <a:latin typeface="+mn-ea"/>
                <a:cs typeface="Times New Roman" panose="02020603050405020304" pitchFamily="18" charset="0"/>
              </a:rPr>
              <a:t>——</a:t>
            </a:r>
            <a:r>
              <a:rPr lang="zh-CN" altLang="zh-CN" sz="1800" b="1" kern="100">
                <a:solidFill>
                  <a:schemeClr val="bg1">
                    <a:lumMod val="50000"/>
                  </a:schemeClr>
                </a:solidFill>
                <a:effectLst/>
                <a:latin typeface="+mn-ea"/>
                <a:cs typeface="Times New Roman" panose="02020603050405020304" pitchFamily="18" charset="0"/>
              </a:rPr>
              <a:t>定时空</a:t>
            </a:r>
            <a:endParaRPr lang="zh-CN" altLang="zh-CN" sz="1800" b="1" kern="100">
              <a:solidFill>
                <a:schemeClr val="bg1">
                  <a:lumMod val="50000"/>
                </a:schemeClr>
              </a:solidFill>
              <a:effectLst/>
              <a:latin typeface="+mn-ea"/>
              <a:cs typeface="Times New Roman" panose="02020603050405020304" pitchFamily="18" charset="0"/>
            </a:endParaRPr>
          </a:p>
          <a:p>
            <a:pPr>
              <a:lnSpc>
                <a:spcPct val="115000"/>
              </a:lnSpc>
              <a:spcAft>
                <a:spcPts val="800"/>
              </a:spcAft>
            </a:pPr>
            <a:r>
              <a:rPr lang="en-US" altLang="zh-CN" sz="1800" b="1" kern="100">
                <a:solidFill>
                  <a:schemeClr val="bg1">
                    <a:lumMod val="50000"/>
                  </a:schemeClr>
                </a:solidFill>
                <a:effectLst/>
                <a:latin typeface="+mn-ea"/>
                <a:cs typeface="Times New Roman" panose="02020603050405020304" pitchFamily="18" charset="0"/>
              </a:rPr>
              <a:t>2.</a:t>
            </a:r>
            <a:r>
              <a:rPr lang="zh-CN" altLang="zh-CN" sz="1800" b="1" kern="100">
                <a:solidFill>
                  <a:schemeClr val="bg1">
                    <a:lumMod val="50000"/>
                  </a:schemeClr>
                </a:solidFill>
                <a:effectLst/>
                <a:latin typeface="+mn-ea"/>
                <a:cs typeface="Times New Roman" panose="02020603050405020304" pitchFamily="18" charset="0"/>
              </a:rPr>
              <a:t>二审：审关键词句</a:t>
            </a:r>
            <a:endParaRPr lang="zh-CN" altLang="zh-CN" sz="1800" b="1" kern="100">
              <a:solidFill>
                <a:schemeClr val="bg1">
                  <a:lumMod val="50000"/>
                </a:schemeClr>
              </a:solidFill>
              <a:effectLst/>
              <a:latin typeface="+mn-ea"/>
              <a:cs typeface="Times New Roman" panose="02020603050405020304" pitchFamily="18" charset="0"/>
            </a:endParaRPr>
          </a:p>
          <a:p>
            <a:pPr>
              <a:lnSpc>
                <a:spcPct val="115000"/>
              </a:lnSpc>
              <a:spcAft>
                <a:spcPts val="800"/>
              </a:spcAft>
            </a:pPr>
            <a:r>
              <a:rPr lang="en-US" altLang="zh-CN" sz="1800" b="1" kern="100">
                <a:solidFill>
                  <a:schemeClr val="bg1">
                    <a:lumMod val="50000"/>
                  </a:schemeClr>
                </a:solidFill>
                <a:effectLst/>
                <a:latin typeface="+mn-ea"/>
                <a:cs typeface="Times New Roman" panose="02020603050405020304" pitchFamily="18" charset="0"/>
              </a:rPr>
              <a:t>3.</a:t>
            </a:r>
            <a:r>
              <a:rPr lang="zh-CN" altLang="zh-CN" sz="1800" b="1" kern="100">
                <a:solidFill>
                  <a:schemeClr val="bg1">
                    <a:lumMod val="50000"/>
                  </a:schemeClr>
                </a:solidFill>
                <a:effectLst/>
                <a:latin typeface="+mn-ea"/>
                <a:cs typeface="Times New Roman" panose="02020603050405020304" pitchFamily="18" charset="0"/>
              </a:rPr>
              <a:t>三审：审设问，明确题型</a:t>
            </a:r>
            <a:endParaRPr lang="zh-CN" altLang="en-US" b="1">
              <a:solidFill>
                <a:schemeClr val="tx1">
                  <a:lumMod val="50000"/>
                  <a:lumOff val="50000"/>
                </a:schemeClr>
              </a:solidFill>
              <a:latin typeface="+mn-ea"/>
              <a:cs typeface="Times New Roman" panose="02020603050405020304" pitchFamily="18" charset="0"/>
              <a:sym typeface="Arial" panose="020b0604020202020204" pitchFamily="34" charset="0"/>
            </a:endParaRPr>
          </a:p>
        </p:txBody>
      </p:sp>
      <p:sp>
        <p:nvSpPr>
          <p:cNvPr id="44" name="文本框 43" title=""/>
          <p:cNvSpPr txBox="1"/>
          <p:nvPr>
            <p:custDataLst>
              <p:tags r:id="rId25"/>
            </p:custDataLst>
          </p:nvPr>
        </p:nvSpPr>
        <p:spPr>
          <a:xfrm>
            <a:off x="7667060" y="1748350"/>
            <a:ext cx="4224903" cy="1656351"/>
          </a:xfrm>
          <a:prstGeom prst="rect">
            <a:avLst/>
          </a:prstGeom>
          <a:noFill/>
        </p:spPr>
        <p:txBody>
          <a:bodyPr wrap="square" rtlCol="0">
            <a:spAutoFit/>
          </a:bodyPr>
          <a:lstStyle/>
          <a:p>
            <a:pPr>
              <a:lnSpc>
                <a:spcPct val="115000"/>
              </a:lnSpc>
              <a:spcAft>
                <a:spcPts val="800"/>
              </a:spcAft>
            </a:pPr>
            <a:r>
              <a:rPr lang="en-US" altLang="zh-CN" sz="1800" b="1" kern="100">
                <a:solidFill>
                  <a:schemeClr val="bg1">
                    <a:lumMod val="50000"/>
                  </a:schemeClr>
                </a:solidFill>
                <a:effectLst/>
                <a:latin typeface="+mn-ea"/>
                <a:cs typeface="Times New Roman" panose="02020603050405020304" pitchFamily="18" charset="0"/>
              </a:rPr>
              <a:t>1.</a:t>
            </a:r>
            <a:r>
              <a:rPr lang="zh-CN" altLang="zh-CN" sz="1800" b="1" kern="100">
                <a:solidFill>
                  <a:schemeClr val="bg1">
                    <a:lumMod val="50000"/>
                  </a:schemeClr>
                </a:solidFill>
                <a:effectLst/>
                <a:latin typeface="+mn-ea"/>
                <a:cs typeface="Times New Roman" panose="02020603050405020304" pitchFamily="18" charset="0"/>
              </a:rPr>
              <a:t>史实错误、基本常识错误：</a:t>
            </a:r>
            <a:endParaRPr lang="zh-CN" altLang="zh-CN" sz="1800" b="1" kern="100">
              <a:solidFill>
                <a:schemeClr val="bg1">
                  <a:lumMod val="50000"/>
                </a:schemeClr>
              </a:solidFill>
              <a:effectLst/>
              <a:latin typeface="+mn-ea"/>
              <a:cs typeface="Times New Roman" panose="02020603050405020304" pitchFamily="18" charset="0"/>
            </a:endParaRPr>
          </a:p>
          <a:p>
            <a:pPr>
              <a:lnSpc>
                <a:spcPct val="115000"/>
              </a:lnSpc>
              <a:spcAft>
                <a:spcPts val="800"/>
              </a:spcAft>
            </a:pPr>
            <a:r>
              <a:rPr lang="en-US" altLang="zh-CN" sz="1800" b="1" kern="100">
                <a:solidFill>
                  <a:schemeClr val="bg1">
                    <a:lumMod val="50000"/>
                  </a:schemeClr>
                </a:solidFill>
                <a:effectLst/>
                <a:latin typeface="+mn-ea"/>
                <a:cs typeface="Times New Roman" panose="02020603050405020304" pitchFamily="18" charset="0"/>
              </a:rPr>
              <a:t>2.</a:t>
            </a:r>
            <a:r>
              <a:rPr lang="zh-CN" altLang="zh-CN" sz="1800" b="1" kern="100">
                <a:solidFill>
                  <a:schemeClr val="bg1">
                    <a:lumMod val="50000"/>
                  </a:schemeClr>
                </a:solidFill>
                <a:effectLst/>
                <a:latin typeface="+mn-ea"/>
                <a:cs typeface="Times New Roman" panose="02020603050405020304" pitchFamily="18" charset="0"/>
              </a:rPr>
              <a:t>题干主旨</a:t>
            </a:r>
            <a:endParaRPr lang="zh-CN" altLang="zh-CN" sz="1800" b="1" kern="100">
              <a:solidFill>
                <a:schemeClr val="bg1">
                  <a:lumMod val="50000"/>
                </a:schemeClr>
              </a:solidFill>
              <a:effectLst/>
              <a:latin typeface="+mn-ea"/>
              <a:cs typeface="Times New Roman" panose="02020603050405020304" pitchFamily="18" charset="0"/>
            </a:endParaRPr>
          </a:p>
          <a:p>
            <a:pPr>
              <a:lnSpc>
                <a:spcPct val="115000"/>
              </a:lnSpc>
              <a:spcAft>
                <a:spcPts val="800"/>
              </a:spcAft>
            </a:pPr>
            <a:r>
              <a:rPr lang="en-US" altLang="zh-CN" sz="1800" b="1" kern="100">
                <a:solidFill>
                  <a:schemeClr val="bg1">
                    <a:lumMod val="50000"/>
                  </a:schemeClr>
                </a:solidFill>
                <a:effectLst/>
                <a:latin typeface="+mn-ea"/>
                <a:cs typeface="Times New Roman" panose="02020603050405020304" pitchFamily="18" charset="0"/>
              </a:rPr>
              <a:t>3.</a:t>
            </a:r>
            <a:r>
              <a:rPr lang="zh-CN" altLang="zh-CN" sz="1800" b="1" kern="100">
                <a:solidFill>
                  <a:schemeClr val="bg1">
                    <a:lumMod val="50000"/>
                  </a:schemeClr>
                </a:solidFill>
                <a:effectLst/>
                <a:latin typeface="+mn-ea"/>
                <a:cs typeface="Times New Roman" panose="02020603050405020304" pitchFamily="18" charset="0"/>
              </a:rPr>
              <a:t>政治原理</a:t>
            </a:r>
            <a:endParaRPr lang="zh-CN" altLang="zh-CN" sz="1800" b="1" kern="100">
              <a:solidFill>
                <a:schemeClr val="bg1">
                  <a:lumMod val="50000"/>
                </a:schemeClr>
              </a:solidFill>
              <a:effectLst/>
              <a:latin typeface="+mn-ea"/>
              <a:cs typeface="Times New Roman" panose="02020603050405020304" pitchFamily="18" charset="0"/>
            </a:endParaRPr>
          </a:p>
          <a:p>
            <a:pPr>
              <a:lnSpc>
                <a:spcPct val="115000"/>
              </a:lnSpc>
              <a:spcAft>
                <a:spcPts val="800"/>
              </a:spcAft>
            </a:pPr>
            <a:r>
              <a:rPr lang="en-US" altLang="zh-CN" sz="1800" b="1" kern="100">
                <a:solidFill>
                  <a:schemeClr val="bg1">
                    <a:lumMod val="50000"/>
                  </a:schemeClr>
                </a:solidFill>
                <a:effectLst/>
                <a:latin typeface="+mn-ea"/>
                <a:cs typeface="Times New Roman" panose="02020603050405020304" pitchFamily="18" charset="0"/>
              </a:rPr>
              <a:t>4.</a:t>
            </a:r>
            <a:r>
              <a:rPr lang="zh-CN" altLang="zh-CN" sz="1800" b="1" kern="100">
                <a:solidFill>
                  <a:schemeClr val="bg1">
                    <a:lumMod val="50000"/>
                  </a:schemeClr>
                </a:solidFill>
                <a:effectLst/>
                <a:latin typeface="+mn-ea"/>
                <a:cs typeface="Times New Roman" panose="02020603050405020304" pitchFamily="18" charset="0"/>
              </a:rPr>
              <a:t>逻辑推理：</a:t>
            </a:r>
            <a:endParaRPr lang="zh-CN" altLang="zh-CN" sz="1800" b="1" kern="100">
              <a:solidFill>
                <a:schemeClr val="bg1">
                  <a:lumMod val="50000"/>
                </a:schemeClr>
              </a:solidFill>
              <a:effectLst/>
              <a:latin typeface="+mn-ea"/>
              <a:cs typeface="Times New Roman" panose="02020603050405020304" pitchFamily="18" charset="0"/>
            </a:endParaRPr>
          </a:p>
        </p:txBody>
      </p:sp>
      <p:sp>
        <p:nvSpPr>
          <p:cNvPr id="45" name="剪去同侧角的矩形 44" title=""/>
          <p:cNvSpPr/>
          <p:nvPr>
            <p:custDataLst>
              <p:tags r:id="rId26"/>
            </p:custDataLst>
          </p:nvPr>
        </p:nvSpPr>
        <p:spPr>
          <a:xfrm>
            <a:off x="4518660" y="107950"/>
            <a:ext cx="2687320" cy="760095"/>
          </a:xfrm>
          <a:prstGeom prst="snip2SameRect">
            <a:avLst>
              <a:gd name="adj1" fmla="val 50000"/>
              <a:gd name="adj2" fmla="val 50000"/>
            </a:avLst>
          </a:prstGeom>
          <a:solidFill>
            <a:srgbClr val="7B2AF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4800" b="1">
                <a:latin typeface="Arial" panose="020b0604020202020204" pitchFamily="34" charset="0"/>
                <a:ea typeface="微软雅黑" panose="020b0503020204020204" charset="-122"/>
                <a:sym typeface="Arial" panose="020b0604020202020204" pitchFamily="34" charset="0"/>
              </a:rPr>
              <a:t>目</a:t>
            </a:r>
            <a:r>
              <a:rPr lang="en-US" altLang="zh-CN" sz="4800" b="1">
                <a:latin typeface="Arial" panose="020b0604020202020204" pitchFamily="34" charset="0"/>
                <a:ea typeface="微软雅黑" panose="020b0503020204020204" charset="-122"/>
                <a:sym typeface="Arial" panose="020b0604020202020204" pitchFamily="34" charset="0"/>
              </a:rPr>
              <a:t>  </a:t>
            </a:r>
            <a:r>
              <a:rPr lang="zh-CN" altLang="en-US" sz="4800" b="1">
                <a:latin typeface="Arial" panose="020b0604020202020204" pitchFamily="34" charset="0"/>
                <a:ea typeface="微软雅黑" panose="020b0503020204020204" charset="-122"/>
                <a:sym typeface="Arial" panose="020b0604020202020204" pitchFamily="34" charset="0"/>
              </a:rPr>
              <a:t>录</a:t>
            </a:r>
            <a:endParaRPr lang="zh-CN" altLang="en-US" sz="4800" b="1">
              <a:latin typeface="Arial" panose="020b0604020202020204" pitchFamily="34" charset="0"/>
              <a:ea typeface="微软雅黑" panose="020b0503020204020204" charset="-122"/>
              <a:sym typeface="Arial" panose="020b0604020202020204" pitchFamily="34" charset="0"/>
            </a:endParaRPr>
          </a:p>
        </p:txBody>
      </p:sp>
      <p:sp>
        <p:nvSpPr>
          <p:cNvPr id="46" name="图形" title=""/>
          <p:cNvSpPr/>
          <p:nvPr>
            <p:custDataLst>
              <p:tags r:id="rId27"/>
            </p:custDataLst>
          </p:nvPr>
        </p:nvSpPr>
        <p:spPr>
          <a:xfrm>
            <a:off x="-601345" y="-412115"/>
            <a:ext cx="1156335" cy="1148080"/>
          </a:xfrm>
          <a:prstGeom prst="ellipse">
            <a:avLst/>
          </a:prstGeom>
          <a:noFill/>
          <a:ln w="381000" cap="flat" cmpd="sng">
            <a:gradFill>
              <a:gsLst>
                <a:gs pos="0">
                  <a:schemeClr val="accent1">
                    <a:lumMod val="5000"/>
                    <a:lumOff val="95000"/>
                  </a:schemeClr>
                </a:gs>
                <a:gs pos="74000">
                  <a:srgbClr val="AE93F0"/>
                </a:gs>
                <a:gs pos="83000">
                  <a:srgbClr val="B29AF2"/>
                </a:gs>
                <a:gs pos="100000">
                  <a:srgbClr val="AE93F0"/>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cs typeface="思源黑体 CN Light" panose="020b0200000000000000" charset="-122"/>
              <a:sym typeface="Arial" panose="020b0604020202020204" pitchFamily="34" charset="0"/>
            </a:endParaRPr>
          </a:p>
        </p:txBody>
      </p:sp>
      <p:sp>
        <p:nvSpPr>
          <p:cNvPr id="48" name="图形" title=""/>
          <p:cNvSpPr/>
          <p:nvPr>
            <p:custDataLst>
              <p:tags r:id="rId28"/>
            </p:custDataLst>
          </p:nvPr>
        </p:nvSpPr>
        <p:spPr>
          <a:xfrm>
            <a:off x="10892790" y="-775335"/>
            <a:ext cx="1660525" cy="1875155"/>
          </a:xfrm>
          <a:prstGeom prst="ellipse">
            <a:avLst/>
          </a:prstGeom>
          <a:gradFill>
            <a:gsLst>
              <a:gs pos="0">
                <a:srgbClr val="B29AF2"/>
              </a:gs>
              <a:gs pos="100000">
                <a:srgbClr val="9668E0"/>
              </a:gs>
            </a:gsLst>
            <a:lin ang="2700000" scaled="0"/>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cs typeface="思源黑体 CN Light" panose="020b0200000000000000" charset="-122"/>
              <a:sym typeface="Arial" panose="020b0604020202020204" pitchFamily="34" charset="0"/>
            </a:endParaRPr>
          </a:p>
        </p:txBody>
      </p:sp>
      <p:sp>
        <p:nvSpPr>
          <p:cNvPr id="49" name="图形" title=""/>
          <p:cNvSpPr/>
          <p:nvPr>
            <p:custDataLst>
              <p:tags r:id="rId29"/>
            </p:custDataLst>
          </p:nvPr>
        </p:nvSpPr>
        <p:spPr>
          <a:xfrm>
            <a:off x="-601345" y="5626735"/>
            <a:ext cx="1660525" cy="1875155"/>
          </a:xfrm>
          <a:prstGeom prst="ellipse">
            <a:avLst/>
          </a:prstGeom>
          <a:gradFill>
            <a:gsLst>
              <a:gs pos="0">
                <a:srgbClr val="B29AF2"/>
              </a:gs>
              <a:gs pos="100000">
                <a:srgbClr val="9668E0"/>
              </a:gs>
            </a:gsLst>
            <a:lin ang="2700000" scaled="0"/>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cs typeface="思源黑体 CN Light" panose="020b0200000000000000" charset="-122"/>
              <a:sym typeface="Arial" panose="020b0604020202020204" pitchFamily="34" charset="0"/>
            </a:endParaRPr>
          </a:p>
        </p:txBody>
      </p:sp>
      <p:sp>
        <p:nvSpPr>
          <p:cNvPr id="2" name="图形" title=""/>
          <p:cNvSpPr txBox="1"/>
          <p:nvPr>
            <p:custDataLst>
              <p:tags r:id="rId30"/>
            </p:custDataLst>
          </p:nvPr>
        </p:nvSpPr>
        <p:spPr>
          <a:xfrm>
            <a:off x="4698365" y="2048631"/>
            <a:ext cx="2247900" cy="521970"/>
          </a:xfrm>
          <a:prstGeom prst="rect">
            <a:avLst/>
          </a:prstGeom>
          <a:noFill/>
        </p:spPr>
        <p:txBody>
          <a:bodyPr wrap="square" rtlCol="0">
            <a:spAutoFit/>
          </a:bodyPr>
          <a:lstStyle>
            <a:defPPr>
              <a:defRPr lang="zh-CN"/>
            </a:defPPr>
            <a:lvl1pPr>
              <a:defRPr sz="3200">
                <a:solidFill>
                  <a:schemeClr val="bg1"/>
                </a:solidFill>
                <a:latin typeface="+mj-lt"/>
                <a:ea typeface="+mj-ea"/>
              </a:defRPr>
            </a:lvl1pPr>
          </a:lstStyle>
          <a:p>
            <a:pPr algn="ctr">
              <a:lnSpc>
                <a:spcPct val="100000"/>
              </a:lnSpc>
            </a:pPr>
            <a:r>
              <a:rPr lang="en-US" altLang="zh-CN" sz="2800" b="1">
                <a:solidFill>
                  <a:srgbClr val="671FEB"/>
                </a:solidFill>
                <a:effectLst/>
                <a:latin typeface="思源黑体 CN Heavy" panose="020b0a00000000000000" charset="-122"/>
                <a:ea typeface="思源黑体 CN Heavy" panose="020b0a00000000000000" charset="-122"/>
                <a:cs typeface="思源黑体 CN Light" panose="020b0200000000000000" charset="-122"/>
                <a:sym typeface="+mn-ea"/>
              </a:rPr>
              <a:t>02 </a:t>
            </a:r>
            <a:r>
              <a:rPr lang="zh-CN" altLang="en-US" sz="2800" b="1">
                <a:solidFill>
                  <a:srgbClr val="671FEB"/>
                </a:solidFill>
                <a:effectLst/>
                <a:latin typeface="微软雅黑" panose="020b0503020204020204" charset="-122"/>
                <a:ea typeface="微软雅黑" panose="020b0503020204020204" charset="-122"/>
                <a:cs typeface="思源黑体 CN Light" panose="020b0200000000000000" charset="-122"/>
                <a:sym typeface="Arial" panose="020b0604020202020204" pitchFamily="34" charset="0"/>
              </a:rPr>
              <a:t>模型</a:t>
            </a:r>
            <a:r>
              <a:rPr lang="zh-CN" altLang="en-US" sz="2800" b="1">
                <a:solidFill>
                  <a:srgbClr val="671FEB"/>
                </a:solidFill>
                <a:latin typeface="微软雅黑" panose="020b0503020204020204" charset="-122"/>
                <a:ea typeface="微软雅黑" panose="020b0503020204020204" charset="-122"/>
                <a:sym typeface="Arial" panose="020b0604020202020204" pitchFamily="34" charset="0"/>
              </a:rPr>
              <a:t>框架</a:t>
            </a:r>
            <a:endParaRPr lang="zh-CN" altLang="en-US" sz="2800" b="1">
              <a:solidFill>
                <a:srgbClr val="671FEB"/>
              </a:solidFill>
              <a:effectLst/>
              <a:latin typeface="思源黑体 CN Heavy" panose="020b0a00000000000000" charset="-122"/>
              <a:ea typeface="思源黑体 CN Heavy" panose="020b0a00000000000000" charset="-122"/>
              <a:cs typeface="思源黑体 CN Light" panose="020b0200000000000000" charset="-122"/>
              <a:sym typeface="+mn-ea"/>
            </a:endParaRPr>
          </a:p>
        </p:txBody>
      </p:sp>
    </p:spTree>
    <p:custDataLst>
      <p:tags r:id="rId31"/>
    </p:custDataLst>
  </p:cSld>
  <p:clrMapOvr>
    <a:masterClrMapping/>
  </p:clrMapOvr>
  <p:transition advTm="2000">
    <p:wheel spokes="2"/>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4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Horizontal)">
                                      <p:cBhvr>
                                        <p:cTn id="7" dur="500"/>
                                        <p:tgtEl>
                                          <p:spTgt spid="15"/>
                                        </p:tgtEl>
                                      </p:cBhvr>
                                    </p:animEffect>
                                  </p:childTnLst>
                                </p:cTn>
                              </p:par>
                              <p:par>
                                <p:cTn id="8" presetID="12" presetClass="entr" presetSubtype="8"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p:tgtEl>
                                          <p:spTgt spid="16"/>
                                        </p:tgtEl>
                                        <p:attrNameLst>
                                          <p:attrName>ppt_x</p:attrName>
                                        </p:attrNameLst>
                                      </p:cBhvr>
                                      <p:tavLst>
                                        <p:tav tm="0">
                                          <p:val>
                                            <p:strVal val="#ppt_x-#ppt_w*1.125000"/>
                                          </p:val>
                                        </p:tav>
                                        <p:tav tm="100000">
                                          <p:val>
                                            <p:strVal val="#ppt_x"/>
                                          </p:val>
                                        </p:tav>
                                      </p:tavLst>
                                    </p:anim>
                                    <p:animEffect transition="in" filter="wipe(right)">
                                      <p:cBhvr>
                                        <p:cTn id="11" dur="500"/>
                                        <p:tgtEl>
                                          <p:spTgt spid="16"/>
                                        </p:tgtEl>
                                      </p:cBhvr>
                                    </p:animEffect>
                                  </p:childTnLst>
                                </p:cTn>
                              </p:par>
                              <p:par>
                                <p:cTn id="12" presetID="12" presetClass="entr" presetSubtype="8"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p:tgtEl>
                                          <p:spTgt spid="20"/>
                                        </p:tgtEl>
                                        <p:attrNameLst>
                                          <p:attrName>ppt_x</p:attrName>
                                        </p:attrNameLst>
                                      </p:cBhvr>
                                      <p:tavLst>
                                        <p:tav tm="0">
                                          <p:val>
                                            <p:strVal val="#ppt_x-#ppt_w*1.125000"/>
                                          </p:val>
                                        </p:tav>
                                        <p:tav tm="100000">
                                          <p:val>
                                            <p:strVal val="#ppt_x"/>
                                          </p:val>
                                        </p:tav>
                                      </p:tavLst>
                                    </p:anim>
                                    <p:animEffect transition="in" filter="wipe(right)">
                                      <p:cBhvr>
                                        <p:cTn id="15" dur="500"/>
                                        <p:tgtEl>
                                          <p:spTgt spid="20"/>
                                        </p:tgtEl>
                                      </p:cBhvr>
                                    </p:animEffect>
                                  </p:childTnLst>
                                </p:cTn>
                              </p:par>
                              <p:par>
                                <p:cTn id="16" presetID="12" presetClass="entr" presetSubtype="8"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p:tgtEl>
                                          <p:spTgt spid="26"/>
                                        </p:tgtEl>
                                        <p:attrNameLst>
                                          <p:attrName>ppt_x</p:attrName>
                                        </p:attrNameLst>
                                      </p:cBhvr>
                                      <p:tavLst>
                                        <p:tav tm="0">
                                          <p:val>
                                            <p:strVal val="#ppt_x-#ppt_w*1.125000"/>
                                          </p:val>
                                        </p:tav>
                                        <p:tav tm="100000">
                                          <p:val>
                                            <p:strVal val="#ppt_x"/>
                                          </p:val>
                                        </p:tav>
                                      </p:tavLst>
                                    </p:anim>
                                    <p:animEffect transition="in" filter="wipe(right)">
                                      <p:cBhvr>
                                        <p:cTn id="19" dur="500"/>
                                        <p:tgtEl>
                                          <p:spTgt spid="26"/>
                                        </p:tgtEl>
                                      </p:cBhvr>
                                    </p:animEffect>
                                  </p:childTnLst>
                                </p:cTn>
                              </p:par>
                              <p:par>
                                <p:cTn id="20" presetID="12" presetClass="entr" presetSubtype="8"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p:tgtEl>
                                          <p:spTgt spid="36"/>
                                        </p:tgtEl>
                                        <p:attrNameLst>
                                          <p:attrName>ppt_x</p:attrName>
                                        </p:attrNameLst>
                                      </p:cBhvr>
                                      <p:tavLst>
                                        <p:tav tm="0">
                                          <p:val>
                                            <p:strVal val="#ppt_x-#ppt_w*1.125000"/>
                                          </p:val>
                                        </p:tav>
                                        <p:tav tm="100000">
                                          <p:val>
                                            <p:strVal val="#ppt_x"/>
                                          </p:val>
                                        </p:tav>
                                      </p:tavLst>
                                    </p:anim>
                                    <p:animEffect transition="in" filter="wipe(right)">
                                      <p:cBhvr>
                                        <p:cTn id="2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7" name="文本框 6" title=""/>
          <p:cNvSpPr txBox="1"/>
          <p:nvPr>
            <p:custDataLst>
              <p:tags r:id="rId3"/>
            </p:custDataLst>
          </p:nvPr>
        </p:nvSpPr>
        <p:spPr>
          <a:xfrm>
            <a:off x="318023" y="893797"/>
            <a:ext cx="5854178"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9" name="组合 8" title=""/>
          <p:cNvGrpSpPr/>
          <p:nvPr>
            <p:custDataLst>
              <p:tags r:id="rId4"/>
            </p:custDataLst>
          </p:nvPr>
        </p:nvGrpSpPr>
        <p:grpSpPr>
          <a:xfrm>
            <a:off x="120333" y="121740"/>
            <a:ext cx="11877675" cy="554355"/>
            <a:chOff x="334963" y="1460955"/>
            <a:chExt cx="11877675" cy="554355"/>
          </a:xfrm>
        </p:grpSpPr>
        <p:sp>
          <p:nvSpPr>
            <p:cNvPr id="10" name="矩形 9"/>
            <p:cNvSpPr/>
            <p:nvPr>
              <p:custDataLst>
                <p:tags r:id="rId5"/>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Hexin Shape 5"/>
            <p:cNvSpPr/>
            <p:nvPr>
              <p:custDataLst>
                <p:tags r:id="rId6"/>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12" name="图片 476" title=""/>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215265" y="0"/>
            <a:ext cx="775970" cy="775970"/>
          </a:xfrm>
          <a:prstGeom prst="rect">
            <a:avLst/>
          </a:prstGeom>
        </p:spPr>
      </p:pic>
      <p:sp>
        <p:nvSpPr>
          <p:cNvPr id="2" name="文本框 1" title=""/>
          <p:cNvSpPr txBox="1"/>
          <p:nvPr>
            <p:custDataLst>
              <p:tags r:id="rId10"/>
            </p:custDataLst>
          </p:nvPr>
        </p:nvSpPr>
        <p:spPr>
          <a:xfrm>
            <a:off x="269770" y="1348278"/>
            <a:ext cx="6096000" cy="580415"/>
          </a:xfrm>
          <a:prstGeom prst="rect">
            <a:avLst/>
          </a:prstGeom>
          <a:noFill/>
        </p:spPr>
        <p:txBody>
          <a:bodyPr wrap="square">
            <a:spAutoFit/>
          </a:bodyPr>
          <a:lstStyle/>
          <a:p>
            <a:pPr>
              <a:lnSpc>
                <a:spcPct val="150000"/>
              </a:lnSpc>
              <a:defRPr/>
            </a:pP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a:t>
            </a:r>
            <a:r>
              <a:rPr lang="en-US" altLang="zh-CN" sz="2400" b="1">
                <a:solidFill>
                  <a:schemeClr val="tx1"/>
                </a:solidFill>
                <a:latin typeface="Arial" panose="020b0604020202020204" pitchFamily="34" charset="0"/>
                <a:ea typeface="微软雅黑" panose="020b0503020204020204" charset="-122"/>
                <a:sym typeface="Arial" panose="020b0604020202020204" pitchFamily="34" charset="0"/>
              </a:rPr>
              <a:t>2</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连词、题干语气词</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3" name="矩形 2" title=""/>
          <p:cNvSpPr/>
          <p:nvPr>
            <p:custDataLst>
              <p:tags r:id="rId11"/>
            </p:custDataLst>
          </p:nvPr>
        </p:nvSpPr>
        <p:spPr>
          <a:xfrm>
            <a:off x="273475" y="1946236"/>
            <a:ext cx="11323637" cy="4360233"/>
          </a:xfrm>
          <a:prstGeom prst="rect">
            <a:avLst/>
          </a:prstGeom>
          <a:ln>
            <a:solidFill>
              <a:srgbClr val="002060"/>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30000"/>
              </a:lnSpc>
              <a:buClrTx/>
              <a:buSzTx/>
              <a:buFontTx/>
            </a:pPr>
            <a:r>
              <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    </a:t>
            </a:r>
            <a:r>
              <a:rPr lang="zh-CN" altLang="en-US" sz="2400" b="1">
                <a:solidFill>
                  <a:srgbClr val="FF0000"/>
                </a:solidFill>
                <a:highlight>
                  <a:srgbClr val="C8AFF6"/>
                </a:highlight>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连词：</a:t>
            </a:r>
            <a:r>
              <a:rPr lang="zh-CN" altLang="en-US" sz="2400" b="1">
                <a:highlight>
                  <a:srgbClr val="C8AFF6"/>
                </a:highlight>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如转折、假设、因果、递进、否定肯定、赞扬贬抑等。（因果关系往往是以逻辑关系呈现）</a:t>
            </a:r>
            <a:endParaRPr lang="zh-CN" altLang="en-US" sz="2400" b="1">
              <a:highlight>
                <a:srgbClr val="C8AFF6"/>
              </a:highlight>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a:p>
            <a:pPr lvl="0" algn="just">
              <a:lnSpc>
                <a:spcPct val="130000"/>
              </a:lnSpc>
              <a:buClrTx/>
              <a:buSzTx/>
              <a:buFontTx/>
            </a:pPr>
            <a:r>
              <a:rPr lang="zh-CN" altLang="en-US" sz="2400" b="1" u="sng">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A、转折关系：</a:t>
            </a:r>
            <a:r>
              <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一般强调的</a:t>
            </a:r>
            <a:r>
              <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重心在转折部分：</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虽然……</a:t>
            </a:r>
            <a:r>
              <a:rPr lang="en-US"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但是、尽管……还、然而、可是、却、不过、只是等</a:t>
            </a:r>
            <a:endParaRPr lang="en-US"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endParaRPr>
          </a:p>
          <a:p>
            <a:pPr lvl="0" algn="just">
              <a:lnSpc>
                <a:spcPct val="130000"/>
              </a:lnSpc>
              <a:buClrTx/>
              <a:buSzTx/>
              <a:buFontTx/>
            </a:pPr>
            <a:r>
              <a:rPr lang="zh-CN" altLang="en-US" sz="2400" b="1" u="sng">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B、递进关系：</a:t>
            </a:r>
            <a:r>
              <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一般强调的</a:t>
            </a:r>
            <a:r>
              <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重心在递进部：</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不仅……而且、况且、不光……也、不仅……还、不但不……反而、连……也、何况、甚至、不但……还等。</a:t>
            </a:r>
            <a:endParaRPr lang="en-US" altLang="zh-CN"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a:p>
            <a:pPr lvl="0" algn="just">
              <a:lnSpc>
                <a:spcPct val="130000"/>
              </a:lnSpc>
              <a:buClrTx/>
              <a:buSzTx/>
              <a:buFontTx/>
            </a:pPr>
            <a:r>
              <a:rPr lang="zh-CN" altLang="en-US" sz="2400" b="1" u="sng">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C、并列关系：</a:t>
            </a:r>
            <a:r>
              <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并列前后权重相同：</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既……又、一边……一边、有时……有时、既不……也不、既是……也是、连同、也等。并列前后权重相同，做这类含有并列性关联词的选择题时，常常要用到全面原则</a:t>
            </a:r>
            <a:endPar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318023" y="893797"/>
            <a:ext cx="5854178"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 name="文本框 2" title=""/>
          <p:cNvSpPr txBox="1"/>
          <p:nvPr>
            <p:custDataLst>
              <p:tags r:id="rId4"/>
            </p:custDataLst>
          </p:nvPr>
        </p:nvSpPr>
        <p:spPr>
          <a:xfrm>
            <a:off x="269770" y="1348278"/>
            <a:ext cx="6096000" cy="580415"/>
          </a:xfrm>
          <a:prstGeom prst="rect">
            <a:avLst/>
          </a:prstGeom>
          <a:noFill/>
        </p:spPr>
        <p:txBody>
          <a:bodyPr wrap="square">
            <a:spAutoFit/>
          </a:bodyPr>
          <a:lstStyle/>
          <a:p>
            <a:pPr>
              <a:lnSpc>
                <a:spcPct val="150000"/>
              </a:lnSpc>
              <a:defRPr/>
            </a:pP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a:t>
            </a:r>
            <a:r>
              <a:rPr lang="en-US" altLang="zh-CN" sz="2400" b="1">
                <a:solidFill>
                  <a:schemeClr val="tx1"/>
                </a:solidFill>
                <a:latin typeface="Arial" panose="020b0604020202020204" pitchFamily="34" charset="0"/>
                <a:ea typeface="微软雅黑" panose="020b0503020204020204" charset="-122"/>
                <a:sym typeface="Arial" panose="020b0604020202020204" pitchFamily="34" charset="0"/>
              </a:rPr>
              <a:t>2</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连词、题干语气词</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p:txBody>
      </p:sp>
      <p:grpSp>
        <p:nvGrpSpPr>
          <p:cNvPr id="4" name="组合 3" title=""/>
          <p:cNvGrpSpPr/>
          <p:nvPr>
            <p:custDataLst>
              <p:tags r:id="rId5"/>
            </p:custDataLst>
          </p:nvPr>
        </p:nvGrpSpPr>
        <p:grpSpPr>
          <a:xfrm>
            <a:off x="120333" y="121740"/>
            <a:ext cx="11877675" cy="554355"/>
            <a:chOff x="334963" y="1460955"/>
            <a:chExt cx="11877675" cy="554355"/>
          </a:xfrm>
        </p:grpSpPr>
        <p:sp>
          <p:nvSpPr>
            <p:cNvPr id="5" name="矩形 4"/>
            <p:cNvSpPr/>
            <p:nvPr>
              <p:custDataLst>
                <p:tags r:id="rId6"/>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Hexin Shape 5"/>
            <p:cNvSpPr/>
            <p:nvPr>
              <p:custDataLst>
                <p:tags r:id="rId7"/>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7" name="图片 476" title=""/>
          <p:cNvPicPr>
            <a:picLocks noChangeAspect="1"/>
          </p:cNvPicPr>
          <p:nvPr>
            <p:custDataLst>
              <p:tags r:id="rId10"/>
            </p:custDataLst>
          </p:nvPr>
        </p:nvPicPr>
        <p:blipFill>
          <a:blip r:embed="rId8">
            <a:extLst>
              <a:ext uri="{96DAC541-7B7A-43D3-8B79-37D633B846F1}">
                <asvg:svgBlip xmlns:asvg="http://schemas.microsoft.com/office/drawing/2016/SVG/main" r:embed="rId9"/>
              </a:ext>
            </a:extLst>
          </a:blip>
          <a:stretch>
            <a:fillRect/>
          </a:stretch>
        </p:blipFill>
        <p:spPr>
          <a:xfrm>
            <a:off x="215265" y="0"/>
            <a:ext cx="775970" cy="775970"/>
          </a:xfrm>
          <a:prstGeom prst="rect">
            <a:avLst/>
          </a:prstGeom>
        </p:spPr>
      </p:pic>
      <p:sp>
        <p:nvSpPr>
          <p:cNvPr id="8" name="内容占位符 1" title=""/>
          <p:cNvSpPr txBox="1"/>
          <p:nvPr>
            <p:custDataLst>
              <p:tags r:id="rId11"/>
            </p:custDataLst>
          </p:nvPr>
        </p:nvSpPr>
        <p:spPr>
          <a:xfrm>
            <a:off x="318023" y="1946236"/>
            <a:ext cx="11205110" cy="4336507"/>
          </a:xfrm>
          <a:prstGeom prst="rect">
            <a:avLst/>
          </a:prstGeom>
          <a:ln>
            <a:solidFill>
              <a:srgbClr val="002060"/>
            </a:solidFill>
          </a:ln>
        </p:spPr>
        <p:txBody>
          <a:bodyPr/>
          <a:lstStyle>
            <a:lvl1pPr marL="0" indent="0" algn="l" defTabSz="914400" rtl="0" eaLnBrk="1" latinLnBrk="0" hangingPunct="1">
              <a:lnSpc>
                <a:spcPts val="4000"/>
              </a:lnSpc>
              <a:spcBef>
                <a:spcPct val="0"/>
              </a:spcBef>
              <a:buFont typeface="Arial" panose="020b0604020202020204" pitchFamily="34" charset="0"/>
              <a:buNone/>
              <a:defRPr sz="2400" b="0" kern="1200">
                <a:solidFill>
                  <a:schemeClr val="tx1"/>
                </a:solidFill>
                <a:latin typeface="微软雅黑" panose="020b0503020204020204" charset="-122"/>
                <a:ea typeface="微软雅黑" panose="020b0503020204020204" charset="-122"/>
                <a:cs typeface="Times New Roman" panose="02020603050405020304" pitchFamily="18" charset="0"/>
              </a:defRPr>
            </a:lvl1pPr>
            <a:lvl2pPr marL="0" indent="0" algn="l" defTabSz="914400" rtl="0" eaLnBrk="1" latinLnBrk="0" hangingPunct="1">
              <a:lnSpc>
                <a:spcPts val="4000"/>
              </a:lnSpc>
              <a:spcBef>
                <a:spcPct val="0"/>
              </a:spcBef>
              <a:buFont typeface="Arial" panose="020b0604020202020204" pitchFamily="34" charset="0"/>
              <a:buNone/>
              <a:defRPr sz="2400" b="0" kern="1200">
                <a:solidFill>
                  <a:srgbClr val="0000FF"/>
                </a:solidFill>
                <a:latin typeface="微软雅黑" panose="020b0503020204020204" charset="-122"/>
                <a:ea typeface="微软雅黑" panose="020b0503020204020204" charset="-122"/>
                <a:cs typeface="Times New Roman" panose="02020603050405020304" pitchFamily="18" charset="0"/>
              </a:defRPr>
            </a:lvl2pPr>
            <a:lvl3pPr marL="0" indent="0" algn="l" defTabSz="914400" rtl="0" eaLnBrk="1" latinLnBrk="0" hangingPunct="1">
              <a:lnSpc>
                <a:spcPts val="4000"/>
              </a:lnSpc>
              <a:spcBef>
                <a:spcPct val="0"/>
              </a:spcBef>
              <a:buFont typeface="Arial" panose="020b0604020202020204" pitchFamily="34" charset="0"/>
              <a:buNone/>
              <a:defRPr sz="2400" b="0" kern="1200">
                <a:solidFill>
                  <a:srgbClr val="FF0000"/>
                </a:solidFill>
                <a:latin typeface="微软雅黑" panose="020b0503020204020204" charset="-122"/>
                <a:ea typeface="微软雅黑" panose="020b0503020204020204" charset="-122"/>
                <a:cs typeface="Times New Roman" panose="02020603050405020304" pitchFamily="18" charset="0"/>
              </a:defRPr>
            </a:lvl3pPr>
            <a:lvl4pPr marL="0" indent="0" algn="l" defTabSz="914400" rtl="0" eaLnBrk="1" latinLnBrk="0" hangingPunct="1">
              <a:lnSpc>
                <a:spcPts val="4000"/>
              </a:lnSpc>
              <a:spcBef>
                <a:spcPct val="0"/>
              </a:spcBef>
              <a:buFont typeface="Arial" panose="020b0604020202020204" pitchFamily="34" charset="0"/>
              <a:buNone/>
              <a:defRPr sz="2400" b="0" kern="1200">
                <a:solidFill>
                  <a:schemeClr val="tx1"/>
                </a:solidFill>
                <a:latin typeface="微软雅黑" panose="020b0503020204020204" charset="-122"/>
                <a:ea typeface="微软雅黑" panose="020b0503020204020204" charset="-122"/>
                <a:cs typeface="Times New Roman" panose="02020603050405020304" pitchFamily="18" charset="0"/>
              </a:defRPr>
            </a:lvl4pPr>
            <a:lvl5pPr marL="0" indent="0" algn="l" defTabSz="914400" rtl="0" eaLnBrk="1" latinLnBrk="0" hangingPunct="1">
              <a:lnSpc>
                <a:spcPts val="4000"/>
              </a:lnSpc>
              <a:spcBef>
                <a:spcPct val="0"/>
              </a:spcBef>
              <a:buFont typeface="Arial" panose="020b0604020202020204" pitchFamily="34" charset="0"/>
              <a:buNone/>
              <a:defRPr sz="2400" b="0" kern="1200">
                <a:solidFill>
                  <a:srgbClr val="00B050"/>
                </a:solidFill>
                <a:latin typeface="微软雅黑" panose="020b0503020204020204" charset="-122"/>
                <a:ea typeface="微软雅黑" panose="020b0503020204020204" charset="-122"/>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30000"/>
              </a:lnSpc>
              <a:buClrTx/>
              <a:buSzTx/>
              <a:buFontTx/>
            </a:pPr>
            <a:r>
              <a:rPr lang="zh-CN" altLang="en-US" b="1" u="sng">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D、因果关系：</a:t>
            </a:r>
            <a:r>
              <a:rPr lang="zh-CN" altLang="en-US"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题干材料含有因果关系的关联词语，</a:t>
            </a:r>
            <a:r>
              <a:rPr lang="zh-CN" altLang="en-US"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正确选项也应含有因果关系。</a:t>
            </a:r>
            <a:r>
              <a:rPr lang="zh-CN" altLang="en-US"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词语主要：</a:t>
            </a:r>
            <a:r>
              <a:rPr lang="zh-CN" altLang="zh-CN"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因为……所以、因此、之所以……是因为、既然……就、由于等</a:t>
            </a:r>
            <a:endParaRPr lang="en-US" altLang="zh-CN"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a:p>
            <a:pPr lvl="0" algn="just">
              <a:lnSpc>
                <a:spcPct val="130000"/>
              </a:lnSpc>
              <a:buClrTx/>
              <a:buSzTx/>
              <a:buFontTx/>
            </a:pPr>
            <a:r>
              <a:rPr lang="en-US" altLang="zh-CN"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       </a:t>
            </a:r>
            <a:r>
              <a:rPr lang="zh-CN" altLang="en-US"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值得注意的是，题干材料往往</a:t>
            </a:r>
            <a:r>
              <a:rPr lang="zh-CN" altLang="en-US"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不出现</a:t>
            </a:r>
            <a:r>
              <a:rPr lang="zh-CN" altLang="en-US"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这些表示因果关系的关联词，但是题干材料的叙述中却</a:t>
            </a:r>
            <a:r>
              <a:rPr lang="zh-CN" altLang="en-US"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暗含</a:t>
            </a:r>
            <a:r>
              <a:rPr lang="zh-CN" altLang="en-US"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着因果关系，同学们在阅读中务必注意这个隐性的因果关系，如果能在“因”“果”之间标出一个箭头，这道题作对的可能性就非常大了。</a:t>
            </a:r>
            <a:endParaRPr lang="zh-CN" altLang="en-US"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a:p>
            <a:pPr>
              <a:lnSpc>
                <a:spcPct val="130000"/>
              </a:lnSpc>
            </a:pPr>
            <a:r>
              <a:rPr lang="en-US" altLang="zh-CN" b="1">
                <a:latin typeface="Arial" panose="020b0604020202020204" pitchFamily="34" charset="0"/>
                <a:ea typeface="微软雅黑" panose="020b0503020204020204" charset="-122"/>
                <a:sym typeface="Arial" panose="020b0604020202020204" pitchFamily="34" charset="0"/>
              </a:rPr>
              <a:t>E</a:t>
            </a:r>
            <a:r>
              <a:rPr lang="zh-CN" altLang="en-US" b="1">
                <a:latin typeface="Arial" panose="020b0604020202020204" pitchFamily="34" charset="0"/>
                <a:ea typeface="微软雅黑" panose="020b0503020204020204" charset="-122"/>
                <a:sym typeface="Arial" panose="020b0604020202020204" pitchFamily="34" charset="0"/>
              </a:rPr>
              <a:t>、</a:t>
            </a:r>
            <a:r>
              <a:rPr lang="zh-CN" altLang="en-US" b="1">
                <a:solidFill>
                  <a:srgbClr val="FF0000"/>
                </a:solidFill>
                <a:latin typeface="Arial" panose="020b0604020202020204" pitchFamily="34" charset="0"/>
                <a:ea typeface="微软雅黑" panose="020b0503020204020204" charset="-122"/>
                <a:sym typeface="Arial" panose="020b0604020202020204" pitchFamily="34" charset="0"/>
              </a:rPr>
              <a:t>假设关系：一般强调的重心在假设部分。</a:t>
            </a:r>
            <a:r>
              <a:rPr lang="zh-CN" altLang="en-US" b="1">
                <a:latin typeface="Arial" panose="020b0604020202020204" pitchFamily="34" charset="0"/>
                <a:ea typeface="微软雅黑" panose="020b0503020204020204" charset="-122"/>
                <a:sym typeface="Arial" panose="020b0604020202020204" pitchFamily="34" charset="0"/>
              </a:rPr>
              <a:t>关联词语有：如</a:t>
            </a:r>
            <a:r>
              <a:rPr lang="zh-CN" altLang="zh-CN"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果……就、要是……那么、倘若……就、要是……就、假使……便等。</a:t>
            </a:r>
            <a:endParaRPr lang="en-US" altLang="zh-CN" b="1">
              <a:latin typeface="Arial" panose="020b0604020202020204" pitchFamily="34" charset="0"/>
              <a:ea typeface="微软雅黑" panose="020b0503020204020204" charset="-122"/>
              <a:sym typeface="Arial" panose="020b0604020202020204" pitchFamily="34" charset="0"/>
            </a:endParaRPr>
          </a:p>
          <a:p>
            <a:pPr>
              <a:lnSpc>
                <a:spcPct val="130000"/>
              </a:lnSpc>
            </a:pPr>
            <a:r>
              <a:rPr lang="en-US" altLang="zh-CN" b="1">
                <a:latin typeface="Arial" panose="020b0604020202020204" pitchFamily="34" charset="0"/>
                <a:ea typeface="微软雅黑" panose="020b0503020204020204" charset="-122"/>
                <a:sym typeface="Arial" panose="020b0604020202020204" pitchFamily="34" charset="0"/>
              </a:rPr>
              <a:t>F</a:t>
            </a:r>
            <a:r>
              <a:rPr lang="zh-CN" altLang="en-US" b="1">
                <a:latin typeface="Arial" panose="020b0604020202020204" pitchFamily="34" charset="0"/>
                <a:ea typeface="微软雅黑" panose="020b0503020204020204" charset="-122"/>
                <a:sym typeface="Arial" panose="020b0604020202020204" pitchFamily="34" charset="0"/>
              </a:rPr>
              <a:t>、</a:t>
            </a:r>
            <a:r>
              <a:rPr lang="zh-CN" altLang="en-US" b="1">
                <a:solidFill>
                  <a:srgbClr val="FF0000"/>
                </a:solidFill>
                <a:latin typeface="Arial" panose="020b0604020202020204" pitchFamily="34" charset="0"/>
                <a:ea typeface="微软雅黑" panose="020b0503020204020204" charset="-122"/>
                <a:sym typeface="Arial" panose="020b0604020202020204" pitchFamily="34" charset="0"/>
              </a:rPr>
              <a:t>条件关系：一般强调的重心在条件部分。</a:t>
            </a:r>
            <a:r>
              <a:rPr lang="zh-CN" altLang="en-US" b="1">
                <a:latin typeface="Arial" panose="020b0604020202020204" pitchFamily="34" charset="0"/>
                <a:ea typeface="微软雅黑" panose="020b0503020204020204" charset="-122"/>
                <a:sym typeface="Arial" panose="020b0604020202020204" pitchFamily="34" charset="0"/>
              </a:rPr>
              <a:t>关联词语：</a:t>
            </a:r>
            <a:r>
              <a:rPr lang="zh-CN" altLang="zh-CN"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只有……才、凡是……都、除非……才（否则）、无论（不管、任凭）、无论……都等。</a:t>
            </a:r>
            <a:endParaRPr lang="zh-CN" altLang="zh-CN" b="1" kern="100">
              <a:effectLst/>
              <a:latin typeface="Arial" panose="020b0604020202020204" pitchFamily="34" charset="0"/>
              <a:ea typeface="微软雅黑" panose="020b0503020204020204" charset="-122"/>
              <a:sym typeface="Arial" panose="020b0604020202020204" pitchFamily="34" charset="0"/>
            </a:endParaRPr>
          </a:p>
          <a:p>
            <a:pPr>
              <a:lnSpc>
                <a:spcPct val="130000"/>
              </a:lnSpc>
            </a:pPr>
            <a:endParaRPr lang="zh-CN" altLang="en-US" b="1">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文本框 1" title=""/>
          <p:cNvSpPr txBox="1"/>
          <p:nvPr>
            <p:custDataLst>
              <p:tags r:id="rId4"/>
            </p:custDataLst>
          </p:nvPr>
        </p:nvSpPr>
        <p:spPr>
          <a:xfrm>
            <a:off x="318023" y="893797"/>
            <a:ext cx="5167841"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4" name="组合 3" title=""/>
          <p:cNvGrpSpPr/>
          <p:nvPr>
            <p:custDataLst>
              <p:tags r:id="rId5"/>
            </p:custDataLst>
          </p:nvPr>
        </p:nvGrpSpPr>
        <p:grpSpPr>
          <a:xfrm>
            <a:off x="120333" y="121740"/>
            <a:ext cx="11877675" cy="554355"/>
            <a:chOff x="334963" y="1460955"/>
            <a:chExt cx="11877675" cy="554355"/>
          </a:xfrm>
        </p:grpSpPr>
        <p:sp>
          <p:nvSpPr>
            <p:cNvPr id="5" name="矩形 4"/>
            <p:cNvSpPr/>
            <p:nvPr>
              <p:custDataLst>
                <p:tags r:id="rId6"/>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Hexin Shape 5"/>
            <p:cNvSpPr/>
            <p:nvPr>
              <p:custDataLst>
                <p:tags r:id="rId7"/>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7" name="图片 476" title=""/>
          <p:cNvPicPr>
            <a:picLocks noChangeAspect="1"/>
          </p:cNvPicPr>
          <p:nvPr>
            <p:custDataLst>
              <p:tags r:id="rId10"/>
            </p:custDataLst>
          </p:nvPr>
        </p:nvPicPr>
        <p:blipFill>
          <a:blip r:embed="rId8">
            <a:extLst>
              <a:ext uri="{96DAC541-7B7A-43D3-8B79-37D633B846F1}">
                <asvg:svgBlip xmlns:asvg="http://schemas.microsoft.com/office/drawing/2016/SVG/main" r:embed="rId9"/>
              </a:ext>
            </a:extLst>
          </a:blip>
          <a:stretch>
            <a:fillRect/>
          </a:stretch>
        </p:blipFill>
        <p:spPr>
          <a:xfrm>
            <a:off x="215265" y="0"/>
            <a:ext cx="775970" cy="775970"/>
          </a:xfrm>
          <a:prstGeom prst="rect">
            <a:avLst/>
          </a:prstGeom>
        </p:spPr>
      </p:pic>
      <p:sp>
        <p:nvSpPr>
          <p:cNvPr id="10" name="文本框 9" title=""/>
          <p:cNvSpPr txBox="1"/>
          <p:nvPr>
            <p:custDataLst>
              <p:tags r:id="rId11"/>
            </p:custDataLst>
          </p:nvPr>
        </p:nvSpPr>
        <p:spPr>
          <a:xfrm>
            <a:off x="333899" y="1373928"/>
            <a:ext cx="11286066" cy="3880101"/>
          </a:xfrm>
          <a:prstGeom prst="rect">
            <a:avLst/>
          </a:prstGeom>
          <a:noFill/>
        </p:spPr>
        <p:txBody>
          <a:bodyPr wrap="square">
            <a:spAutoFit/>
          </a:bodyPr>
          <a:lstStyle/>
          <a:p>
            <a:pPr>
              <a:lnSpc>
                <a:spcPct val="130000"/>
              </a:lnSpc>
            </a:pPr>
            <a:r>
              <a:rPr lang="zh-CN" altLang="en-US" sz="2400" b="1" kern="0">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t>
            </a:r>
            <a:r>
              <a:rPr lang="en-US" altLang="zh-CN" sz="2400" b="1" kern="0">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2024.</a:t>
            </a:r>
            <a:r>
              <a:rPr lang="zh-CN" altLang="en-US" sz="2400" b="1" kern="0">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福建</a:t>
            </a:r>
            <a:r>
              <a:rPr lang="en-US" altLang="zh-CN" sz="2400" b="1" kern="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13</a:t>
            </a:r>
            <a:r>
              <a:rPr lang="zh-CN" altLang="en-US" sz="2400" b="1" kern="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t>
            </a:r>
            <a:r>
              <a:rPr lang="en-US" altLang="zh-CN" sz="2400" b="1" kern="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t>
            </a:r>
            <a:r>
              <a:rPr lang="zh-CN" altLang="zh-CN" sz="2400" b="1" kern="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英法百年战争期间，法兰西国王管辖下的行会织工通常会选择向国王缴纳一笔费用，以免除警戒义务，但随着负担的加重，织工纷纷将作坊迁至教会地产上以逃避义务。</a:t>
            </a:r>
            <a:r>
              <a:rPr lang="en-US" altLang="zh-CN" sz="2400" b="1" kern="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1372</a:t>
            </a:r>
            <a:r>
              <a:rPr lang="zh-CN" altLang="zh-CN" sz="2400" b="1" kern="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年，国王规定凡他管辖下的织工，均须出资或承担义务。这表明，当时的法兰西</a:t>
            </a:r>
            <a:endParaRPr lang="en-US" altLang="zh-CN" sz="2400" b="1" kern="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endParaRPr>
          </a:p>
          <a:p>
            <a:pPr>
              <a:lnSpc>
                <a:spcPct val="130000"/>
              </a:lnSpc>
            </a:pPr>
            <a:r>
              <a:rPr lang="en-US" altLang="zh-CN" sz="2400" b="1" kern="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a:t>
            </a:r>
            <a:r>
              <a:rPr lang="zh-CN" altLang="zh-CN" sz="2400" b="1" kern="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军事力量亟待发展</a:t>
            </a:r>
            <a:endParaRPr lang="en-US" altLang="zh-CN" sz="2400" b="1" kern="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endParaRPr>
          </a:p>
          <a:p>
            <a:pPr>
              <a:lnSpc>
                <a:spcPct val="130000"/>
              </a:lnSpc>
            </a:pPr>
            <a:r>
              <a:rPr lang="en-US" altLang="zh-CN" sz="2400" b="1" kern="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B.</a:t>
            </a:r>
            <a:r>
              <a:rPr lang="zh-CN" altLang="zh-CN" sz="2400" b="1" kern="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疫病影响日渐消散</a:t>
            </a:r>
            <a:r>
              <a:rPr lang="en-US" altLang="zh-CN" sz="2400" b="1" kern="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 </a:t>
            </a:r>
            <a:endParaRPr lang="en-US" altLang="zh-CN" sz="2400" b="1" kern="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endParaRPr>
          </a:p>
          <a:p>
            <a:pPr>
              <a:lnSpc>
                <a:spcPct val="130000"/>
              </a:lnSpc>
            </a:pPr>
            <a:r>
              <a:rPr lang="en-US" altLang="zh-CN" sz="2400" b="1" kern="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C.</a:t>
            </a:r>
            <a:r>
              <a:rPr lang="zh-CN" altLang="zh-CN" sz="2400" b="1" kern="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骑士为雇佣兵替代</a:t>
            </a:r>
            <a:endParaRPr lang="en-US" altLang="zh-CN" sz="2400" b="1" kern="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endParaRPr>
          </a:p>
          <a:p>
            <a:pPr>
              <a:lnSpc>
                <a:spcPct val="130000"/>
              </a:lnSpc>
            </a:pPr>
            <a:r>
              <a:rPr lang="en-US" altLang="zh-CN" sz="2400" b="1" kern="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D.</a:t>
            </a:r>
            <a:r>
              <a:rPr lang="zh-CN" altLang="zh-CN" sz="2400" b="1" kern="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教会特权受到削弱</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1" name="圆角矩形 3" title=""/>
          <p:cNvSpPr/>
          <p:nvPr>
            <p:custDataLst>
              <p:tags r:id="rId12"/>
            </p:custDataLst>
          </p:nvPr>
        </p:nvSpPr>
        <p:spPr>
          <a:xfrm>
            <a:off x="2836333" y="1441160"/>
            <a:ext cx="2463799"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圆角矩形 3" title=""/>
          <p:cNvSpPr/>
          <p:nvPr>
            <p:custDataLst>
              <p:tags r:id="rId13"/>
            </p:custDataLst>
          </p:nvPr>
        </p:nvSpPr>
        <p:spPr>
          <a:xfrm>
            <a:off x="5645095" y="1441160"/>
            <a:ext cx="901809"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圆角矩形 3" title=""/>
          <p:cNvSpPr/>
          <p:nvPr>
            <p:custDataLst>
              <p:tags r:id="rId14"/>
            </p:custDataLst>
          </p:nvPr>
        </p:nvSpPr>
        <p:spPr>
          <a:xfrm>
            <a:off x="3479666" y="2373681"/>
            <a:ext cx="1033067"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圆角矩形 3" title=""/>
          <p:cNvSpPr/>
          <p:nvPr>
            <p:custDataLst>
              <p:tags r:id="rId15"/>
            </p:custDataLst>
          </p:nvPr>
        </p:nvSpPr>
        <p:spPr>
          <a:xfrm>
            <a:off x="5485864" y="1926088"/>
            <a:ext cx="491068" cy="417696"/>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7" title=""/>
          <p:cNvSpPr txBox="1"/>
          <p:nvPr>
            <p:custDataLst>
              <p:tags r:id="rId16"/>
            </p:custDataLst>
          </p:nvPr>
        </p:nvSpPr>
        <p:spPr>
          <a:xfrm>
            <a:off x="258694" y="5460408"/>
            <a:ext cx="11335803" cy="830997"/>
          </a:xfrm>
          <a:prstGeom prst="rect">
            <a:avLst/>
          </a:prstGeom>
          <a:solidFill>
            <a:srgbClr val="E1D8F8"/>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400" b="1" noProof="0">
                <a:solidFill>
                  <a:srgbClr val="FF0000"/>
                </a:solidFill>
                <a:latin typeface="Arial" panose="020b0604020202020204" pitchFamily="34" charset="0"/>
                <a:ea typeface="微软雅黑" panose="020b0503020204020204" charset="-122"/>
                <a:sym typeface="Arial" panose="020b0604020202020204" pitchFamily="34" charset="0"/>
              </a:rPr>
              <a:t>隐</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性</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zh-CN" altLang="zh-CN" sz="2400" b="1" kern="0">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英法百年战争</a:t>
            </a:r>
            <a:r>
              <a:rPr lang="zh-CN" altLang="en-US" sz="2400" b="1" kern="0">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1337-1453</a:t>
            </a:r>
            <a:r>
              <a:rPr lang="zh-CN" altLang="zh-CN" sz="2400" b="1">
                <a:latin typeface="Arial" panose="020b0604020202020204" pitchFamily="34" charset="0"/>
                <a:ea typeface="微软雅黑" panose="020b0503020204020204" charset="-122"/>
                <a:sym typeface="Arial" panose="020b0604020202020204" pitchFamily="34" charset="0"/>
              </a:rPr>
              <a:t>年</a:t>
            </a: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1372</a:t>
            </a:r>
            <a:r>
              <a:rPr lang="zh-CN" altLang="zh-CN" sz="2400" b="1">
                <a:latin typeface="Arial" panose="020b0604020202020204" pitchFamily="34" charset="0"/>
                <a:ea typeface="微软雅黑" panose="020b0503020204020204" charset="-122"/>
                <a:sym typeface="Arial" panose="020b0604020202020204" pitchFamily="34" charset="0"/>
              </a:rPr>
              <a:t> </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。国别：法兰西</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材料重心在转折词</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“但”后面。</a:t>
            </a:r>
            <a:endParaRPr lang="zh-CN" altLang="en-US" sz="2400" b="1">
              <a:solidFill>
                <a:schemeClr val="bg1"/>
              </a:solidFill>
              <a:highlight>
                <a:srgbClr val="FF0000"/>
              </a:highlight>
              <a:latin typeface="Arial" panose="020b0604020202020204" pitchFamily="34" charset="0"/>
              <a:ea typeface="微软雅黑" panose="020b0503020204020204" charset="-122"/>
              <a:sym typeface="Arial" panose="020b0604020202020204" pitchFamily="34" charset="0"/>
            </a:endParaRPr>
          </a:p>
        </p:txBody>
      </p:sp>
      <p:sp>
        <p:nvSpPr>
          <p:cNvPr id="16" name="文本框 15" title=""/>
          <p:cNvSpPr txBox="1"/>
          <p:nvPr>
            <p:custDataLst>
              <p:tags r:id="rId17"/>
            </p:custDataLst>
          </p:nvPr>
        </p:nvSpPr>
        <p:spPr>
          <a:xfrm>
            <a:off x="120333" y="3071515"/>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0" name="文本框 19" title=""/>
          <p:cNvSpPr txBox="1"/>
          <p:nvPr>
            <p:custDataLst>
              <p:tags r:id="rId18"/>
            </p:custDataLst>
          </p:nvPr>
        </p:nvSpPr>
        <p:spPr>
          <a:xfrm>
            <a:off x="3996199" y="3091020"/>
            <a:ext cx="7611533" cy="707886"/>
          </a:xfrm>
          <a:prstGeom prst="rect">
            <a:avLst/>
          </a:prstGeom>
          <a:solidFill>
            <a:srgbClr val="FFF2CC"/>
          </a:solidFill>
          <a:ln>
            <a:solidFill>
              <a:srgbClr val="002060"/>
            </a:solidFill>
          </a:ln>
        </p:spPr>
        <p:txBody>
          <a:bodyPr wrap="square">
            <a:spAutoFit/>
          </a:bodyPr>
          <a:lstStyle/>
          <a:p>
            <a:r>
              <a:rPr lang="zh-CN" altLang="zh-CN" sz="20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英法百年战争期间，为了满足战争期间的特殊需求，国王需要通过各种方式增强自身的军事力量，包括从行会织工那里征收费用，</a:t>
            </a:r>
            <a:endParaRPr lang="zh-CN" altLang="en-US" sz="2000" b="1">
              <a:latin typeface="Arial" panose="020b0604020202020204" pitchFamily="34" charset="0"/>
              <a:ea typeface="微软雅黑" panose="020b0503020204020204" charset="-122"/>
              <a:sym typeface="Arial" panose="020b0604020202020204" pitchFamily="34" charset="0"/>
            </a:endParaRPr>
          </a:p>
        </p:txBody>
      </p:sp>
      <p:sp>
        <p:nvSpPr>
          <p:cNvPr id="22" name="文本框 21" title=""/>
          <p:cNvSpPr txBox="1"/>
          <p:nvPr>
            <p:custDataLst>
              <p:tags r:id="rId19"/>
            </p:custDataLst>
          </p:nvPr>
        </p:nvSpPr>
        <p:spPr>
          <a:xfrm>
            <a:off x="3996199" y="3880848"/>
            <a:ext cx="7611532" cy="400110"/>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主体不一致；</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法兰西国王征税与英法百年战争有关</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4" name="文本框 23" title=""/>
          <p:cNvSpPr txBox="1"/>
          <p:nvPr>
            <p:custDataLst>
              <p:tags r:id="rId20"/>
            </p:custDataLst>
          </p:nvPr>
        </p:nvSpPr>
        <p:spPr>
          <a:xfrm>
            <a:off x="3996198" y="4332122"/>
            <a:ext cx="7627477" cy="400110"/>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主体不一致；</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材料反映了国王对行会织工征税而非征兵</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6" name="文本框 25" title=""/>
          <p:cNvSpPr txBox="1"/>
          <p:nvPr>
            <p:custDataLst>
              <p:tags r:id="rId21"/>
            </p:custDataLst>
          </p:nvPr>
        </p:nvSpPr>
        <p:spPr>
          <a:xfrm>
            <a:off x="3996198" y="4769180"/>
            <a:ext cx="7542209" cy="400110"/>
          </a:xfrm>
          <a:prstGeom prst="rect">
            <a:avLst/>
          </a:prstGeom>
          <a:solidFill>
            <a:schemeClr val="bg2"/>
          </a:solidFill>
          <a:ln>
            <a:solidFill>
              <a:srgbClr val="002060"/>
            </a:solidFill>
          </a:ln>
        </p:spPr>
        <p:txBody>
          <a:bodyPr wrap="square">
            <a:spAutoFit/>
          </a:bodyPr>
          <a:lstStyle/>
          <a:p>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国王加强了对教会管辖下织工的管理</a:t>
            </a:r>
            <a:r>
              <a:rPr lang="zh-CN" altLang="zh-CN" sz="2000" b="1" kern="0">
                <a:solidFill>
                  <a:schemeClr val="accent2"/>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没有削弱教会本身的特权</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8" name="文本框 27" title=""/>
          <p:cNvSpPr txBox="1"/>
          <p:nvPr>
            <p:custDataLst>
              <p:tags r:id="rId22"/>
            </p:custDataLst>
          </p:nvPr>
        </p:nvSpPr>
        <p:spPr>
          <a:xfrm>
            <a:off x="5836960" y="903029"/>
            <a:ext cx="5431908" cy="461665"/>
          </a:xfrm>
          <a:prstGeom prst="rect">
            <a:avLst/>
          </a:prstGeom>
          <a:solidFill>
            <a:srgbClr val="FF0000"/>
          </a:solidFill>
        </p:spPr>
        <p:txBody>
          <a:bodyPr wrap="square">
            <a:spAutoFit/>
          </a:bodyPr>
          <a:lstStyle/>
          <a:p>
            <a:r>
              <a:rPr lang="zh-CN" altLang="zh-CN" sz="2400" b="1">
                <a:solidFill>
                  <a:schemeClr val="bg1"/>
                </a:solidFill>
                <a:latin typeface="Arial" panose="020b0604020202020204" pitchFamily="34" charset="0"/>
                <a:ea typeface="微软雅黑" panose="020b0503020204020204" charset="-122"/>
                <a:sym typeface="Arial" panose="020b0604020202020204" pitchFamily="34" charset="0"/>
              </a:rPr>
              <a:t>转折关系：一般强调的重心在转折部分</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形状 16" title=""/>
          <p:cNvSpPr/>
          <p:nvPr>
            <p:custDataLst>
              <p:tags r:id="rId23"/>
            </p:custDataLst>
          </p:nvPr>
        </p:nvSpPr>
        <p:spPr>
          <a:xfrm>
            <a:off x="5992807" y="2343784"/>
            <a:ext cx="4844525" cy="62435"/>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5" fill="hold" nodeType="clickPar">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ppt_x"/>
                                          </p:val>
                                        </p:tav>
                                        <p:tav tm="100000">
                                          <p:val>
                                            <p:strVal val="#ppt_x"/>
                                          </p:val>
                                        </p:tav>
                                      </p:tavLst>
                                    </p:anim>
                                    <p:anim calcmode="lin" valueType="num">
                                      <p:cBhvr additive="base">
                                        <p:cTn id="5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fill="hold"/>
                                        <p:tgtEl>
                                          <p:spTgt spid="24"/>
                                        </p:tgtEl>
                                        <p:attrNameLst>
                                          <p:attrName>ppt_x</p:attrName>
                                        </p:attrNameLst>
                                      </p:cBhvr>
                                      <p:tavLst>
                                        <p:tav tm="0">
                                          <p:val>
                                            <p:strVal val="#ppt_x"/>
                                          </p:val>
                                        </p:tav>
                                        <p:tav tm="100000">
                                          <p:val>
                                            <p:strVal val="#ppt_x"/>
                                          </p:val>
                                        </p:tav>
                                      </p:tavLst>
                                    </p:anim>
                                    <p:anim calcmode="lin" valueType="num">
                                      <p:cBhvr additive="base">
                                        <p:cTn id="5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ppt_x"/>
                                          </p:val>
                                        </p:tav>
                                        <p:tav tm="100000">
                                          <p:val>
                                            <p:strVal val="#ppt_x"/>
                                          </p:val>
                                        </p:tav>
                                      </p:tavLst>
                                    </p:anim>
                                    <p:anim calcmode="lin" valueType="num">
                                      <p:cBhvr additive="base">
                                        <p:cTn id="6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500" fill="hold"/>
                                        <p:tgtEl>
                                          <p:spTgt spid="28"/>
                                        </p:tgtEl>
                                        <p:attrNameLst>
                                          <p:attrName>ppt_x</p:attrName>
                                        </p:attrNameLst>
                                      </p:cBhvr>
                                      <p:tavLst>
                                        <p:tav tm="0">
                                          <p:val>
                                            <p:strVal val="#ppt_x"/>
                                          </p:val>
                                        </p:tav>
                                        <p:tav tm="100000">
                                          <p:val>
                                            <p:strVal val="#ppt_x"/>
                                          </p:val>
                                        </p:tav>
                                      </p:tavLst>
                                    </p:anim>
                                    <p:anim calcmode="lin" valueType="num">
                                      <p:cBhvr additive="base">
                                        <p:cTn id="7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p:bldP spid="20" grpId="0" animBg="1"/>
      <p:bldP spid="22" grpId="0" animBg="1"/>
      <p:bldP spid="24" grpId="0" animBg="1"/>
      <p:bldP spid="26" grpId="0" animBg="1"/>
      <p:bldP spid="28" grpId="0" animBg="1"/>
      <p:bldP spid="3" grpId="0"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文本框 1" title=""/>
          <p:cNvSpPr txBox="1"/>
          <p:nvPr>
            <p:custDataLst>
              <p:tags r:id="rId4"/>
            </p:custDataLst>
          </p:nvPr>
        </p:nvSpPr>
        <p:spPr>
          <a:xfrm>
            <a:off x="318023" y="893797"/>
            <a:ext cx="5185962"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4" name="组合 3" title=""/>
          <p:cNvGrpSpPr/>
          <p:nvPr>
            <p:custDataLst>
              <p:tags r:id="rId5"/>
            </p:custDataLst>
          </p:nvPr>
        </p:nvGrpSpPr>
        <p:grpSpPr>
          <a:xfrm>
            <a:off x="120333" y="121740"/>
            <a:ext cx="11877675" cy="554355"/>
            <a:chOff x="334963" y="1460955"/>
            <a:chExt cx="11877675" cy="554355"/>
          </a:xfrm>
        </p:grpSpPr>
        <p:sp>
          <p:nvSpPr>
            <p:cNvPr id="5" name="矩形 4"/>
            <p:cNvSpPr/>
            <p:nvPr>
              <p:custDataLst>
                <p:tags r:id="rId6"/>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Hexin Shape 5"/>
            <p:cNvSpPr/>
            <p:nvPr>
              <p:custDataLst>
                <p:tags r:id="rId7"/>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7" name="图片 476" title=""/>
          <p:cNvPicPr>
            <a:picLocks noChangeAspect="1"/>
          </p:cNvPicPr>
          <p:nvPr>
            <p:custDataLst>
              <p:tags r:id="rId10"/>
            </p:custDataLst>
          </p:nvPr>
        </p:nvPicPr>
        <p:blipFill>
          <a:blip r:embed="rId8">
            <a:extLst>
              <a:ext uri="{96DAC541-7B7A-43D3-8B79-37D633B846F1}">
                <asvg:svgBlip xmlns:asvg="http://schemas.microsoft.com/office/drawing/2016/SVG/main" r:embed="rId9"/>
              </a:ext>
            </a:extLst>
          </a:blip>
          <a:stretch>
            <a:fillRect/>
          </a:stretch>
        </p:blipFill>
        <p:spPr>
          <a:xfrm>
            <a:off x="215265" y="0"/>
            <a:ext cx="775970" cy="775970"/>
          </a:xfrm>
          <a:prstGeom prst="rect">
            <a:avLst/>
          </a:prstGeom>
        </p:spPr>
      </p:pic>
      <p:sp>
        <p:nvSpPr>
          <p:cNvPr id="8" name="文本框 7" title=""/>
          <p:cNvSpPr txBox="1"/>
          <p:nvPr>
            <p:custDataLst>
              <p:tags r:id="rId11"/>
            </p:custDataLst>
          </p:nvPr>
        </p:nvSpPr>
        <p:spPr>
          <a:xfrm>
            <a:off x="318023" y="1491755"/>
            <a:ext cx="11305652" cy="4158767"/>
          </a:xfrm>
          <a:prstGeom prst="rect">
            <a:avLst/>
          </a:prstGeom>
          <a:noFill/>
        </p:spPr>
        <p:txBody>
          <a:bodyPr wrap="square">
            <a:spAutoFit/>
          </a:bodyPr>
          <a:lstStyle/>
          <a:p>
            <a:pPr marL="266700" indent="-200025">
              <a:lnSpc>
                <a:spcPct val="13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·海南高考·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7</a:t>
            </a:r>
            <a:r>
              <a:rPr lang="zh-CN" altLang="zh-CN" sz="2400" b="1" kern="100">
                <a:effectLst/>
                <a:latin typeface="Arial" panose="020b0604020202020204" pitchFamily="34" charset="0"/>
                <a:ea typeface="微软雅黑" panose="020b0503020204020204" charset="-122"/>
                <a:sym typeface="Arial" panose="020b0604020202020204" pitchFamily="34" charset="0"/>
              </a:rPr>
              <a:t>）鲁迅曾说早期中国新诗大多数是“眼看的”，而不是“嘴唱的”，他认为新诗必须要“容易记，又顺口，唱得出来”。抗战时期，不仅有了适合朗诵的新诗，还有了直接谱成歌曲的“歌诗”，如《黄河大合唱》《游击队歌》等。新诗的发展（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由地域文化所推动</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受个人喜好左右</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由文人审美所决定</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受时代因素影响</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10" name="圆角矩形 3" title=""/>
          <p:cNvSpPr/>
          <p:nvPr>
            <p:custDataLst>
              <p:tags r:id="rId12"/>
            </p:custDataLst>
          </p:nvPr>
        </p:nvSpPr>
        <p:spPr>
          <a:xfrm>
            <a:off x="8581291" y="2039037"/>
            <a:ext cx="1283677"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圆角矩形 3" title=""/>
          <p:cNvSpPr/>
          <p:nvPr>
            <p:custDataLst>
              <p:tags r:id="rId13"/>
            </p:custDataLst>
          </p:nvPr>
        </p:nvSpPr>
        <p:spPr>
          <a:xfrm>
            <a:off x="10093570" y="2039037"/>
            <a:ext cx="736924"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圆角矩形 3" title=""/>
          <p:cNvSpPr/>
          <p:nvPr>
            <p:custDataLst>
              <p:tags r:id="rId14"/>
            </p:custDataLst>
          </p:nvPr>
        </p:nvSpPr>
        <p:spPr>
          <a:xfrm>
            <a:off x="2988733" y="2523965"/>
            <a:ext cx="454696"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文本框 7" title=""/>
          <p:cNvSpPr txBox="1"/>
          <p:nvPr>
            <p:custDataLst>
              <p:tags r:id="rId15"/>
            </p:custDataLst>
          </p:nvPr>
        </p:nvSpPr>
        <p:spPr>
          <a:xfrm>
            <a:off x="300038" y="5801578"/>
            <a:ext cx="11305652" cy="830997"/>
          </a:xfrm>
          <a:prstGeom prst="rect">
            <a:avLst/>
          </a:prstGeom>
          <a:solidFill>
            <a:srgbClr val="E1D8F8"/>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400" b="1" noProof="0">
                <a:solidFill>
                  <a:srgbClr val="FF0000"/>
                </a:solidFill>
                <a:latin typeface="Arial" panose="020b0604020202020204" pitchFamily="34" charset="0"/>
                <a:ea typeface="微软雅黑" panose="020b0503020204020204" charset="-122"/>
                <a:sym typeface="Arial" panose="020b0604020202020204" pitchFamily="34" charset="0"/>
              </a:rPr>
              <a:t>隐</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性</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zh-CN" altLang="en-US" sz="2400" b="1" kern="0" noProof="0">
                <a:latin typeface="Arial" panose="020b0604020202020204" pitchFamily="34" charset="0"/>
                <a:ea typeface="微软雅黑" panose="020b0503020204020204" charset="-122"/>
                <a:sym typeface="Arial" panose="020b0604020202020204" pitchFamily="34" charset="0"/>
              </a:rPr>
              <a:t>抗日</a:t>
            </a:r>
            <a:r>
              <a:rPr lang="zh-CN" altLang="zh-CN" sz="2400" b="1" kern="0">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战争</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。国别：中国</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重心：递进词“不仅”</a:t>
            </a:r>
            <a:r>
              <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还</a:t>
            </a:r>
            <a:r>
              <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a:t>
            </a:r>
            <a:r>
              <a:rPr lang="zh-CN" altLang="zh-CN" sz="2400" b="1">
                <a:latin typeface="Arial" panose="020b0604020202020204" pitchFamily="34" charset="0"/>
                <a:ea typeface="微软雅黑" panose="020b0503020204020204" charset="-122"/>
                <a:sym typeface="Arial" panose="020b0604020202020204" pitchFamily="34" charset="0"/>
              </a:rPr>
              <a:t>强调</a:t>
            </a:r>
            <a:r>
              <a:rPr lang="zh-CN" altLang="zh-CN" sz="2400" b="1" kern="100">
                <a:latin typeface="Arial" panose="020b0604020202020204" pitchFamily="34" charset="0"/>
                <a:ea typeface="微软雅黑" panose="020b0503020204020204" charset="-122"/>
                <a:sym typeface="Arial" panose="020b0604020202020204" pitchFamily="34" charset="0"/>
              </a:rPr>
              <a:t>新诗</a:t>
            </a:r>
            <a:r>
              <a:rPr lang="zh-CN" altLang="en-US" sz="2400" b="1" kern="100">
                <a:latin typeface="Arial" panose="020b0604020202020204" pitchFamily="34" charset="0"/>
                <a:ea typeface="微软雅黑" panose="020b0503020204020204" charset="-122"/>
                <a:sym typeface="Arial" panose="020b0604020202020204" pitchFamily="34" charset="0"/>
              </a:rPr>
              <a:t>传播具有广泛性。</a:t>
            </a:r>
            <a:endParaRPr lang="zh-CN" altLang="en-US" sz="2400" b="1">
              <a:solidFill>
                <a:schemeClr val="bg1"/>
              </a:solidFill>
              <a:highlight>
                <a:srgbClr val="FF0000"/>
              </a:highlight>
              <a:latin typeface="Arial" panose="020b0604020202020204" pitchFamily="34" charset="0"/>
              <a:ea typeface="微软雅黑" panose="020b0503020204020204" charset="-122"/>
              <a:sym typeface="Arial" panose="020b0604020202020204" pitchFamily="34" charset="0"/>
            </a:endParaRPr>
          </a:p>
        </p:txBody>
      </p:sp>
      <p:sp>
        <p:nvSpPr>
          <p:cNvPr id="15" name="文本框 14" title=""/>
          <p:cNvSpPr txBox="1"/>
          <p:nvPr>
            <p:custDataLst>
              <p:tags r:id="rId16"/>
            </p:custDataLst>
          </p:nvPr>
        </p:nvSpPr>
        <p:spPr>
          <a:xfrm>
            <a:off x="6055213" y="903029"/>
            <a:ext cx="5568462" cy="461665"/>
          </a:xfrm>
          <a:prstGeom prst="rect">
            <a:avLst/>
          </a:prstGeom>
          <a:solidFill>
            <a:srgbClr val="FF0000"/>
          </a:solidFill>
        </p:spPr>
        <p:txBody>
          <a:bodyPr wrap="square">
            <a:spAutoFit/>
          </a:bodyPr>
          <a:lstStyle/>
          <a:p>
            <a:r>
              <a:rPr lang="zh-CN" altLang="zh-CN" sz="2400" b="1">
                <a:solidFill>
                  <a:schemeClr val="bg1"/>
                </a:solidFill>
                <a:latin typeface="Arial" panose="020b0604020202020204" pitchFamily="34" charset="0"/>
                <a:ea typeface="微软雅黑" panose="020b0503020204020204" charset="-122"/>
                <a:sym typeface="Arial" panose="020b0604020202020204" pitchFamily="34" charset="0"/>
              </a:rPr>
              <a:t>递进关系：一般强调的重心在递进部分</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title=""/>
          <p:cNvSpPr txBox="1"/>
          <p:nvPr>
            <p:custDataLst>
              <p:tags r:id="rId17"/>
            </p:custDataLst>
          </p:nvPr>
        </p:nvSpPr>
        <p:spPr>
          <a:xfrm>
            <a:off x="4470400" y="3474721"/>
            <a:ext cx="7135290" cy="400110"/>
          </a:xfrm>
          <a:prstGeom prst="rect">
            <a:avLst/>
          </a:prstGeom>
          <a:solidFill>
            <a:schemeClr val="bg2"/>
          </a:solidFill>
          <a:ln>
            <a:solidFill>
              <a:srgbClr val="002060"/>
            </a:solidFill>
          </a:ln>
        </p:spPr>
        <p:txBody>
          <a:bodyPr wrap="square">
            <a:spAutoFit/>
          </a:bodyPr>
          <a:lstStyle/>
          <a:p>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未体现出地域文化对新诗的推动作用</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19" name="文本框 18" title=""/>
          <p:cNvSpPr txBox="1"/>
          <p:nvPr>
            <p:custDataLst>
              <p:tags r:id="rId18"/>
            </p:custDataLst>
          </p:nvPr>
        </p:nvSpPr>
        <p:spPr>
          <a:xfrm>
            <a:off x="4470400" y="3955760"/>
            <a:ext cx="7135290" cy="400110"/>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史实错误；</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新诗的发展并不是受个人爱好所左右的</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1" name="文本框 20" title=""/>
          <p:cNvSpPr txBox="1"/>
          <p:nvPr>
            <p:custDataLst>
              <p:tags r:id="rId19"/>
            </p:custDataLst>
          </p:nvPr>
        </p:nvSpPr>
        <p:spPr>
          <a:xfrm>
            <a:off x="4470400" y="4407434"/>
            <a:ext cx="7135290" cy="400110"/>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绝对性原则；</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新诗的发展并不是由文人审美所决定的</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title=""/>
          <p:cNvSpPr txBox="1"/>
          <p:nvPr>
            <p:custDataLst>
              <p:tags r:id="rId20"/>
            </p:custDataLst>
          </p:nvPr>
        </p:nvSpPr>
        <p:spPr>
          <a:xfrm>
            <a:off x="4445000" y="4787913"/>
            <a:ext cx="7230533" cy="1015663"/>
          </a:xfrm>
          <a:prstGeom prst="rect">
            <a:avLst/>
          </a:prstGeom>
          <a:solidFill>
            <a:srgbClr val="FFF2CC"/>
          </a:solidFill>
          <a:ln>
            <a:solidFill>
              <a:srgbClr val="002060"/>
            </a:solidFill>
          </a:ln>
        </p:spPr>
        <p:txBody>
          <a:bodyPr wrap="square">
            <a:spAutoFit/>
          </a:bodyPr>
          <a:lstStyle/>
          <a:p>
            <a:r>
              <a:rPr lang="zh-CN" altLang="zh-CN" sz="20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鲁迅提倡的新诗是更适合民众接受的诗歌，抗战时期，不仅有了适合朗诵的新诗，还有了直接谱成歌曲的“歌诗”，有助于宣传和动员民众进行抗日战争</a:t>
            </a:r>
            <a:endParaRPr lang="zh-CN" altLang="en-US" sz="2000" b="1">
              <a:latin typeface="Arial" panose="020b0604020202020204" pitchFamily="34" charset="0"/>
              <a:ea typeface="微软雅黑" panose="020b0503020204020204" charset="-122"/>
              <a:sym typeface="Arial" panose="020b0604020202020204" pitchFamily="34" charset="0"/>
            </a:endParaRPr>
          </a:p>
        </p:txBody>
      </p:sp>
      <p:sp>
        <p:nvSpPr>
          <p:cNvPr id="24" name="文本框 23" title=""/>
          <p:cNvSpPr txBox="1"/>
          <p:nvPr>
            <p:custDataLst>
              <p:tags r:id="rId21"/>
            </p:custDataLst>
          </p:nvPr>
        </p:nvSpPr>
        <p:spPr>
          <a:xfrm>
            <a:off x="399733" y="4925715"/>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 name="任意多边形: 形状 16" title=""/>
          <p:cNvSpPr/>
          <p:nvPr>
            <p:custDataLst>
              <p:tags r:id="rId22"/>
            </p:custDataLst>
          </p:nvPr>
        </p:nvSpPr>
        <p:spPr>
          <a:xfrm>
            <a:off x="720936" y="2963174"/>
            <a:ext cx="1962997"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形状 16" title=""/>
          <p:cNvSpPr/>
          <p:nvPr>
            <p:custDataLst>
              <p:tags r:id="rId23"/>
            </p:custDataLst>
          </p:nvPr>
        </p:nvSpPr>
        <p:spPr>
          <a:xfrm>
            <a:off x="4370070" y="2902240"/>
            <a:ext cx="2818130"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5" fill="hold" nodeType="clickPar">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ppt_x"/>
                                          </p:val>
                                        </p:tav>
                                        <p:tav tm="100000">
                                          <p:val>
                                            <p:strVal val="#ppt_x"/>
                                          </p:val>
                                        </p:tav>
                                      </p:tavLst>
                                    </p:anim>
                                    <p:anim calcmode="lin" valueType="num">
                                      <p:cBhvr additive="base">
                                        <p:cTn id="4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ppt_x"/>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fill="hold"/>
                                        <p:tgtEl>
                                          <p:spTgt spid="19"/>
                                        </p:tgtEl>
                                        <p:attrNameLst>
                                          <p:attrName>ppt_x</p:attrName>
                                        </p:attrNameLst>
                                      </p:cBhvr>
                                      <p:tavLst>
                                        <p:tav tm="0">
                                          <p:val>
                                            <p:strVal val="#ppt_x"/>
                                          </p:val>
                                        </p:tav>
                                        <p:tav tm="100000">
                                          <p:val>
                                            <p:strVal val="#ppt_x"/>
                                          </p:val>
                                        </p:tav>
                                      </p:tavLst>
                                    </p:anim>
                                    <p:anim calcmode="lin" valueType="num">
                                      <p:cBhvr additive="base">
                                        <p:cTn id="5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ppt_x"/>
                                          </p:val>
                                        </p:tav>
                                        <p:tav tm="100000">
                                          <p:val>
                                            <p:strVal val="#ppt_x"/>
                                          </p:val>
                                        </p:tav>
                                      </p:tavLst>
                                    </p:anim>
                                    <p:anim calcmode="lin" valueType="num">
                                      <p:cBhvr additive="base">
                                        <p:cTn id="6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fill="hold"/>
                                        <p:tgtEl>
                                          <p:spTgt spid="15"/>
                                        </p:tgtEl>
                                        <p:attrNameLst>
                                          <p:attrName>ppt_x</p:attrName>
                                        </p:attrNameLst>
                                      </p:cBhvr>
                                      <p:tavLst>
                                        <p:tav tm="0">
                                          <p:val>
                                            <p:strVal val="#ppt_x"/>
                                          </p:val>
                                        </p:tav>
                                        <p:tav tm="100000">
                                          <p:val>
                                            <p:strVal val="#ppt_x"/>
                                          </p:val>
                                        </p:tav>
                                      </p:tavLst>
                                    </p:anim>
                                    <p:anim calcmode="lin" valueType="num">
                                      <p:cBhvr additive="base">
                                        <p:cTn id="7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5" grpId="0" animBg="1"/>
      <p:bldP spid="17" grpId="0" animBg="1"/>
      <p:bldP spid="19" grpId="0" animBg="1"/>
      <p:bldP spid="21" grpId="0" animBg="1"/>
      <p:bldP spid="23" grpId="0" animBg="1"/>
      <p:bldP spid="24" grpId="0"/>
      <p:bldP spid="3" grpId="0" animBg="1"/>
      <p:bldP spid="9" grpId="0"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文本框 1" title=""/>
          <p:cNvSpPr txBox="1"/>
          <p:nvPr>
            <p:custDataLst>
              <p:tags r:id="rId4"/>
            </p:custDataLst>
          </p:nvPr>
        </p:nvSpPr>
        <p:spPr>
          <a:xfrm>
            <a:off x="318023" y="893797"/>
            <a:ext cx="5473177"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4" name="组合 3" title=""/>
          <p:cNvGrpSpPr/>
          <p:nvPr>
            <p:custDataLst>
              <p:tags r:id="rId5"/>
            </p:custDataLst>
          </p:nvPr>
        </p:nvGrpSpPr>
        <p:grpSpPr>
          <a:xfrm>
            <a:off x="120333" y="121740"/>
            <a:ext cx="11877675" cy="554355"/>
            <a:chOff x="334963" y="1460955"/>
            <a:chExt cx="11877675" cy="554355"/>
          </a:xfrm>
        </p:grpSpPr>
        <p:sp>
          <p:nvSpPr>
            <p:cNvPr id="5" name="矩形 4"/>
            <p:cNvSpPr/>
            <p:nvPr>
              <p:custDataLst>
                <p:tags r:id="rId6"/>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Hexin Shape 5"/>
            <p:cNvSpPr/>
            <p:nvPr>
              <p:custDataLst>
                <p:tags r:id="rId7"/>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7" name="图片 476" title=""/>
          <p:cNvPicPr>
            <a:picLocks noChangeAspect="1"/>
          </p:cNvPicPr>
          <p:nvPr>
            <p:custDataLst>
              <p:tags r:id="rId10"/>
            </p:custDataLst>
          </p:nvPr>
        </p:nvPicPr>
        <p:blipFill>
          <a:blip r:embed="rId8">
            <a:extLst>
              <a:ext uri="{96DAC541-7B7A-43D3-8B79-37D633B846F1}">
                <asvg:svgBlip xmlns:asvg="http://schemas.microsoft.com/office/drawing/2016/SVG/main" r:embed="rId9"/>
              </a:ext>
            </a:extLst>
          </a:blip>
          <a:stretch>
            <a:fillRect/>
          </a:stretch>
        </p:blipFill>
        <p:spPr>
          <a:xfrm>
            <a:off x="215265" y="0"/>
            <a:ext cx="775970" cy="775970"/>
          </a:xfrm>
          <a:prstGeom prst="rect">
            <a:avLst/>
          </a:prstGeom>
        </p:spPr>
      </p:pic>
      <p:sp>
        <p:nvSpPr>
          <p:cNvPr id="8" name="文本框 7" title=""/>
          <p:cNvSpPr txBox="1"/>
          <p:nvPr>
            <p:custDataLst>
              <p:tags r:id="rId11"/>
            </p:custDataLst>
          </p:nvPr>
        </p:nvSpPr>
        <p:spPr>
          <a:xfrm>
            <a:off x="300037" y="1491755"/>
            <a:ext cx="11323637" cy="3900235"/>
          </a:xfrm>
          <a:prstGeom prst="rect">
            <a:avLst/>
          </a:prstGeom>
          <a:noFill/>
        </p:spPr>
        <p:txBody>
          <a:bodyPr wrap="square">
            <a:spAutoFit/>
          </a:bodyPr>
          <a:lstStyle/>
          <a:p>
            <a:pPr marL="266700" indent="-266700">
              <a:lnSpc>
                <a:spcPct val="15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·吉林高考·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13</a:t>
            </a: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1069</a:t>
            </a:r>
            <a:r>
              <a:rPr lang="zh-CN" altLang="zh-CN" sz="2400" b="1" kern="100">
                <a:effectLst/>
                <a:latin typeface="Arial" panose="020b0604020202020204" pitchFamily="34" charset="0"/>
                <a:ea typeface="微软雅黑" panose="020b0503020204020204" charset="-122"/>
                <a:sym typeface="Arial" panose="020b0604020202020204" pitchFamily="34" charset="0"/>
              </a:rPr>
              <a:t>年，日本后三条天皇颁布法令，规定取缔非法庄园。为此，天皇成立“记录庄园券契所”，任命亲信担任官员，对庄园文书进行严格审查，如果庄园领主相关文书不全，其庄园将被没收。这一措施意在（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遏制地方官员贪腐</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稳定封建主从关系</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维护法律政令统一</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加强朝廷经济基础</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9" name="圆角矩形 3" title=""/>
          <p:cNvSpPr/>
          <p:nvPr>
            <p:custDataLst>
              <p:tags r:id="rId12"/>
            </p:custDataLst>
          </p:nvPr>
        </p:nvSpPr>
        <p:spPr>
          <a:xfrm>
            <a:off x="3502341" y="1591630"/>
            <a:ext cx="965200"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圆角矩形 3" title=""/>
          <p:cNvSpPr/>
          <p:nvPr>
            <p:custDataLst>
              <p:tags r:id="rId13"/>
            </p:custDataLst>
          </p:nvPr>
        </p:nvSpPr>
        <p:spPr>
          <a:xfrm>
            <a:off x="4642336" y="1604785"/>
            <a:ext cx="681242"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圆角矩形 3" title=""/>
          <p:cNvSpPr/>
          <p:nvPr>
            <p:custDataLst>
              <p:tags r:id="rId14"/>
            </p:custDataLst>
          </p:nvPr>
        </p:nvSpPr>
        <p:spPr>
          <a:xfrm>
            <a:off x="1206826" y="2674037"/>
            <a:ext cx="681242"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圆角矩形 3" title=""/>
          <p:cNvSpPr/>
          <p:nvPr>
            <p:custDataLst>
              <p:tags r:id="rId15"/>
            </p:custDataLst>
          </p:nvPr>
        </p:nvSpPr>
        <p:spPr>
          <a:xfrm>
            <a:off x="6095999" y="2674935"/>
            <a:ext cx="406401"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16" name="组合 15" title=""/>
          <p:cNvGrpSpPr/>
          <p:nvPr>
            <p:custDataLst>
              <p:tags r:id="rId16"/>
            </p:custDataLst>
          </p:nvPr>
        </p:nvGrpSpPr>
        <p:grpSpPr>
          <a:xfrm>
            <a:off x="300037" y="5692276"/>
            <a:ext cx="11305652" cy="830997"/>
            <a:chOff x="300037" y="5692276"/>
            <a:chExt cx="11305652" cy="830997"/>
          </a:xfrm>
          <a:solidFill>
            <a:srgbClr val="DDD4F7"/>
          </a:solidFill>
        </p:grpSpPr>
        <p:sp>
          <p:nvSpPr>
            <p:cNvPr id="13" name="文本框 7"/>
            <p:cNvSpPr txBox="1"/>
            <p:nvPr>
              <p:custDataLst>
                <p:tags r:id="rId17"/>
              </p:custDataLst>
            </p:nvPr>
          </p:nvSpPr>
          <p:spPr>
            <a:xfrm>
              <a:off x="300037" y="5692276"/>
              <a:ext cx="11305652" cy="830997"/>
            </a:xfrm>
            <a:prstGeom prst="rect">
              <a:avLst/>
            </a:prstGeom>
            <a:grp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显性</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en-US" altLang="zh-CN" sz="2400" b="1" kern="0">
                  <a:latin typeface="Arial" panose="020b0604020202020204" pitchFamily="34" charset="0"/>
                  <a:ea typeface="微软雅黑" panose="020b0503020204020204" charset="-122"/>
                  <a:sym typeface="Arial" panose="020b0604020202020204" pitchFamily="34" charset="0"/>
                </a:rPr>
                <a:t>1069</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。国别：日本   （</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11</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世纪时</a:t>
              </a:r>
              <a:r>
                <a:rPr lang="zh-CN" altLang="en-US" sz="2400" b="1" kern="100">
                  <a:solidFill>
                    <a:srgbClr val="FF0000"/>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私有制的庄园发展迅速</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重心：</a:t>
              </a:r>
              <a:r>
                <a:rPr lang="zh-CN" altLang="en-US" sz="2400" b="1">
                  <a:latin typeface="Arial" panose="020b0604020202020204" pitchFamily="34" charset="0"/>
                  <a:ea typeface="微软雅黑" panose="020b0503020204020204" charset="-122"/>
                  <a:sym typeface="Arial" panose="020b0604020202020204" pitchFamily="34" charset="0"/>
                </a:rPr>
                <a:t>假如</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词“如果”</a:t>
              </a:r>
              <a:r>
                <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将</a:t>
              </a:r>
              <a:r>
                <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a:t>
              </a:r>
              <a:r>
                <a:rPr lang="zh-CN" altLang="zh-CN" sz="2400" b="1">
                  <a:latin typeface="Arial" panose="020b0604020202020204" pitchFamily="34" charset="0"/>
                  <a:ea typeface="微软雅黑" panose="020b0503020204020204" charset="-122"/>
                  <a:sym typeface="Arial" panose="020b0604020202020204" pitchFamily="34" charset="0"/>
                </a:rPr>
                <a:t>强调</a:t>
              </a:r>
              <a:r>
                <a:rPr lang="zh-CN" altLang="en-US" sz="2400" b="1">
                  <a:latin typeface="Arial" panose="020b0604020202020204" pitchFamily="34" charset="0"/>
                  <a:ea typeface="微软雅黑" panose="020b0503020204020204" charset="-122"/>
                  <a:sym typeface="Arial" panose="020b0604020202020204" pitchFamily="34" charset="0"/>
                </a:rPr>
                <a:t>假设</a:t>
              </a:r>
              <a:r>
                <a:rPr lang="zh-CN" altLang="zh-CN" sz="2400" b="1" kern="100">
                  <a:latin typeface="Arial" panose="020b0604020202020204" pitchFamily="34" charset="0"/>
                  <a:ea typeface="微软雅黑" panose="020b0503020204020204" charset="-122"/>
                  <a:sym typeface="Arial" panose="020b0604020202020204" pitchFamily="34" charset="0"/>
                </a:rPr>
                <a:t>庄园相关文书不全</a:t>
              </a:r>
              <a:r>
                <a:rPr lang="zh-CN" altLang="en-US" sz="2400" b="1" kern="100">
                  <a:latin typeface="Arial" panose="020b0604020202020204" pitchFamily="34" charset="0"/>
                  <a:ea typeface="微软雅黑" panose="020b0503020204020204" charset="-122"/>
                  <a:sym typeface="Arial" panose="020b0604020202020204" pitchFamily="34" charset="0"/>
                </a:rPr>
                <a:t>。</a:t>
              </a:r>
              <a:endParaRPr lang="zh-CN" altLang="en-US" sz="2400" b="1">
                <a:solidFill>
                  <a:schemeClr val="bg1"/>
                </a:solidFill>
                <a:highlight>
                  <a:srgbClr val="FF0000"/>
                </a:highlight>
                <a:latin typeface="Arial" panose="020b0604020202020204" pitchFamily="34" charset="0"/>
                <a:ea typeface="微软雅黑" panose="020b0503020204020204" charset="-122"/>
                <a:sym typeface="Arial" panose="020b0604020202020204" pitchFamily="34" charset="0"/>
              </a:endParaRPr>
            </a:p>
          </p:txBody>
        </p:sp>
        <p:sp>
          <p:nvSpPr>
            <p:cNvPr id="15" name="箭头: 右 14"/>
            <p:cNvSpPr/>
            <p:nvPr>
              <p:custDataLst>
                <p:tags r:id="rId18"/>
              </p:custDataLst>
            </p:nvPr>
          </p:nvSpPr>
          <p:spPr>
            <a:xfrm>
              <a:off x="4525758" y="5833533"/>
              <a:ext cx="240975" cy="194734"/>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sp>
        <p:nvSpPr>
          <p:cNvPr id="18" name="文本框 17" title=""/>
          <p:cNvSpPr txBox="1"/>
          <p:nvPr>
            <p:custDataLst>
              <p:tags r:id="rId19"/>
            </p:custDataLst>
          </p:nvPr>
        </p:nvSpPr>
        <p:spPr>
          <a:xfrm>
            <a:off x="4467541" y="4968009"/>
            <a:ext cx="7079931" cy="707886"/>
          </a:xfrm>
          <a:prstGeom prst="rect">
            <a:avLst/>
          </a:prstGeom>
          <a:solidFill>
            <a:srgbClr val="FFF2CC"/>
          </a:solidFill>
          <a:ln>
            <a:solidFill>
              <a:srgbClr val="002060"/>
            </a:solidFill>
          </a:ln>
        </p:spPr>
        <p:txBody>
          <a:bodyPr wrap="square">
            <a:spAutoFit/>
          </a:bodyPr>
          <a:lstStyle/>
          <a:p>
            <a:r>
              <a:rPr lang="en-US" altLang="zh-CN" sz="2000" b="1" kern="100">
                <a:effectLst/>
                <a:latin typeface="Arial" panose="020b0604020202020204" pitchFamily="34" charset="0"/>
                <a:ea typeface="微软雅黑" panose="020b0503020204020204" charset="-122"/>
                <a:sym typeface="Arial" panose="020b0604020202020204" pitchFamily="34" charset="0"/>
              </a:rPr>
              <a:t>10</a:t>
            </a:r>
            <a:r>
              <a:rPr lang="zh-CN" altLang="zh-CN" sz="20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世纪</a:t>
            </a:r>
            <a:r>
              <a:rPr lang="zh-CN" altLang="en-US" sz="2000" b="1" kern="100">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以来</a:t>
            </a:r>
            <a:r>
              <a:rPr lang="zh-CN" altLang="zh-CN" sz="20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a:t>
            </a:r>
            <a:r>
              <a:rPr lang="zh-CN" altLang="en-US" sz="20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日本私有制的庄园发展起来，冲击了当时公有制班田制，</a:t>
            </a:r>
            <a:r>
              <a:rPr lang="zh-CN" altLang="zh-CN" sz="20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中央集权体制</a:t>
            </a:r>
            <a:r>
              <a:rPr lang="zh-CN" altLang="en-US" sz="2000" b="1" kern="100">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逐渐</a:t>
            </a:r>
            <a:r>
              <a:rPr lang="zh-CN" altLang="zh-CN" sz="20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瓦解，天皇目的</a:t>
            </a:r>
            <a:r>
              <a:rPr lang="zh-CN" altLang="en-US" sz="20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强化公有制</a:t>
            </a:r>
            <a:endParaRPr lang="zh-CN" altLang="en-US" sz="2000" b="1">
              <a:latin typeface="Arial" panose="020b0604020202020204" pitchFamily="34" charset="0"/>
              <a:ea typeface="微软雅黑" panose="020b0503020204020204" charset="-122"/>
              <a:sym typeface="Arial" panose="020b0604020202020204" pitchFamily="34" charset="0"/>
            </a:endParaRPr>
          </a:p>
        </p:txBody>
      </p:sp>
      <p:sp>
        <p:nvSpPr>
          <p:cNvPr id="20" name="文本框 19" title=""/>
          <p:cNvSpPr txBox="1"/>
          <p:nvPr>
            <p:custDataLst>
              <p:tags r:id="rId20"/>
            </p:custDataLst>
          </p:nvPr>
        </p:nvSpPr>
        <p:spPr>
          <a:xfrm>
            <a:off x="4470399" y="3328806"/>
            <a:ext cx="7135289" cy="400110"/>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主体不一致；</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日本的贵族、佛寺和神社广占土地，形成庄园</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2" name="文本框 21" title=""/>
          <p:cNvSpPr txBox="1"/>
          <p:nvPr>
            <p:custDataLst>
              <p:tags r:id="rId21"/>
            </p:custDataLst>
          </p:nvPr>
        </p:nvSpPr>
        <p:spPr>
          <a:xfrm>
            <a:off x="4467541" y="3775468"/>
            <a:ext cx="7156133" cy="400110"/>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主旨不符；</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不利于稳定两者的主从关系</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4" name="文本框 23" title=""/>
          <p:cNvSpPr txBox="1"/>
          <p:nvPr>
            <p:custDataLst>
              <p:tags r:id="rId22"/>
            </p:custDataLst>
          </p:nvPr>
        </p:nvSpPr>
        <p:spPr>
          <a:xfrm>
            <a:off x="4467541" y="4222130"/>
            <a:ext cx="7092360" cy="707886"/>
          </a:xfrm>
          <a:prstGeom prst="rect">
            <a:avLst/>
          </a:prstGeom>
          <a:solidFill>
            <a:schemeClr val="bg2"/>
          </a:solidFill>
          <a:ln>
            <a:solidFill>
              <a:srgbClr val="002060"/>
            </a:solidFill>
          </a:ln>
        </p:spPr>
        <p:txBody>
          <a:bodyPr wrap="square">
            <a:spAutoFit/>
          </a:bodyPr>
          <a:lstStyle/>
          <a:p>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强调律令只是天皇打击庄园领主的手段，其目的并不是为了维护政令统一</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title=""/>
          <p:cNvSpPr txBox="1"/>
          <p:nvPr>
            <p:custDataLst>
              <p:tags r:id="rId23"/>
            </p:custDataLst>
          </p:nvPr>
        </p:nvSpPr>
        <p:spPr>
          <a:xfrm>
            <a:off x="385738" y="4726728"/>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6" name="文本框 25" title=""/>
          <p:cNvSpPr txBox="1"/>
          <p:nvPr>
            <p:custDataLst>
              <p:tags r:id="rId24"/>
            </p:custDataLst>
          </p:nvPr>
        </p:nvSpPr>
        <p:spPr>
          <a:xfrm>
            <a:off x="6055213" y="903029"/>
            <a:ext cx="5568462" cy="461665"/>
          </a:xfrm>
          <a:prstGeom prst="rect">
            <a:avLst/>
          </a:prstGeom>
          <a:solidFill>
            <a:srgbClr val="FF0000"/>
          </a:solidFill>
        </p:spPr>
        <p:txBody>
          <a:bodyPr wrap="square">
            <a:spAutoFit/>
          </a:bodyPr>
          <a:lstStyle/>
          <a:p>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假设</a:t>
            </a:r>
            <a:r>
              <a:rPr lang="zh-CN" altLang="zh-CN" sz="2400" b="1">
                <a:solidFill>
                  <a:schemeClr val="bg1"/>
                </a:solidFill>
                <a:latin typeface="Arial" panose="020b0604020202020204" pitchFamily="34" charset="0"/>
                <a:ea typeface="微软雅黑" panose="020b0503020204020204" charset="-122"/>
                <a:sym typeface="Arial" panose="020b0604020202020204" pitchFamily="34" charset="0"/>
              </a:rPr>
              <a:t>关系：一般强调的重心在</a:t>
            </a: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假设</a:t>
            </a:r>
            <a:r>
              <a:rPr lang="zh-CN" altLang="zh-CN" sz="2400" b="1">
                <a:solidFill>
                  <a:schemeClr val="bg1"/>
                </a:solidFill>
                <a:latin typeface="Arial" panose="020b0604020202020204" pitchFamily="34" charset="0"/>
                <a:ea typeface="微软雅黑" panose="020b0503020204020204" charset="-122"/>
                <a:sym typeface="Arial" panose="020b0604020202020204" pitchFamily="34" charset="0"/>
              </a:rPr>
              <a:t>部分</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形状 16" title=""/>
          <p:cNvSpPr/>
          <p:nvPr>
            <p:custDataLst>
              <p:tags r:id="rId25"/>
            </p:custDataLst>
          </p:nvPr>
        </p:nvSpPr>
        <p:spPr>
          <a:xfrm>
            <a:off x="1948603" y="3120865"/>
            <a:ext cx="2818130"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任意多边形: 形状 16" title=""/>
          <p:cNvSpPr/>
          <p:nvPr>
            <p:custDataLst>
              <p:tags r:id="rId26"/>
            </p:custDataLst>
          </p:nvPr>
        </p:nvSpPr>
        <p:spPr>
          <a:xfrm>
            <a:off x="6626651" y="3155804"/>
            <a:ext cx="798618"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ppt_x"/>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fill="hold"/>
                                        <p:tgtEl>
                                          <p:spTgt spid="26"/>
                                        </p:tgtEl>
                                        <p:attrNameLst>
                                          <p:attrName>ppt_x</p:attrName>
                                        </p:attrNameLst>
                                      </p:cBhvr>
                                      <p:tavLst>
                                        <p:tav tm="0">
                                          <p:val>
                                            <p:strVal val="#ppt_x"/>
                                          </p:val>
                                        </p:tav>
                                        <p:tav tm="100000">
                                          <p:val>
                                            <p:strVal val="#ppt_x"/>
                                          </p:val>
                                        </p:tav>
                                      </p:tavLst>
                                    </p:anim>
                                    <p:anim calcmode="lin" valueType="num">
                                      <p:cBhvr additive="base">
                                        <p:cTn id="7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4" grpId="0" animBg="1"/>
      <p:bldP spid="18" grpId="0" animBg="1"/>
      <p:bldP spid="20" grpId="0" animBg="1"/>
      <p:bldP spid="22" grpId="0" animBg="1"/>
      <p:bldP spid="24" grpId="0" animBg="1"/>
      <p:bldP spid="25" grpId="0"/>
      <p:bldP spid="26" grpId="0" animBg="1"/>
      <p:bldP spid="3" grpId="0" animBg="1"/>
      <p:bldP spid="12" grpId="0"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文本框 1" title=""/>
          <p:cNvSpPr txBox="1"/>
          <p:nvPr>
            <p:custDataLst>
              <p:tags r:id="rId4"/>
            </p:custDataLst>
          </p:nvPr>
        </p:nvSpPr>
        <p:spPr>
          <a:xfrm>
            <a:off x="318023" y="893797"/>
            <a:ext cx="5371577"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4" name="组合 3" title=""/>
          <p:cNvGrpSpPr/>
          <p:nvPr>
            <p:custDataLst>
              <p:tags r:id="rId5"/>
            </p:custDataLst>
          </p:nvPr>
        </p:nvGrpSpPr>
        <p:grpSpPr>
          <a:xfrm>
            <a:off x="120333" y="121740"/>
            <a:ext cx="11877675" cy="554355"/>
            <a:chOff x="334963" y="1460955"/>
            <a:chExt cx="11877675" cy="554355"/>
          </a:xfrm>
        </p:grpSpPr>
        <p:sp>
          <p:nvSpPr>
            <p:cNvPr id="5" name="矩形 4"/>
            <p:cNvSpPr/>
            <p:nvPr>
              <p:custDataLst>
                <p:tags r:id="rId6"/>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Hexin Shape 5"/>
            <p:cNvSpPr/>
            <p:nvPr>
              <p:custDataLst>
                <p:tags r:id="rId7"/>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7" name="图片 476" title=""/>
          <p:cNvPicPr>
            <a:picLocks noChangeAspect="1"/>
          </p:cNvPicPr>
          <p:nvPr>
            <p:custDataLst>
              <p:tags r:id="rId10"/>
            </p:custDataLst>
          </p:nvPr>
        </p:nvPicPr>
        <p:blipFill>
          <a:blip r:embed="rId8">
            <a:extLst>
              <a:ext uri="{96DAC541-7B7A-43D3-8B79-37D633B846F1}">
                <asvg:svgBlip xmlns:asvg="http://schemas.microsoft.com/office/drawing/2016/SVG/main" r:embed="rId9"/>
              </a:ext>
            </a:extLst>
          </a:blip>
          <a:stretch>
            <a:fillRect/>
          </a:stretch>
        </p:blipFill>
        <p:spPr>
          <a:xfrm>
            <a:off x="215265" y="0"/>
            <a:ext cx="775970" cy="775970"/>
          </a:xfrm>
          <a:prstGeom prst="rect">
            <a:avLst/>
          </a:prstGeom>
        </p:spPr>
      </p:pic>
      <p:sp>
        <p:nvSpPr>
          <p:cNvPr id="8" name="文本框 7" title=""/>
          <p:cNvSpPr txBox="1"/>
          <p:nvPr>
            <p:custDataLst>
              <p:tags r:id="rId11"/>
            </p:custDataLst>
          </p:nvPr>
        </p:nvSpPr>
        <p:spPr>
          <a:xfrm>
            <a:off x="318023" y="1373928"/>
            <a:ext cx="11305652" cy="4011034"/>
          </a:xfrm>
          <a:prstGeom prst="rect">
            <a:avLst/>
          </a:prstGeom>
          <a:noFill/>
        </p:spPr>
        <p:txBody>
          <a:bodyPr wrap="square">
            <a:spAutoFit/>
          </a:bodyPr>
          <a:lstStyle/>
          <a:p>
            <a:pPr marL="266700" indent="-266700">
              <a:lnSpc>
                <a:spcPct val="12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·江西高考·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12</a:t>
            </a:r>
            <a:r>
              <a:rPr lang="zh-CN" altLang="zh-CN" sz="2400" b="1" kern="100">
                <a:effectLst/>
                <a:latin typeface="Arial" panose="020b0604020202020204" pitchFamily="34" charset="0"/>
                <a:ea typeface="微软雅黑" panose="020b0503020204020204" charset="-122"/>
                <a:sym typeface="Arial" panose="020b0604020202020204" pitchFamily="34" charset="0"/>
              </a:rPr>
              <a:t>）中世纪英国某市商人行会规章规定：除基尔特会员之外，任何人皆不得购买蜂蜜、油脂、腌青鱼、磨石、生革、生皮，或任何种类之油，亦不得开设酒馆；违反此项禁令者，一经查明属实，应即没收其货物归于国王。这反映该市（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工商业经营范围大受限制</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工商业者遭受国王的盘剥</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工商业自治得到王权支持</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工商业发展导致行业垄断</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9" name="圆角矩形 3" title=""/>
          <p:cNvSpPr/>
          <p:nvPr>
            <p:custDataLst>
              <p:tags r:id="rId12"/>
            </p:custDataLst>
          </p:nvPr>
        </p:nvSpPr>
        <p:spPr>
          <a:xfrm>
            <a:off x="8195733" y="1433581"/>
            <a:ext cx="461221"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16" title=""/>
          <p:cNvSpPr/>
          <p:nvPr>
            <p:custDataLst>
              <p:tags r:id="rId13"/>
            </p:custDataLst>
          </p:nvPr>
        </p:nvSpPr>
        <p:spPr>
          <a:xfrm flipV="1">
            <a:off x="3379468" y="1854059"/>
            <a:ext cx="3901865" cy="76905"/>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6" title=""/>
          <p:cNvSpPr/>
          <p:nvPr>
            <p:custDataLst>
              <p:tags r:id="rId14"/>
            </p:custDataLst>
          </p:nvPr>
        </p:nvSpPr>
        <p:spPr>
          <a:xfrm flipV="1">
            <a:off x="8758873" y="1872790"/>
            <a:ext cx="1892194"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任意多边形: 形状 16" title=""/>
          <p:cNvSpPr/>
          <p:nvPr>
            <p:custDataLst>
              <p:tags r:id="rId15"/>
            </p:custDataLst>
          </p:nvPr>
        </p:nvSpPr>
        <p:spPr>
          <a:xfrm>
            <a:off x="7830344" y="2616342"/>
            <a:ext cx="2818130"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文本框 7" title=""/>
          <p:cNvSpPr txBox="1"/>
          <p:nvPr>
            <p:custDataLst>
              <p:tags r:id="rId16"/>
            </p:custDataLst>
          </p:nvPr>
        </p:nvSpPr>
        <p:spPr>
          <a:xfrm>
            <a:off x="300038" y="5468759"/>
            <a:ext cx="11305652" cy="1200329"/>
          </a:xfrm>
          <a:prstGeom prst="rect">
            <a:avLst/>
          </a:prstGeom>
          <a:solidFill>
            <a:srgbClr val="E1D8F8"/>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隐性</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时空：中世纪</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。国别：英国   </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lvl="0">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关键词：主语：</a:t>
            </a:r>
            <a:r>
              <a:rPr lang="zh-CN" altLang="zh-CN" sz="2400" b="1" kern="100">
                <a:effectLst/>
                <a:latin typeface="Arial" panose="020b0604020202020204" pitchFamily="34" charset="0"/>
                <a:ea typeface="微软雅黑" panose="020b0503020204020204" charset="-122"/>
                <a:sym typeface="Arial" panose="020b0604020202020204" pitchFamily="34" charset="0"/>
              </a:rPr>
              <a:t>商人</a:t>
            </a:r>
            <a:r>
              <a:rPr lang="zh-CN" altLang="zh-CN" sz="2400" b="1" kern="100">
                <a:effectLst/>
                <a:highlight>
                  <a:srgbClr val="FFFF00"/>
                </a:highlight>
                <a:latin typeface="Arial" panose="020b0604020202020204" pitchFamily="34" charset="0"/>
                <a:ea typeface="微软雅黑" panose="020b0503020204020204" charset="-122"/>
                <a:sym typeface="Arial" panose="020b0604020202020204" pitchFamily="34" charset="0"/>
              </a:rPr>
              <a:t>行会</a:t>
            </a:r>
            <a:r>
              <a:rPr lang="zh-CN" altLang="zh-CN" sz="2400" b="1" kern="100">
                <a:effectLst/>
                <a:latin typeface="Arial" panose="020b0604020202020204" pitchFamily="34" charset="0"/>
                <a:ea typeface="微软雅黑" panose="020b0503020204020204" charset="-122"/>
                <a:sym typeface="Arial" panose="020b0604020202020204" pitchFamily="34" charset="0"/>
              </a:rPr>
              <a:t>规章</a:t>
            </a:r>
            <a:endPar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a:p>
            <a:pPr lvl="0">
              <a:defRPr/>
            </a:pP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               </a:t>
            </a:r>
            <a:r>
              <a:rPr lang="zh-CN" altLang="en-US" sz="2400" b="1">
                <a:latin typeface="Arial" panose="020b0604020202020204" pitchFamily="34" charset="0"/>
                <a:ea typeface="微软雅黑" panose="020b0503020204020204" charset="-122"/>
                <a:sym typeface="Arial" panose="020b0604020202020204" pitchFamily="34" charset="0"/>
              </a:rPr>
              <a:t>条件</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：条件词</a:t>
            </a:r>
            <a:r>
              <a:rPr lang="zh-CN" altLang="en-US" sz="2400" b="1">
                <a:latin typeface="Arial" panose="020b0604020202020204" pitchFamily="34" charset="0"/>
                <a:ea typeface="微软雅黑" panose="020b0503020204020204" charset="-122"/>
                <a:sym typeface="Arial" panose="020b0604020202020204" pitchFamily="34" charset="0"/>
              </a:rPr>
              <a:t>“除”</a:t>
            </a:r>
            <a:r>
              <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 </a:t>
            </a:r>
            <a:r>
              <a:rPr lang="zh-CN" altLang="zh-CN" sz="2400" b="1">
                <a:latin typeface="Arial" panose="020b0604020202020204" pitchFamily="34" charset="0"/>
                <a:ea typeface="微软雅黑" panose="020b0503020204020204" charset="-122"/>
                <a:sym typeface="Arial" panose="020b0604020202020204" pitchFamily="34" charset="0"/>
              </a:rPr>
              <a:t>强调</a:t>
            </a:r>
            <a:r>
              <a:rPr lang="zh-CN" altLang="en-US" sz="2400" b="1">
                <a:latin typeface="Arial" panose="020b0604020202020204" pitchFamily="34" charset="0"/>
                <a:ea typeface="微软雅黑" panose="020b0503020204020204" charset="-122"/>
                <a:sym typeface="Arial" panose="020b0604020202020204" pitchFamily="34" charset="0"/>
              </a:rPr>
              <a:t>条件</a:t>
            </a:r>
            <a:r>
              <a:rPr lang="zh-CN" altLang="zh-CN" sz="2400" b="1" kern="100">
                <a:effectLst/>
                <a:latin typeface="Arial" panose="020b0604020202020204" pitchFamily="34" charset="0"/>
                <a:ea typeface="微软雅黑" panose="020b0503020204020204" charset="-122"/>
                <a:sym typeface="Arial" panose="020b0604020202020204" pitchFamily="34" charset="0"/>
              </a:rPr>
              <a:t>基尔特会员</a:t>
            </a:r>
            <a:r>
              <a:rPr lang="zh-CN" altLang="en-US" sz="2400" b="1" kern="100">
                <a:effectLst/>
                <a:latin typeface="Arial" panose="020b0604020202020204" pitchFamily="34" charset="0"/>
                <a:ea typeface="微软雅黑" panose="020b0503020204020204" charset="-122"/>
                <a:sym typeface="Arial" panose="020b0604020202020204" pitchFamily="34" charset="0"/>
              </a:rPr>
              <a:t>之外。</a:t>
            </a:r>
            <a:endParaRPr lang="zh-CN" altLang="en-US" sz="2400" b="1">
              <a:solidFill>
                <a:schemeClr val="bg1"/>
              </a:solidFill>
              <a:highlight>
                <a:srgbClr val="FF0000"/>
              </a:highlight>
              <a:latin typeface="Arial" panose="020b0604020202020204" pitchFamily="34" charset="0"/>
              <a:ea typeface="微软雅黑" panose="020b0503020204020204" charset="-122"/>
              <a:sym typeface="Arial" panose="020b0604020202020204" pitchFamily="34" charset="0"/>
            </a:endParaRPr>
          </a:p>
        </p:txBody>
      </p:sp>
      <p:sp>
        <p:nvSpPr>
          <p:cNvPr id="17" name="文本框 16" title=""/>
          <p:cNvSpPr txBox="1"/>
          <p:nvPr>
            <p:custDataLst>
              <p:tags r:id="rId17"/>
            </p:custDataLst>
          </p:nvPr>
        </p:nvSpPr>
        <p:spPr>
          <a:xfrm>
            <a:off x="4876801" y="4293161"/>
            <a:ext cx="6728889" cy="707886"/>
          </a:xfrm>
          <a:prstGeom prst="rect">
            <a:avLst/>
          </a:prstGeom>
          <a:solidFill>
            <a:srgbClr val="FFF2CC"/>
          </a:solidFill>
          <a:ln>
            <a:solidFill>
              <a:srgbClr val="002060"/>
            </a:solidFill>
          </a:ln>
        </p:spPr>
        <p:txBody>
          <a:bodyPr wrap="square">
            <a:spAutoFit/>
          </a:bodyPr>
          <a:lstStyle/>
          <a:p>
            <a:r>
              <a:rPr lang="zh-CN" altLang="zh-CN" sz="20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非基尔特会员不得经营酒馆，不得购买蜂蜜的物品，体现行会对会员利益的维护</a:t>
            </a:r>
            <a:r>
              <a:rPr lang="zh-CN" altLang="zh-CN" b="1">
                <a:latin typeface="Arial" panose="020b0604020202020204" pitchFamily="34" charset="0"/>
                <a:ea typeface="微软雅黑" panose="020b0503020204020204" charset="-122"/>
                <a:sym typeface="Arial" panose="020b0604020202020204" pitchFamily="34" charset="0"/>
              </a:rPr>
              <a:t>城市</a:t>
            </a:r>
            <a:r>
              <a:rPr lang="zh-CN" altLang="en-US" b="1">
                <a:latin typeface="Arial" panose="020b0604020202020204" pitchFamily="34" charset="0"/>
                <a:ea typeface="微软雅黑" panose="020b0503020204020204" charset="-122"/>
                <a:sym typeface="Arial" panose="020b0604020202020204" pitchFamily="34" charset="0"/>
              </a:rPr>
              <a:t>。</a:t>
            </a:r>
            <a:r>
              <a:rPr lang="zh-CN" altLang="zh-CN" b="1">
                <a:latin typeface="Arial" panose="020b0604020202020204" pitchFamily="34" charset="0"/>
                <a:ea typeface="微软雅黑" panose="020b0503020204020204" charset="-122"/>
                <a:sym typeface="Arial" panose="020b0604020202020204" pitchFamily="34" charset="0"/>
              </a:rPr>
              <a:t>自治受到国王的支持</a:t>
            </a:r>
            <a:endParaRPr lang="zh-CN" altLang="en-US" sz="2000" b="1">
              <a:latin typeface="Arial" panose="020b0604020202020204" pitchFamily="34" charset="0"/>
              <a:ea typeface="微软雅黑" panose="020b0503020204020204" charset="-122"/>
              <a:sym typeface="Arial" panose="020b0604020202020204" pitchFamily="34" charset="0"/>
            </a:endParaRPr>
          </a:p>
        </p:txBody>
      </p:sp>
      <p:sp>
        <p:nvSpPr>
          <p:cNvPr id="19" name="文本框 18" title=""/>
          <p:cNvSpPr txBox="1"/>
          <p:nvPr>
            <p:custDataLst>
              <p:tags r:id="rId18"/>
            </p:custDataLst>
          </p:nvPr>
        </p:nvSpPr>
        <p:spPr>
          <a:xfrm>
            <a:off x="4832611" y="3288631"/>
            <a:ext cx="6791063" cy="400110"/>
          </a:xfrm>
          <a:prstGeom prst="rect">
            <a:avLst/>
          </a:prstGeom>
          <a:solidFill>
            <a:schemeClr val="bg2"/>
          </a:solidFill>
          <a:ln>
            <a:solidFill>
              <a:srgbClr val="002060"/>
            </a:solidFill>
          </a:ln>
        </p:spPr>
        <p:txBody>
          <a:bodyPr wrap="square">
            <a:spAutoFit/>
          </a:bodyPr>
          <a:lstStyle/>
          <a:p>
            <a:r>
              <a:rPr lang="zh-CN" altLang="en-US" sz="2000" b="1" kern="100">
                <a:solidFill>
                  <a:srgbClr val="FF0000"/>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主旨不符；</a:t>
            </a:r>
            <a:r>
              <a:rPr lang="zh-CN" altLang="zh-CN" sz="20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经营人员受到限制</a:t>
            </a:r>
            <a:r>
              <a:rPr lang="zh-CN" altLang="en-US" sz="2000" b="1" kern="100">
                <a:solidFill>
                  <a:srgbClr val="FF0000"/>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a:t>
            </a:r>
            <a:r>
              <a:rPr lang="zh-CN" altLang="zh-CN" sz="20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经营范围并未受到限制</a:t>
            </a:r>
            <a:endParaRPr lang="zh-CN" altLang="en-US" sz="20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21" name="文本框 20" title=""/>
          <p:cNvSpPr txBox="1"/>
          <p:nvPr>
            <p:custDataLst>
              <p:tags r:id="rId19"/>
            </p:custDataLst>
          </p:nvPr>
        </p:nvSpPr>
        <p:spPr>
          <a:xfrm>
            <a:off x="4876802" y="3768762"/>
            <a:ext cx="6746874" cy="400110"/>
          </a:xfrm>
          <a:prstGeom prst="rect">
            <a:avLst/>
          </a:prstGeom>
          <a:solidFill>
            <a:schemeClr val="bg2"/>
          </a:solidFill>
          <a:ln>
            <a:solidFill>
              <a:srgbClr val="002060"/>
            </a:solidFill>
          </a:ln>
        </p:spPr>
        <p:txBody>
          <a:bodyPr wrap="square">
            <a:spAutoFit/>
          </a:bodyPr>
          <a:lstStyle/>
          <a:p>
            <a:r>
              <a:rPr lang="zh-CN" altLang="zh-CN" sz="20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违反</a:t>
            </a:r>
            <a:r>
              <a:rPr lang="zh-CN" altLang="en-US" sz="2000" b="1" kern="100">
                <a:solidFill>
                  <a:srgbClr val="FF0000"/>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禁令</a:t>
            </a:r>
            <a:r>
              <a:rPr lang="zh-CN" altLang="zh-CN" sz="20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的货物没收，说明工商业者并未遭受国王的盘剥</a:t>
            </a:r>
            <a:endParaRPr lang="zh-CN" altLang="en-US" sz="20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22" name="圆角矩形 3" title=""/>
          <p:cNvSpPr/>
          <p:nvPr>
            <p:custDataLst>
              <p:tags r:id="rId20"/>
            </p:custDataLst>
          </p:nvPr>
        </p:nvSpPr>
        <p:spPr>
          <a:xfrm>
            <a:off x="3962399" y="4905932"/>
            <a:ext cx="651934"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5" name="文本框 24" title=""/>
          <p:cNvSpPr txBox="1"/>
          <p:nvPr>
            <p:custDataLst>
              <p:tags r:id="rId21"/>
            </p:custDataLst>
          </p:nvPr>
        </p:nvSpPr>
        <p:spPr>
          <a:xfrm>
            <a:off x="4858816" y="5023631"/>
            <a:ext cx="6746874" cy="400110"/>
          </a:xfrm>
          <a:prstGeom prst="rect">
            <a:avLst/>
          </a:prstGeom>
          <a:solidFill>
            <a:schemeClr val="bg2"/>
          </a:solidFill>
          <a:ln>
            <a:solidFill>
              <a:srgbClr val="002060"/>
            </a:solidFill>
          </a:ln>
        </p:spPr>
        <p:txBody>
          <a:bodyPr wrap="square">
            <a:spAutoFit/>
          </a:bodyPr>
          <a:lstStyle/>
          <a:p>
            <a:r>
              <a:rPr lang="zh-CN" altLang="zh-CN" sz="20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绝对</a:t>
            </a:r>
            <a:r>
              <a:rPr lang="zh-CN" altLang="en-US" sz="20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性原则</a:t>
            </a:r>
            <a:endParaRPr lang="zh-CN" altLang="en-US" sz="20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26" name="文本框 25" title=""/>
          <p:cNvSpPr txBox="1"/>
          <p:nvPr>
            <p:custDataLst>
              <p:tags r:id="rId22"/>
            </p:custDataLst>
          </p:nvPr>
        </p:nvSpPr>
        <p:spPr>
          <a:xfrm>
            <a:off x="427824" y="4041591"/>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7" name="文本框 26" title=""/>
          <p:cNvSpPr txBox="1"/>
          <p:nvPr>
            <p:custDataLst>
              <p:tags r:id="rId23"/>
            </p:custDataLst>
          </p:nvPr>
        </p:nvSpPr>
        <p:spPr>
          <a:xfrm>
            <a:off x="6055213" y="903029"/>
            <a:ext cx="5568462" cy="461665"/>
          </a:xfrm>
          <a:prstGeom prst="rect">
            <a:avLst/>
          </a:prstGeom>
          <a:solidFill>
            <a:srgbClr val="FF0000"/>
          </a:solidFill>
        </p:spPr>
        <p:txBody>
          <a:bodyPr wrap="square">
            <a:spAutoFit/>
          </a:bodyPr>
          <a:lstStyle/>
          <a:p>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条件</a:t>
            </a:r>
            <a:r>
              <a:rPr lang="zh-CN" altLang="zh-CN" sz="2400" b="1">
                <a:solidFill>
                  <a:schemeClr val="bg1"/>
                </a:solidFill>
                <a:latin typeface="Arial" panose="020b0604020202020204" pitchFamily="34" charset="0"/>
                <a:ea typeface="微软雅黑" panose="020b0503020204020204" charset="-122"/>
                <a:sym typeface="Arial" panose="020b0604020202020204" pitchFamily="34" charset="0"/>
              </a:rPr>
              <a:t>关系：一般强调的重心在</a:t>
            </a: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条件</a:t>
            </a:r>
            <a:r>
              <a:rPr lang="zh-CN" altLang="zh-CN" sz="2400" b="1">
                <a:solidFill>
                  <a:schemeClr val="bg1"/>
                </a:solidFill>
                <a:latin typeface="Arial" panose="020b0604020202020204" pitchFamily="34" charset="0"/>
                <a:ea typeface="微软雅黑" panose="020b0503020204020204" charset="-122"/>
                <a:sym typeface="Arial" panose="020b0604020202020204" pitchFamily="34" charset="0"/>
              </a:rPr>
              <a:t>部分</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35" name="组合 34" title=""/>
          <p:cNvGrpSpPr/>
          <p:nvPr>
            <p:custDataLst>
              <p:tags r:id="rId24"/>
            </p:custDataLst>
          </p:nvPr>
        </p:nvGrpSpPr>
        <p:grpSpPr>
          <a:xfrm>
            <a:off x="1928066" y="2096477"/>
            <a:ext cx="6728888" cy="3940257"/>
            <a:chOff x="1928066" y="2096477"/>
            <a:chExt cx="6728888" cy="3940257"/>
          </a:xfrm>
          <a:solidFill>
            <a:srgbClr val="FFF2CC"/>
          </a:solidFill>
        </p:grpSpPr>
        <p:sp>
          <p:nvSpPr>
            <p:cNvPr id="29" name="文本框 28"/>
            <p:cNvSpPr txBox="1"/>
            <p:nvPr>
              <p:custDataLst>
                <p:tags r:id="rId25"/>
              </p:custDataLst>
            </p:nvPr>
          </p:nvSpPr>
          <p:spPr>
            <a:xfrm>
              <a:off x="1928066" y="2096477"/>
              <a:ext cx="6728888" cy="3344570"/>
            </a:xfrm>
            <a:prstGeom prst="rect">
              <a:avLst/>
            </a:prstGeom>
            <a:solidFill>
              <a:srgbClr val="FFF2CC"/>
            </a:solidFill>
          </p:spPr>
          <p:txBody>
            <a:bodyPr wrap="square">
              <a:spAutoFit/>
            </a:bodyPr>
            <a:lstStyle/>
            <a:p>
              <a:pPr>
                <a:lnSpc>
                  <a:spcPct val="150000"/>
                </a:lnSpc>
              </a:pPr>
              <a:r>
                <a:rPr lang="en-US" altLang="zh-CN" sz="2400">
                  <a:latin typeface="Arial" panose="020b0604020202020204" pitchFamily="34" charset="0"/>
                  <a:ea typeface="微软雅黑" panose="020b0503020204020204" charset="-122"/>
                  <a:sym typeface="Arial" panose="020b0604020202020204" pitchFamily="34" charset="0"/>
                </a:rPr>
                <a:t>【</a:t>
              </a:r>
              <a:r>
                <a:rPr lang="zh-CN" altLang="en-US" sz="2400">
                  <a:latin typeface="Arial" panose="020b0604020202020204" pitchFamily="34" charset="0"/>
                  <a:ea typeface="微软雅黑" panose="020b0503020204020204" charset="-122"/>
                  <a:sym typeface="Arial" panose="020b0604020202020204" pitchFamily="34" charset="0"/>
                </a:rPr>
                <a:t>选必</a:t>
              </a:r>
              <a:r>
                <a:rPr lang="en-US" altLang="zh-CN" sz="2400">
                  <a:latin typeface="Arial" panose="020b0604020202020204" pitchFamily="34" charset="0"/>
                  <a:ea typeface="微软雅黑" panose="020b0503020204020204" charset="-122"/>
                  <a:sym typeface="Arial" panose="020b0604020202020204" pitchFamily="34" charset="0"/>
                </a:rPr>
                <a:t>1</a:t>
              </a:r>
              <a:r>
                <a:rPr lang="zh-CN" altLang="en-US" sz="2400">
                  <a:latin typeface="Arial" panose="020b0604020202020204" pitchFamily="34" charset="0"/>
                  <a:ea typeface="微软雅黑" panose="020b0503020204020204" charset="-122"/>
                  <a:sym typeface="Arial" panose="020b0604020202020204" pitchFamily="34" charset="0"/>
                </a:rPr>
                <a:t>世界主要国家的基层治理与社会保障</a:t>
              </a:r>
              <a:r>
                <a:rPr lang="en-US" altLang="zh-CN" sz="2400">
                  <a:latin typeface="Arial" panose="020b0604020202020204" pitchFamily="34" charset="0"/>
                  <a:ea typeface="微软雅黑" panose="020b0503020204020204" charset="-122"/>
                  <a:sym typeface="Arial" panose="020b0604020202020204" pitchFamily="34" charset="0"/>
                </a:rPr>
                <a:t>】</a:t>
              </a:r>
              <a:endParaRPr lang="en-US" altLang="zh-CN" sz="2400">
                <a:latin typeface="Arial" panose="020b0604020202020204" pitchFamily="34" charset="0"/>
                <a:ea typeface="微软雅黑" panose="020b0503020204020204" charset="-122"/>
                <a:sym typeface="Arial" panose="020b0604020202020204" pitchFamily="34" charset="0"/>
              </a:endParaRPr>
            </a:p>
            <a:p>
              <a:pPr>
                <a:lnSpc>
                  <a:spcPct val="150000"/>
                </a:lnSpc>
              </a:pPr>
              <a:r>
                <a:rPr lang="en-US" altLang="zh-CN" sz="2400">
                  <a:latin typeface="Arial" panose="020b0604020202020204" pitchFamily="34" charset="0"/>
                  <a:ea typeface="微软雅黑" panose="020b0503020204020204" charset="-122"/>
                  <a:sym typeface="Arial" panose="020b0604020202020204" pitchFamily="34" charset="0"/>
                </a:rPr>
                <a:t>    10—11</a:t>
              </a:r>
              <a:r>
                <a:rPr lang="zh-CN" altLang="en-US" sz="2400">
                  <a:latin typeface="Arial" panose="020b0604020202020204" pitchFamily="34" charset="0"/>
                  <a:ea typeface="微软雅黑" panose="020b0503020204020204" charset="-122"/>
                  <a:sym typeface="Arial" panose="020b0604020202020204" pitchFamily="34" charset="0"/>
                </a:rPr>
                <a:t>世纪，西欧城市兴起。 城市从国王或领主那里获得特许状，享有</a:t>
              </a:r>
              <a:r>
                <a:rPr lang="zh-CN" altLang="en-US" sz="2400">
                  <a:solidFill>
                    <a:srgbClr val="FF0000"/>
                  </a:solidFill>
                  <a:latin typeface="Arial" panose="020b0604020202020204" pitchFamily="34" charset="0"/>
                  <a:ea typeface="微软雅黑" panose="020b0503020204020204" charset="-122"/>
                  <a:sym typeface="Arial" panose="020b0604020202020204" pitchFamily="34" charset="0"/>
                </a:rPr>
                <a:t>不同程度的自治</a:t>
              </a:r>
              <a:r>
                <a:rPr lang="zh-CN" altLang="en-US" sz="2400">
                  <a:latin typeface="Arial" panose="020b0604020202020204" pitchFamily="34" charset="0"/>
                  <a:ea typeface="微软雅黑" panose="020b0503020204020204" charset="-122"/>
                  <a:sym typeface="Arial" panose="020b0604020202020204" pitchFamily="34" charset="0"/>
                </a:rPr>
                <a:t>。 城市里的手工业者和商人组成</a:t>
              </a:r>
              <a:r>
                <a:rPr lang="zh-CN" altLang="en-US" sz="2400" b="1">
                  <a:solidFill>
                    <a:srgbClr val="FF0000"/>
                  </a:solidFill>
                  <a:highlight>
                    <a:srgbClr val="00FFFF"/>
                  </a:highlight>
                  <a:latin typeface="Arial" panose="020b0604020202020204" pitchFamily="34" charset="0"/>
                  <a:ea typeface="微软雅黑" panose="020b0503020204020204" charset="-122"/>
                  <a:sym typeface="Arial" panose="020b0604020202020204" pitchFamily="34" charset="0"/>
                </a:rPr>
                <a:t>行会</a:t>
              </a:r>
              <a:r>
                <a:rPr lang="zh-CN" altLang="en-US" sz="2400">
                  <a:latin typeface="Arial" panose="020b0604020202020204" pitchFamily="34" charset="0"/>
                  <a:ea typeface="微软雅黑" panose="020b0503020204020204" charset="-122"/>
                  <a:sym typeface="Arial" panose="020b0604020202020204" pitchFamily="34" charset="0"/>
                </a:rPr>
                <a:t>或商会，规范手工业者和商人的经营活动。</a:t>
              </a:r>
              <a:r>
                <a:rPr lang="zh-CN" altLang="en-US" sz="2400" b="1">
                  <a:solidFill>
                    <a:srgbClr val="FF0000"/>
                  </a:solidFill>
                  <a:highlight>
                    <a:srgbClr val="00FFFF"/>
                  </a:highlight>
                  <a:latin typeface="Arial" panose="020b0604020202020204" pitchFamily="34" charset="0"/>
                  <a:ea typeface="微软雅黑" panose="020b0503020204020204" charset="-122"/>
                  <a:sym typeface="Arial" panose="020b0604020202020204" pitchFamily="34" charset="0"/>
                </a:rPr>
                <a:t>行会</a:t>
              </a:r>
              <a:r>
                <a:rPr lang="zh-CN" altLang="en-US" sz="2400">
                  <a:latin typeface="Arial" panose="020b0604020202020204" pitchFamily="34" charset="0"/>
                  <a:ea typeface="微软雅黑" panose="020b0503020204020204" charset="-122"/>
                  <a:sym typeface="Arial" panose="020b0604020202020204" pitchFamily="34" charset="0"/>
                </a:rPr>
                <a:t>或商会上层分子把持城市政权， 行使城市治理的职责</a:t>
              </a:r>
              <a:endParaRPr lang="zh-CN" altLang="en-US" sz="2400">
                <a:latin typeface="Arial" panose="020b0604020202020204" pitchFamily="34" charset="0"/>
                <a:ea typeface="微软雅黑" panose="020b0503020204020204" charset="-122"/>
                <a:sym typeface="Arial" panose="020b0604020202020204" pitchFamily="34" charset="0"/>
              </a:endParaRPr>
            </a:p>
          </p:txBody>
        </p:sp>
        <p:cxnSp>
          <p:nvCxnSpPr>
            <p:cNvPr id="31" name="连接符: 曲线 30"/>
            <p:cNvCxnSpPr/>
            <p:nvPr>
              <p:custDataLst>
                <p:tags r:id="rId26"/>
              </p:custDataLst>
            </p:nvPr>
          </p:nvCxnSpPr>
          <p:spPr>
            <a:xfrm flipV="1">
              <a:off x="3539066" y="4704359"/>
              <a:ext cx="2293151" cy="1332375"/>
            </a:xfrm>
            <a:prstGeom prst="curvedConnector3">
              <a:avLst/>
            </a:prstGeom>
            <a:grpFill/>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ppt_x"/>
                                          </p:val>
                                        </p:tav>
                                        <p:tav tm="100000">
                                          <p:val>
                                            <p:strVal val="#ppt_x"/>
                                          </p:val>
                                        </p:tav>
                                      </p:tavLst>
                                    </p:anim>
                                    <p:anim calcmode="lin" valueType="num">
                                      <p:cBhvr additive="base">
                                        <p:cTn id="3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35"/>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ppt_x"/>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ppt_x"/>
                                          </p:val>
                                        </p:tav>
                                        <p:tav tm="100000">
                                          <p:val>
                                            <p:strVal val="#ppt_x"/>
                                          </p:val>
                                        </p:tav>
                                      </p:tavLst>
                                    </p:anim>
                                    <p:anim calcmode="lin" valueType="num">
                                      <p:cBhvr additive="base">
                                        <p:cTn id="6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ppt_x"/>
                                          </p:val>
                                        </p:tav>
                                        <p:tav tm="100000">
                                          <p:val>
                                            <p:strVal val="#ppt_x"/>
                                          </p:val>
                                        </p:tav>
                                      </p:tavLst>
                                    </p:anim>
                                    <p:anim calcmode="lin" valueType="num">
                                      <p:cBhvr additive="base">
                                        <p:cTn id="6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500" fill="hold"/>
                                        <p:tgtEl>
                                          <p:spTgt spid="22"/>
                                        </p:tgtEl>
                                        <p:attrNameLst>
                                          <p:attrName>ppt_x</p:attrName>
                                        </p:attrNameLst>
                                      </p:cBhvr>
                                      <p:tavLst>
                                        <p:tav tm="0">
                                          <p:val>
                                            <p:strVal val="#ppt_x"/>
                                          </p:val>
                                        </p:tav>
                                        <p:tav tm="100000">
                                          <p:val>
                                            <p:strVal val="#ppt_x"/>
                                          </p:val>
                                        </p:tav>
                                      </p:tavLst>
                                    </p:anim>
                                    <p:anim calcmode="lin" valueType="num">
                                      <p:cBhvr additive="base">
                                        <p:cTn id="7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500" fill="hold"/>
                                        <p:tgtEl>
                                          <p:spTgt spid="25"/>
                                        </p:tgtEl>
                                        <p:attrNameLst>
                                          <p:attrName>ppt_x</p:attrName>
                                        </p:attrNameLst>
                                      </p:cBhvr>
                                      <p:tavLst>
                                        <p:tav tm="0">
                                          <p:val>
                                            <p:strVal val="#ppt_x"/>
                                          </p:val>
                                        </p:tav>
                                        <p:tav tm="100000">
                                          <p:val>
                                            <p:strVal val="#ppt_x"/>
                                          </p:val>
                                        </p:tav>
                                      </p:tavLst>
                                    </p:anim>
                                    <p:anim calcmode="lin" valueType="num">
                                      <p:cBhvr additive="base">
                                        <p:cTn id="7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79" fill="hold" nodeType="clickPar">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ppt_x"/>
                                          </p:val>
                                        </p:tav>
                                        <p:tav tm="100000">
                                          <p:val>
                                            <p:strVal val="#ppt_x"/>
                                          </p:val>
                                        </p:tav>
                                      </p:tavLst>
                                    </p:anim>
                                    <p:anim calcmode="lin" valueType="num">
                                      <p:cBhvr additive="base">
                                        <p:cTn id="8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animBg="1"/>
      <p:bldP spid="17" grpId="0" animBg="1"/>
      <p:bldP spid="19" grpId="0" animBg="1"/>
      <p:bldP spid="21" grpId="0" animBg="1"/>
      <p:bldP spid="22" grpId="0" animBg="1"/>
      <p:bldP spid="25" grpId="0" animBg="1"/>
      <p:bldP spid="26" grpId="0"/>
      <p:bldP spid="27" grpId="0" animBg="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 name="文本框 2" title=""/>
          <p:cNvSpPr txBox="1"/>
          <p:nvPr>
            <p:custDataLst>
              <p:tags r:id="rId3"/>
            </p:custDataLst>
          </p:nvPr>
        </p:nvSpPr>
        <p:spPr>
          <a:xfrm>
            <a:off x="300038" y="1380464"/>
            <a:ext cx="11504082" cy="3904402"/>
          </a:xfrm>
          <a:prstGeom prst="rect">
            <a:avLst/>
          </a:prstGeom>
          <a:noFill/>
          <a:ln>
            <a:solidFill>
              <a:srgbClr val="002060"/>
            </a:solidFill>
          </a:ln>
        </p:spPr>
        <p:txBody>
          <a:bodyPr wrap="square">
            <a:spAutoFit/>
          </a:bodyPr>
          <a:lstStyle/>
          <a:p>
            <a:pPr marL="139700" indent="-139700">
              <a:lnSpc>
                <a:spcPct val="150000"/>
              </a:lnSpc>
              <a:spcBef>
                <a:spcPct val="0"/>
              </a:spcBef>
              <a:spcAft>
                <a:spcPct val="0"/>
              </a:spcAft>
            </a:pPr>
            <a:r>
              <a:rPr lang="en-US" altLang="zh-CN"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rPr>
              <a:t>(2023·</a:t>
            </a:r>
            <a:r>
              <a:rPr lang="zh-CN" altLang="en-US"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rPr>
              <a:t>全国乙卷</a:t>
            </a:r>
            <a:r>
              <a:rPr lang="en-US" altLang="zh-CN"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rPr>
              <a:t>·25)</a:t>
            </a:r>
            <a:r>
              <a:rPr lang="zh-CN" altLang="en-US"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rPr>
              <a:t>唐代中后期文人间流行诗歌唱和之风，“江南”成为唱和的重要主题。杭州、苏州、湖州、宣州（今安徽宣城）等地名常在唱和诗歌中出现。这种风尚</a:t>
            </a:r>
            <a:r>
              <a:rPr lang="en-US" altLang="zh-CN"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rPr>
              <a:t>( </a:t>
            </a:r>
            <a:r>
              <a:rPr lang="zh-CN" altLang="en-US"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rPr>
              <a:t>   </a:t>
            </a:r>
            <a:r>
              <a:rPr lang="en-US" altLang="zh-CN"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rPr>
              <a:t>)</a:t>
            </a:r>
            <a:endParaRPr lang="en-US" altLang="zh-CN"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endParaRPr>
          </a:p>
          <a:p>
            <a:pPr marL="457200" indent="-457200">
              <a:lnSpc>
                <a:spcPct val="150000"/>
              </a:lnSpc>
              <a:spcBef>
                <a:spcPct val="0"/>
              </a:spcBef>
              <a:spcAft>
                <a:spcPct val="0"/>
              </a:spcAft>
              <a:buAutoNum type="alphaUcPeriod"/>
            </a:pPr>
            <a:r>
              <a:rPr lang="zh-CN" altLang="en-US"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rPr>
              <a:t>得益于稳定的地方秩序	</a:t>
            </a:r>
            <a:endParaRPr lang="en-US" altLang="zh-CN"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endParaRPr>
          </a:p>
          <a:p>
            <a:pPr marL="457200" indent="-457200">
              <a:lnSpc>
                <a:spcPct val="150000"/>
              </a:lnSpc>
              <a:spcBef>
                <a:spcPct val="0"/>
              </a:spcBef>
              <a:spcAft>
                <a:spcPct val="0"/>
              </a:spcAft>
              <a:buAutoNum type="alphaUcPeriod"/>
            </a:pPr>
            <a:r>
              <a:rPr lang="zh-CN" altLang="en-US"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rPr>
              <a:t>缘于坊市制度的崩溃</a:t>
            </a:r>
            <a:endParaRPr lang="zh-CN" altLang="en-US"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endParaRPr>
          </a:p>
          <a:p>
            <a:pPr marL="139700" indent="-139700">
              <a:lnSpc>
                <a:spcPct val="150000"/>
              </a:lnSpc>
              <a:spcBef>
                <a:spcPct val="0"/>
              </a:spcBef>
              <a:spcAft>
                <a:spcPct val="0"/>
              </a:spcAft>
            </a:pPr>
            <a:r>
              <a:rPr lang="en-US" altLang="zh-CN"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rPr>
              <a:t>C. </a:t>
            </a:r>
            <a:r>
              <a:rPr lang="zh-CN" altLang="en-US"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rPr>
              <a:t>助推山水田园诗的兴起	</a:t>
            </a:r>
            <a:endParaRPr lang="en-US" altLang="zh-CN"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endParaRPr>
          </a:p>
          <a:p>
            <a:pPr marL="139700" indent="-139700">
              <a:lnSpc>
                <a:spcPct val="150000"/>
              </a:lnSpc>
              <a:spcBef>
                <a:spcPct val="0"/>
              </a:spcBef>
              <a:spcAft>
                <a:spcPct val="0"/>
              </a:spcAft>
            </a:pPr>
            <a:r>
              <a:rPr lang="en-US" altLang="zh-CN"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rPr>
              <a:t>D. </a:t>
            </a:r>
            <a:r>
              <a:rPr lang="zh-CN" altLang="en-US"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rPr>
              <a:t>导致经济重心的南移</a:t>
            </a:r>
            <a:endParaRPr lang="zh-CN" altLang="en-US"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endParaRPr>
          </a:p>
        </p:txBody>
      </p:sp>
      <p:sp>
        <p:nvSpPr>
          <p:cNvPr id="19" name="文本框 18" title=""/>
          <p:cNvSpPr txBox="1"/>
          <p:nvPr>
            <p:custDataLst>
              <p:tags r:id="rId4"/>
            </p:custDataLst>
          </p:nvPr>
        </p:nvSpPr>
        <p:spPr>
          <a:xfrm>
            <a:off x="126872" y="2875597"/>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0" name="任意多边形: 形状 16" title=""/>
          <p:cNvSpPr/>
          <p:nvPr>
            <p:custDataLst>
              <p:tags r:id="rId5"/>
            </p:custDataLst>
          </p:nvPr>
        </p:nvSpPr>
        <p:spPr>
          <a:xfrm>
            <a:off x="2837499" y="1897916"/>
            <a:ext cx="2043430" cy="76200"/>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任意多边形: 形状 16" title=""/>
          <p:cNvSpPr/>
          <p:nvPr>
            <p:custDataLst>
              <p:tags r:id="rId6"/>
            </p:custDataLst>
          </p:nvPr>
        </p:nvSpPr>
        <p:spPr>
          <a:xfrm>
            <a:off x="1559424" y="2476311"/>
            <a:ext cx="5095376"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任意多边形: 形状 21" title=""/>
          <p:cNvSpPr/>
          <p:nvPr>
            <p:custDataLst>
              <p:tags r:id="rId7"/>
            </p:custDataLst>
          </p:nvPr>
        </p:nvSpPr>
        <p:spPr>
          <a:xfrm>
            <a:off x="8352892" y="1936016"/>
            <a:ext cx="1001609"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title=""/>
          <p:cNvSpPr txBox="1"/>
          <p:nvPr>
            <p:custDataLst>
              <p:tags r:id="rId8"/>
            </p:custDataLst>
          </p:nvPr>
        </p:nvSpPr>
        <p:spPr>
          <a:xfrm>
            <a:off x="318023" y="893797"/>
            <a:ext cx="5371577"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25" name="组合 24" title=""/>
          <p:cNvGrpSpPr/>
          <p:nvPr>
            <p:custDataLst>
              <p:tags r:id="rId9"/>
            </p:custDataLst>
          </p:nvPr>
        </p:nvGrpSpPr>
        <p:grpSpPr>
          <a:xfrm>
            <a:off x="120333" y="121740"/>
            <a:ext cx="11877675" cy="554355"/>
            <a:chOff x="334963" y="1460955"/>
            <a:chExt cx="11877675" cy="554355"/>
          </a:xfrm>
        </p:grpSpPr>
        <p:sp>
          <p:nvSpPr>
            <p:cNvPr id="27" name="矩形 26"/>
            <p:cNvSpPr/>
            <p:nvPr>
              <p:custDataLst>
                <p:tags r:id="rId10"/>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Hexin Shape 5"/>
            <p:cNvSpPr/>
            <p:nvPr>
              <p:custDataLst>
                <p:tags r:id="rId11"/>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30" name="图片 476" title=""/>
          <p:cNvPicPr>
            <a:picLocks noChangeAspect="1"/>
          </p:cNvPicPr>
          <p:nvPr>
            <p:custDataLst>
              <p:tags r:id="rId14"/>
            </p:custDataLst>
          </p:nvPr>
        </p:nvPicPr>
        <p:blipFill>
          <a:blip r:embed="rId12">
            <a:extLst>
              <a:ext uri="{96DAC541-7B7A-43D3-8B79-37D633B846F1}">
                <asvg:svgBlip xmlns:asvg="http://schemas.microsoft.com/office/drawing/2016/SVG/main" r:embed="rId13"/>
              </a:ext>
            </a:extLst>
          </a:blip>
          <a:stretch>
            <a:fillRect/>
          </a:stretch>
        </p:blipFill>
        <p:spPr>
          <a:xfrm>
            <a:off x="215265" y="0"/>
            <a:ext cx="775970" cy="775970"/>
          </a:xfrm>
          <a:prstGeom prst="rect">
            <a:avLst/>
          </a:prstGeom>
        </p:spPr>
      </p:pic>
      <p:grpSp>
        <p:nvGrpSpPr>
          <p:cNvPr id="33" name="组合 32" title=""/>
          <p:cNvGrpSpPr/>
          <p:nvPr>
            <p:custDataLst>
              <p:tags r:id="rId15"/>
            </p:custDataLst>
          </p:nvPr>
        </p:nvGrpSpPr>
        <p:grpSpPr>
          <a:xfrm>
            <a:off x="300038" y="5468759"/>
            <a:ext cx="11305652" cy="1200329"/>
            <a:chOff x="300038" y="5468759"/>
            <a:chExt cx="11305652" cy="1200329"/>
          </a:xfrm>
          <a:solidFill>
            <a:srgbClr val="E1D8F8"/>
          </a:solidFill>
        </p:grpSpPr>
        <p:sp>
          <p:nvSpPr>
            <p:cNvPr id="31" name="文本框 7"/>
            <p:cNvSpPr txBox="1"/>
            <p:nvPr>
              <p:custDataLst>
                <p:tags r:id="rId16"/>
              </p:custDataLst>
            </p:nvPr>
          </p:nvSpPr>
          <p:spPr>
            <a:xfrm>
              <a:off x="300038" y="5468759"/>
              <a:ext cx="11305652" cy="1200329"/>
            </a:xfrm>
            <a:prstGeom prst="rect">
              <a:avLst/>
            </a:prstGeom>
            <a:grp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400">
                  <a:solidFill>
                    <a:srgbClr val="FF0000"/>
                  </a:solidFill>
                  <a:latin typeface="Arial" panose="020b0604020202020204" pitchFamily="34" charset="0"/>
                  <a:ea typeface="微软雅黑" panose="020b0503020204020204" charset="-122"/>
                  <a:sym typeface="Arial" panose="020b0604020202020204" pitchFamily="34" charset="0"/>
                </a:rPr>
                <a:t>隐性</a:t>
              </a:r>
              <a:r>
                <a:rPr kumimoji="0" lang="zh-CN" altLang="en-US" sz="2400" b="0"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zh-CN" altLang="en-US" sz="2400">
                  <a:solidFill>
                    <a:srgbClr val="FF0000"/>
                  </a:solidFill>
                  <a:latin typeface="Arial" panose="020b0604020202020204" pitchFamily="34" charset="0"/>
                  <a:ea typeface="微软雅黑" panose="020b0503020204020204" charset="-122"/>
                  <a:sym typeface="Arial" panose="020b0604020202020204" pitchFamily="34" charset="0"/>
                </a:rPr>
                <a:t>唐代中后期。</a:t>
              </a:r>
              <a:endParaRPr lang="en-US" altLang="zh-CN" sz="2400">
                <a:solidFill>
                  <a:srgbClr val="FF0000"/>
                </a:solidFill>
                <a:latin typeface="Arial" panose="020b0604020202020204" pitchFamily="34" charset="0"/>
                <a:ea typeface="微软雅黑" panose="020b0503020204020204" charset="-122"/>
                <a:sym typeface="Arial" panose="020b0604020202020204" pitchFamily="34" charset="0"/>
              </a:endParaRPr>
            </a:p>
            <a:p>
              <a:pPr lvl="0">
                <a:defRPr/>
              </a:pPr>
              <a:r>
                <a:rPr kumimoji="0" lang="zh-CN" altLang="en-US" sz="2400" b="0"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关键词：主语：</a:t>
              </a:r>
              <a:r>
                <a:rPr lang="zh-CN" altLang="en-US"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rPr>
                <a:t>诗歌唱和之风</a:t>
              </a:r>
              <a:endParaRPr lang="en-US" altLang="zh-CN"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endParaRPr>
            </a:p>
            <a:p>
              <a:pPr lvl="0">
                <a:defRPr/>
              </a:pPr>
              <a:r>
                <a:rPr lang="en-US" altLang="zh-CN" sz="2400" b="1">
                  <a:latin typeface="Arial" panose="020b0604020202020204" pitchFamily="34" charset="0"/>
                  <a:ea typeface="微软雅黑" panose="020b0503020204020204" charset="-122"/>
                  <a:sym typeface="Arial" panose="020b0604020202020204" pitchFamily="34" charset="0"/>
                </a:rPr>
                <a:t>               </a:t>
              </a:r>
              <a:r>
                <a:rPr lang="zh-CN" altLang="en-US" sz="2400">
                  <a:latin typeface="Arial" panose="020b0604020202020204" pitchFamily="34" charset="0"/>
                  <a:ea typeface="微软雅黑" panose="020b0503020204020204" charset="-122"/>
                  <a:sym typeface="Arial" panose="020b0604020202020204" pitchFamily="34" charset="0"/>
                </a:rPr>
                <a:t>因果逻辑</a:t>
              </a:r>
              <a:r>
                <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a:t>
              </a:r>
              <a:r>
                <a:rPr lang="zh-CN" altLang="en-US" sz="2400">
                  <a:latin typeface="Arial" panose="020b0604020202020204" pitchFamily="34" charset="0"/>
                  <a:ea typeface="微软雅黑" panose="020b0503020204020204" charset="-122"/>
                  <a:sym typeface="Arial" panose="020b0604020202020204" pitchFamily="34" charset="0"/>
                </a:rPr>
                <a:t>经济</a:t>
              </a:r>
              <a:r>
                <a:rPr lang="zh-CN" altLang="en-US" sz="2400" b="1">
                  <a:latin typeface="Arial" panose="020b0604020202020204" pitchFamily="34" charset="0"/>
                  <a:ea typeface="微软雅黑" panose="020b0503020204020204" charset="-122"/>
                  <a:cs typeface="方正仿宋_GB2312" panose="02000000000000000000" charset="-122"/>
                  <a:sym typeface="Arial" panose="020b0604020202020204" pitchFamily="34" charset="0"/>
                </a:rPr>
                <a:t>重心的南移           江南地位提高，成为诗歌唱和的主题</a:t>
              </a:r>
              <a:endParaRPr lang="zh-CN" altLang="en-US" sz="2400">
                <a:solidFill>
                  <a:schemeClr val="bg1"/>
                </a:solidFill>
                <a:highlight>
                  <a:srgbClr val="FF0000"/>
                </a:highlight>
                <a:latin typeface="Arial" panose="020b0604020202020204" pitchFamily="34" charset="0"/>
                <a:ea typeface="微软雅黑" panose="020b0503020204020204" charset="-122"/>
                <a:sym typeface="Arial" panose="020b0604020202020204" pitchFamily="34" charset="0"/>
              </a:endParaRPr>
            </a:p>
          </p:txBody>
        </p:sp>
        <p:sp>
          <p:nvSpPr>
            <p:cNvPr id="32" name="箭头: 右 31"/>
            <p:cNvSpPr/>
            <p:nvPr>
              <p:custDataLst>
                <p:tags r:id="rId17"/>
              </p:custDataLst>
            </p:nvPr>
          </p:nvSpPr>
          <p:spPr>
            <a:xfrm>
              <a:off x="5490570" y="6267643"/>
              <a:ext cx="561509" cy="303457"/>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sp>
        <p:nvSpPr>
          <p:cNvPr id="36" name="文本框 35" title=""/>
          <p:cNvSpPr txBox="1"/>
          <p:nvPr>
            <p:custDataLst>
              <p:tags r:id="rId18"/>
            </p:custDataLst>
          </p:nvPr>
        </p:nvSpPr>
        <p:spPr>
          <a:xfrm>
            <a:off x="2837499" y="1519668"/>
            <a:ext cx="9024493" cy="3350404"/>
          </a:xfrm>
          <a:prstGeom prst="rect">
            <a:avLst/>
          </a:prstGeom>
          <a:solidFill>
            <a:srgbClr val="FFF2CC"/>
          </a:solidFill>
        </p:spPr>
        <p:txBody>
          <a:bodyPr wrap="square">
            <a:spAutoFit/>
          </a:bodyPr>
          <a:lstStyle/>
          <a:p>
            <a:pPr marL="0" indent="0">
              <a:lnSpc>
                <a:spcPct val="150000"/>
              </a:lnSpc>
              <a:buNone/>
            </a:pPr>
            <a:r>
              <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在做题时要准确把握</a:t>
            </a:r>
            <a:r>
              <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题干与备选项之间的逻辑关系</a:t>
            </a:r>
            <a:r>
              <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，弄清二者之间</a:t>
            </a:r>
            <a:r>
              <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谁是因谁是果</a:t>
            </a:r>
            <a:endParaRPr lang="en-US" altLang="zh-CN"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a:p>
            <a:pPr marL="0" indent="0">
              <a:lnSpc>
                <a:spcPct val="150000"/>
              </a:lnSpc>
              <a:buNone/>
            </a:pPr>
            <a:r>
              <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①采取</a:t>
            </a:r>
            <a:r>
              <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时间顺序判断因果</a:t>
            </a:r>
            <a:r>
              <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关系：在</a:t>
            </a:r>
            <a:r>
              <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前者一定是因，后者一定是果</a:t>
            </a:r>
            <a:endParaRPr lang="en-US" altLang="zh-CN"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a:p>
            <a:pPr marL="0" indent="0">
              <a:lnSpc>
                <a:spcPct val="150000"/>
              </a:lnSpc>
              <a:buNone/>
            </a:pPr>
            <a:r>
              <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②运用</a:t>
            </a:r>
            <a:r>
              <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基本理论的推理</a:t>
            </a:r>
            <a:r>
              <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得出答案：如客观存在决定主观意识，那么客观存在就是因，主观意识是果。类似的还有生产力决定生产关系、经济基础决定上层建筑等</a:t>
            </a:r>
            <a:endParaRPr lang="en-US" altLang="zh-CN"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p:txBody>
      </p:sp>
      <p:sp>
        <p:nvSpPr>
          <p:cNvPr id="34" name="文本框 33" title=""/>
          <p:cNvSpPr txBox="1"/>
          <p:nvPr>
            <p:custDataLst>
              <p:tags r:id="rId19"/>
            </p:custDataLst>
          </p:nvPr>
        </p:nvSpPr>
        <p:spPr>
          <a:xfrm>
            <a:off x="5952864" y="898534"/>
            <a:ext cx="5568462" cy="461665"/>
          </a:xfrm>
          <a:prstGeom prst="rect">
            <a:avLst/>
          </a:prstGeom>
          <a:solidFill>
            <a:srgbClr val="FF0000"/>
          </a:solidFill>
        </p:spPr>
        <p:txBody>
          <a:bodyPr wrap="square">
            <a:spAutoFit/>
          </a:bodyPr>
          <a:lstStyle/>
          <a:p>
            <a:pPr algn="ct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因果</a:t>
            </a:r>
            <a:r>
              <a:rPr lang="zh-CN" altLang="zh-CN" sz="2400" b="1">
                <a:solidFill>
                  <a:schemeClr val="bg1"/>
                </a:solidFill>
                <a:latin typeface="Arial" panose="020b0604020202020204" pitchFamily="34" charset="0"/>
                <a:ea typeface="微软雅黑" panose="020b0503020204020204" charset="-122"/>
                <a:sym typeface="Arial" panose="020b0604020202020204" pitchFamily="34" charset="0"/>
              </a:rPr>
              <a:t>关系</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animBg="1"/>
      <p:bldP spid="22" grpId="0" animBg="1"/>
      <p:bldP spid="36" grpId="0" animBg="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318023" y="893797"/>
            <a:ext cx="4999044"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4" name="组合 3" title=""/>
          <p:cNvGrpSpPr/>
          <p:nvPr>
            <p:custDataLst>
              <p:tags r:id="rId4"/>
            </p:custDataLst>
          </p:nvPr>
        </p:nvGrpSpPr>
        <p:grpSpPr>
          <a:xfrm>
            <a:off x="120333" y="121740"/>
            <a:ext cx="11877675" cy="554355"/>
            <a:chOff x="334963" y="1460955"/>
            <a:chExt cx="11877675" cy="554355"/>
          </a:xfrm>
        </p:grpSpPr>
        <p:sp>
          <p:nvSpPr>
            <p:cNvPr id="5" name="矩形 4"/>
            <p:cNvSpPr/>
            <p:nvPr>
              <p:custDataLst>
                <p:tags r:id="rId5"/>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Hexin Shape 5"/>
            <p:cNvSpPr/>
            <p:nvPr>
              <p:custDataLst>
                <p:tags r:id="rId6"/>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7" name="图片 476" title=""/>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215265" y="0"/>
            <a:ext cx="775970" cy="775970"/>
          </a:xfrm>
          <a:prstGeom prst="rect">
            <a:avLst/>
          </a:prstGeom>
        </p:spPr>
      </p:pic>
      <p:sp>
        <p:nvSpPr>
          <p:cNvPr id="3" name="文本框 1" title=""/>
          <p:cNvSpPr txBox="1"/>
          <p:nvPr>
            <p:custDataLst>
              <p:tags r:id="rId10"/>
            </p:custDataLst>
          </p:nvPr>
        </p:nvSpPr>
        <p:spPr>
          <a:xfrm>
            <a:off x="300038" y="1373928"/>
            <a:ext cx="10771505" cy="3980064"/>
          </a:xfrm>
          <a:prstGeom prst="rect">
            <a:avLst/>
          </a:prstGeom>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just" defTabSz="266700">
              <a:lnSpc>
                <a:spcPts val="3400"/>
              </a:lnSpc>
              <a:spcBef>
                <a:spcPct val="0"/>
              </a:spcBef>
              <a:spcAft>
                <a:spcPct val="0"/>
              </a:spcAft>
            </a:pPr>
            <a:r>
              <a:rPr lang="zh-CN" altLang="en-US" sz="2400" b="1">
                <a:solidFill>
                  <a:srgbClr val="000000"/>
                </a:solidFill>
                <a:ea typeface="微软雅黑" panose="020b0503020204020204" charset="-122"/>
                <a:sym typeface="Arial" panose="020b0604020202020204" pitchFamily="34" charset="0"/>
              </a:rPr>
              <a:t>（</a:t>
            </a:r>
            <a:r>
              <a:rPr lang="en-US" altLang="zh-CN" sz="2400" b="1">
                <a:solidFill>
                  <a:srgbClr val="000000"/>
                </a:solidFill>
                <a:ea typeface="微软雅黑" panose="020b0503020204020204" charset="-122"/>
                <a:sym typeface="Arial" panose="020b0604020202020204" pitchFamily="34" charset="0"/>
              </a:rPr>
              <a:t>2024</a:t>
            </a:r>
            <a:r>
              <a:rPr lang="zh-CN" altLang="en-US" sz="2400" b="1">
                <a:solidFill>
                  <a:srgbClr val="000000"/>
                </a:solidFill>
                <a:ea typeface="微软雅黑" panose="020b0503020204020204" charset="-122"/>
                <a:sym typeface="Arial" panose="020b0604020202020204" pitchFamily="34" charset="0"/>
              </a:rPr>
              <a:t>江苏）</a:t>
            </a:r>
            <a:r>
              <a:rPr lang="en-US" altLang="zh-CN" sz="2400" b="1">
                <a:solidFill>
                  <a:srgbClr val="000000"/>
                </a:solidFill>
                <a:ea typeface="微软雅黑" panose="020b0503020204020204" charset="-122"/>
                <a:sym typeface="Arial" panose="020b0604020202020204" pitchFamily="34" charset="0"/>
              </a:rPr>
              <a:t>1980</a:t>
            </a:r>
            <a:r>
              <a:rPr lang="zh-CN" altLang="en-US" sz="2400" b="1">
                <a:solidFill>
                  <a:srgbClr val="000000"/>
                </a:solidFill>
                <a:ea typeface="微软雅黑" panose="020b0503020204020204" charset="-122"/>
                <a:sym typeface="Arial" panose="020b0604020202020204" pitchFamily="34" charset="0"/>
              </a:rPr>
              <a:t>年，攀枝花当地报纸发表</a:t>
            </a:r>
            <a:r>
              <a:rPr lang="en-US" altLang="zh-CN" sz="2400" b="1">
                <a:solidFill>
                  <a:srgbClr val="000000"/>
                </a:solidFill>
                <a:ea typeface="微软雅黑" panose="020b0503020204020204" charset="-122"/>
                <a:sym typeface="Arial" panose="020b0604020202020204" pitchFamily="34" charset="0"/>
              </a:rPr>
              <a:t>《</a:t>
            </a:r>
            <a:r>
              <a:rPr lang="zh-CN" altLang="en-US" sz="2400" b="1">
                <a:solidFill>
                  <a:srgbClr val="000000"/>
                </a:solidFill>
                <a:ea typeface="微软雅黑" panose="020b0503020204020204" charset="-122"/>
                <a:sym typeface="Arial" panose="020b0604020202020204" pitchFamily="34" charset="0"/>
              </a:rPr>
              <a:t>关心群众生活，为子孙后代造福</a:t>
            </a:r>
            <a:r>
              <a:rPr lang="en-US" altLang="zh-CN" sz="2400" b="1">
                <a:solidFill>
                  <a:srgbClr val="000000"/>
                </a:solidFill>
                <a:ea typeface="微软雅黑" panose="020b0503020204020204" charset="-122"/>
                <a:sym typeface="Arial" panose="020b0604020202020204" pitchFamily="34" charset="0"/>
              </a:rPr>
              <a:t>》</a:t>
            </a:r>
            <a:r>
              <a:rPr lang="zh-CN" altLang="en-US" sz="2400" b="1">
                <a:solidFill>
                  <a:srgbClr val="000000"/>
                </a:solidFill>
                <a:ea typeface="微软雅黑" panose="020b0503020204020204" charset="-122"/>
                <a:sym typeface="Arial" panose="020b0604020202020204" pitchFamily="34" charset="0"/>
              </a:rPr>
              <a:t>一文，表达了人民迫切希望喝到优质水的心声。南京大学地质系肖楠森教授闻讯后多次到当地勘查，利用他的“新构造控水理论”成功找到了地下水。难能可贵的是，他一生不畏艰难，为全国许多地方解决了饮用水问题。这反映出</a:t>
            </a:r>
            <a:endParaRPr lang="zh-CN" altLang="en-US" sz="2400" b="1">
              <a:solidFill>
                <a:srgbClr val="000000"/>
              </a:solidFill>
              <a:ea typeface="微软雅黑" panose="020b0503020204020204" charset="-122"/>
              <a:sym typeface="Arial" panose="020b0604020202020204" pitchFamily="34" charset="0"/>
            </a:endParaRPr>
          </a:p>
          <a:p>
            <a:pPr algn="just" defTabSz="266700">
              <a:lnSpc>
                <a:spcPts val="3400"/>
              </a:lnSpc>
              <a:spcBef>
                <a:spcPct val="0"/>
              </a:spcBef>
              <a:spcAft>
                <a:spcPct val="0"/>
              </a:spcAft>
            </a:pPr>
            <a:r>
              <a:rPr lang="en-US" altLang="zh-CN" sz="2400" b="1">
                <a:solidFill>
                  <a:srgbClr val="000000"/>
                </a:solidFill>
                <a:ea typeface="微软雅黑" panose="020b0503020204020204" charset="-122"/>
                <a:sym typeface="Arial" panose="020b0604020202020204" pitchFamily="34" charset="0"/>
              </a:rPr>
              <a:t>A</a:t>
            </a:r>
            <a:r>
              <a:rPr lang="zh-CN" altLang="en-US" sz="2400" b="1">
                <a:solidFill>
                  <a:srgbClr val="000000"/>
                </a:solidFill>
                <a:ea typeface="微软雅黑" panose="020b0503020204020204" charset="-122"/>
                <a:sym typeface="Arial" panose="020b0604020202020204" pitchFamily="34" charset="0"/>
              </a:rPr>
              <a:t>．人民脱贫致富的愿望 </a:t>
            </a:r>
            <a:r>
              <a:rPr lang="en-US" altLang="zh-CN" sz="2400" b="1">
                <a:solidFill>
                  <a:srgbClr val="000000"/>
                </a:solidFill>
                <a:ea typeface="微软雅黑" panose="020b0503020204020204" charset="-122"/>
                <a:sym typeface="Arial" panose="020b0604020202020204" pitchFamily="34" charset="0"/>
              </a:rPr>
              <a:t>                  </a:t>
            </a:r>
            <a:endParaRPr lang="en-US" altLang="zh-CN" sz="2400" b="1">
              <a:solidFill>
                <a:srgbClr val="000000"/>
              </a:solidFill>
              <a:ea typeface="微软雅黑" panose="020b0503020204020204" charset="-122"/>
              <a:sym typeface="Arial" panose="020b0604020202020204" pitchFamily="34" charset="0"/>
            </a:endParaRPr>
          </a:p>
          <a:p>
            <a:pPr algn="just" defTabSz="266700">
              <a:lnSpc>
                <a:spcPts val="3400"/>
              </a:lnSpc>
              <a:spcBef>
                <a:spcPct val="0"/>
              </a:spcBef>
              <a:spcAft>
                <a:spcPct val="0"/>
              </a:spcAft>
            </a:pPr>
            <a:r>
              <a:rPr lang="en-US" altLang="zh-CN" sz="2400" b="1">
                <a:solidFill>
                  <a:srgbClr val="000000"/>
                </a:solidFill>
                <a:ea typeface="微软雅黑" panose="020b0503020204020204" charset="-122"/>
                <a:sym typeface="Arial" panose="020b0604020202020204" pitchFamily="34" charset="0"/>
              </a:rPr>
              <a:t>B</a:t>
            </a:r>
            <a:r>
              <a:rPr lang="zh-CN" altLang="en-US" sz="2400" b="1">
                <a:solidFill>
                  <a:srgbClr val="000000"/>
                </a:solidFill>
                <a:ea typeface="微软雅黑" panose="020b0503020204020204" charset="-122"/>
                <a:sym typeface="Arial" panose="020b0604020202020204" pitchFamily="34" charset="0"/>
              </a:rPr>
              <a:t>．科研成果助力三线建设</a:t>
            </a:r>
            <a:endParaRPr lang="zh-CN" altLang="en-US" sz="2400" b="1">
              <a:solidFill>
                <a:srgbClr val="000000"/>
              </a:solidFill>
              <a:ea typeface="微软雅黑" panose="020b0503020204020204" charset="-122"/>
              <a:sym typeface="Arial" panose="020b0604020202020204" pitchFamily="34" charset="0"/>
            </a:endParaRPr>
          </a:p>
          <a:p>
            <a:pPr algn="just" defTabSz="266700">
              <a:lnSpc>
                <a:spcPts val="3400"/>
              </a:lnSpc>
              <a:spcBef>
                <a:spcPct val="0"/>
              </a:spcBef>
              <a:spcAft>
                <a:spcPct val="0"/>
              </a:spcAft>
            </a:pPr>
            <a:r>
              <a:rPr lang="en-US" altLang="zh-CN" sz="2400" b="1">
                <a:solidFill>
                  <a:srgbClr val="000000"/>
                </a:solidFill>
                <a:ea typeface="微软雅黑" panose="020b0503020204020204" charset="-122"/>
                <a:sym typeface="Arial" panose="020b0604020202020204" pitchFamily="34" charset="0"/>
              </a:rPr>
              <a:t>C</a:t>
            </a:r>
            <a:r>
              <a:rPr lang="zh-CN" altLang="en-US" sz="2400" b="1">
                <a:solidFill>
                  <a:srgbClr val="000000"/>
                </a:solidFill>
                <a:ea typeface="微软雅黑" panose="020b0503020204020204" charset="-122"/>
                <a:sym typeface="Arial" panose="020b0604020202020204" pitchFamily="34" charset="0"/>
              </a:rPr>
              <a:t>．生态环境得到了改善 </a:t>
            </a:r>
            <a:r>
              <a:rPr lang="en-US" altLang="zh-CN" sz="2400" b="1">
                <a:solidFill>
                  <a:srgbClr val="000000"/>
                </a:solidFill>
                <a:ea typeface="微软雅黑" panose="020b0503020204020204" charset="-122"/>
                <a:sym typeface="Arial" panose="020b0604020202020204" pitchFamily="34" charset="0"/>
              </a:rPr>
              <a:t>                  </a:t>
            </a:r>
            <a:endParaRPr lang="en-US" altLang="zh-CN" sz="2400" b="1">
              <a:solidFill>
                <a:srgbClr val="000000"/>
              </a:solidFill>
              <a:ea typeface="微软雅黑" panose="020b0503020204020204" charset="-122"/>
              <a:sym typeface="Arial" panose="020b0604020202020204" pitchFamily="34" charset="0"/>
            </a:endParaRPr>
          </a:p>
          <a:p>
            <a:pPr algn="just" defTabSz="266700">
              <a:lnSpc>
                <a:spcPts val="3400"/>
              </a:lnSpc>
              <a:spcBef>
                <a:spcPct val="0"/>
              </a:spcBef>
              <a:spcAft>
                <a:spcPct val="0"/>
              </a:spcAft>
            </a:pPr>
            <a:r>
              <a:rPr lang="en-US" altLang="zh-CN" sz="2400" b="1">
                <a:solidFill>
                  <a:srgbClr val="000000"/>
                </a:solidFill>
                <a:ea typeface="微软雅黑" panose="020b0503020204020204" charset="-122"/>
                <a:sym typeface="Arial" panose="020b0604020202020204" pitchFamily="34" charset="0"/>
              </a:rPr>
              <a:t>D</a:t>
            </a:r>
            <a:r>
              <a:rPr lang="zh-CN" altLang="en-US" sz="2400" b="1">
                <a:solidFill>
                  <a:srgbClr val="000000"/>
                </a:solidFill>
                <a:ea typeface="微软雅黑" panose="020b0503020204020204" charset="-122"/>
                <a:sym typeface="Arial" panose="020b0604020202020204" pitchFamily="34" charset="0"/>
              </a:rPr>
              <a:t>．科学家至诚报国的情怀</a:t>
            </a:r>
            <a:endParaRPr lang="zh-CN" altLang="en-US" sz="2400" b="1">
              <a:solidFill>
                <a:srgbClr val="000000"/>
              </a:solidFill>
              <a:ea typeface="微软雅黑" panose="020b0503020204020204" charset="-122"/>
              <a:sym typeface="Arial" panose="020b0604020202020204" pitchFamily="34" charset="0"/>
            </a:endParaRPr>
          </a:p>
        </p:txBody>
      </p:sp>
      <p:sp>
        <p:nvSpPr>
          <p:cNvPr id="8" name="圆角矩形 3" title=""/>
          <p:cNvSpPr/>
          <p:nvPr>
            <p:custDataLst>
              <p:tags r:id="rId11"/>
            </p:custDataLst>
          </p:nvPr>
        </p:nvSpPr>
        <p:spPr>
          <a:xfrm>
            <a:off x="2235200" y="1373928"/>
            <a:ext cx="905933"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圆角矩形 3" title=""/>
          <p:cNvSpPr/>
          <p:nvPr>
            <p:custDataLst>
              <p:tags r:id="rId12"/>
            </p:custDataLst>
          </p:nvPr>
        </p:nvSpPr>
        <p:spPr>
          <a:xfrm>
            <a:off x="3537268" y="1369131"/>
            <a:ext cx="905933"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16" title=""/>
          <p:cNvSpPr/>
          <p:nvPr>
            <p:custDataLst>
              <p:tags r:id="rId13"/>
            </p:custDataLst>
          </p:nvPr>
        </p:nvSpPr>
        <p:spPr>
          <a:xfrm>
            <a:off x="6842335" y="1808340"/>
            <a:ext cx="3986531"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6" title=""/>
          <p:cNvSpPr/>
          <p:nvPr>
            <p:custDataLst>
              <p:tags r:id="rId14"/>
            </p:custDataLst>
          </p:nvPr>
        </p:nvSpPr>
        <p:spPr>
          <a:xfrm>
            <a:off x="323003" y="3067049"/>
            <a:ext cx="3444664" cy="48684"/>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文本框 7" title=""/>
          <p:cNvSpPr txBox="1"/>
          <p:nvPr>
            <p:custDataLst>
              <p:tags r:id="rId15"/>
            </p:custDataLst>
          </p:nvPr>
        </p:nvSpPr>
        <p:spPr>
          <a:xfrm>
            <a:off x="406344" y="4995898"/>
            <a:ext cx="11305652" cy="1682577"/>
          </a:xfrm>
          <a:prstGeom prst="rect">
            <a:avLst/>
          </a:prstGeom>
          <a:solidFill>
            <a:srgbClr val="E1D8F8"/>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10000"/>
              </a:lnSpc>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1980</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，攀枝花</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lvl="0">
              <a:lnSpc>
                <a:spcPct val="110000"/>
              </a:lnSpc>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关键词：主语</a:t>
            </a:r>
            <a:r>
              <a:rPr lang="zh-CN" altLang="zh-CN" sz="2400" b="1">
                <a:latin typeface="Arial" panose="020b0604020202020204" pitchFamily="34" charset="0"/>
                <a:ea typeface="微软雅黑" panose="020b0503020204020204" charset="-122"/>
                <a:sym typeface="Arial" panose="020b0604020202020204" pitchFamily="34" charset="0"/>
              </a:rPr>
              <a:t>南京大学地质系肖楠森教授</a:t>
            </a:r>
            <a:endPar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a:p>
            <a:pPr lvl="0">
              <a:lnSpc>
                <a:spcPct val="110000"/>
              </a:lnSpc>
            </a:pPr>
            <a:r>
              <a:rPr lang="en-US" altLang="zh-CN" sz="2400" b="1">
                <a:latin typeface="Arial" panose="020b0604020202020204" pitchFamily="34" charset="0"/>
                <a:ea typeface="微软雅黑" panose="020b0503020204020204" charset="-122"/>
                <a:sym typeface="Arial" panose="020b0604020202020204" pitchFamily="34" charset="0"/>
              </a:rPr>
              <a:t>              </a:t>
            </a:r>
            <a:r>
              <a:rPr lang="zh-CN" altLang="zh-CN" sz="2400" b="1">
                <a:latin typeface="Arial" panose="020b0604020202020204" pitchFamily="34" charset="0"/>
                <a:ea typeface="微软雅黑" panose="020b0503020204020204" charset="-122"/>
                <a:sym typeface="Arial" panose="020b0604020202020204" pitchFamily="34" charset="0"/>
              </a:rPr>
              <a:t>题干和选项的褒贬色彩</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10000"/>
              </a:lnSpc>
            </a:pPr>
            <a:r>
              <a:rPr lang="zh-CN" altLang="en-US" sz="2400" b="1">
                <a:latin typeface="Arial" panose="020b0604020202020204" pitchFamily="34" charset="0"/>
                <a:ea typeface="微软雅黑" panose="020b0503020204020204" charset="-122"/>
                <a:sym typeface="Arial" panose="020b0604020202020204" pitchFamily="34" charset="0"/>
              </a:rPr>
              <a:t>应对：</a:t>
            </a:r>
            <a:r>
              <a:rPr lang="zh-CN" altLang="zh-CN" sz="2400" b="1">
                <a:latin typeface="Arial" panose="020b0604020202020204" pitchFamily="34" charset="0"/>
                <a:ea typeface="微软雅黑" panose="020b0503020204020204" charset="-122"/>
                <a:sym typeface="Arial" panose="020b0604020202020204" pitchFamily="34" charset="0"/>
              </a:rPr>
              <a:t>通过形容词等猜测命题者情感倾向，是褒是贬？选项的褒贬应该和题干一致</a:t>
            </a:r>
            <a:endParaRPr lang="zh-CN" altLang="en-US" sz="2400" b="1">
              <a:solidFill>
                <a:schemeClr val="bg1"/>
              </a:solidFill>
              <a:highlight>
                <a:srgbClr val="FF0000"/>
              </a:highlight>
              <a:latin typeface="Arial" panose="020b0604020202020204" pitchFamily="34" charset="0"/>
              <a:ea typeface="微软雅黑" panose="020b0503020204020204" charset="-122"/>
              <a:sym typeface="Arial" panose="020b0604020202020204" pitchFamily="34" charset="0"/>
            </a:endParaRPr>
          </a:p>
        </p:txBody>
      </p:sp>
      <p:sp>
        <p:nvSpPr>
          <p:cNvPr id="15" name="矩形 14" title=""/>
          <p:cNvSpPr/>
          <p:nvPr>
            <p:custDataLst>
              <p:tags r:id="rId16"/>
            </p:custDataLst>
          </p:nvPr>
        </p:nvSpPr>
        <p:spPr>
          <a:xfrm>
            <a:off x="7077568" y="900401"/>
            <a:ext cx="2088232" cy="461665"/>
          </a:xfrm>
          <a:prstGeom prst="rect">
            <a:avLst/>
          </a:prstGeom>
          <a:solidFill>
            <a:srgbClr val="FF0000"/>
          </a:solidFill>
        </p:spPr>
        <p:txBody>
          <a:bodyPr wrap="square">
            <a:spAutoFit/>
          </a:bodyPr>
          <a:lstStyle/>
          <a:p>
            <a:pPr algn="ct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褒贬色彩</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title=""/>
          <p:cNvSpPr txBox="1"/>
          <p:nvPr>
            <p:custDataLst>
              <p:tags r:id="rId17"/>
            </p:custDataLst>
          </p:nvPr>
        </p:nvSpPr>
        <p:spPr>
          <a:xfrm>
            <a:off x="4032002" y="4470329"/>
            <a:ext cx="7633441" cy="400110"/>
          </a:xfrm>
          <a:prstGeom prst="rect">
            <a:avLst/>
          </a:prstGeom>
          <a:solidFill>
            <a:srgbClr val="FFF2CC"/>
          </a:solidFill>
          <a:ln>
            <a:solidFill>
              <a:srgbClr val="002060"/>
            </a:solidFill>
          </a:ln>
        </p:spPr>
        <p:txBody>
          <a:bodyPr wrap="square">
            <a:spAutoFit/>
          </a:bodyPr>
          <a:lstStyle/>
          <a:p>
            <a:r>
              <a:rPr lang="zh-CN" altLang="zh-CN" sz="20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以人民群众的诉求为根本出发点解决了全国许多地方的饮用水问题</a:t>
            </a:r>
            <a:endParaRPr lang="zh-CN" altLang="en-US" sz="2000" b="1">
              <a:latin typeface="Arial" panose="020b0604020202020204" pitchFamily="34" charset="0"/>
              <a:ea typeface="微软雅黑" panose="020b0503020204020204" charset="-122"/>
              <a:sym typeface="Arial" panose="020b0604020202020204" pitchFamily="34" charset="0"/>
            </a:endParaRPr>
          </a:p>
        </p:txBody>
      </p:sp>
      <p:sp>
        <p:nvSpPr>
          <p:cNvPr id="19" name="文本框 18" title=""/>
          <p:cNvSpPr txBox="1"/>
          <p:nvPr>
            <p:custDataLst>
              <p:tags r:id="rId18"/>
            </p:custDataLst>
          </p:nvPr>
        </p:nvSpPr>
        <p:spPr>
          <a:xfrm>
            <a:off x="4029568" y="3573232"/>
            <a:ext cx="7591674" cy="400110"/>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主体不一致；</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三线建设主要与重工业和国防建设有关</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1" name="文本框 20" title=""/>
          <p:cNvSpPr txBox="1"/>
          <p:nvPr>
            <p:custDataLst>
              <p:tags r:id="rId19"/>
            </p:custDataLst>
          </p:nvPr>
        </p:nvSpPr>
        <p:spPr>
          <a:xfrm>
            <a:off x="4012069" y="3146406"/>
            <a:ext cx="7633441" cy="400110"/>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主体不一致；</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材料是饮用水问题，用于提高人民群众的生活水平</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title=""/>
          <p:cNvSpPr txBox="1"/>
          <p:nvPr>
            <p:custDataLst>
              <p:tags r:id="rId20"/>
            </p:custDataLst>
          </p:nvPr>
        </p:nvSpPr>
        <p:spPr>
          <a:xfrm>
            <a:off x="4032001" y="4002607"/>
            <a:ext cx="7591674" cy="400110"/>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主旨不符；</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与生态环境的改善无关</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4" name="文本框 23" title=""/>
          <p:cNvSpPr txBox="1"/>
          <p:nvPr>
            <p:custDataLst>
              <p:tags r:id="rId21"/>
            </p:custDataLst>
          </p:nvPr>
        </p:nvSpPr>
        <p:spPr>
          <a:xfrm>
            <a:off x="94757" y="4186167"/>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childTnLst>
                    </p:cTn>
                  </p:par>
                  <p:par>
                    <p:cTn id="20" fill="hold" nodeType="clickPar">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childTnLst>
                          </p:cTn>
                        </p:par>
                      </p:childTnLst>
                    </p:cTn>
                  </p:par>
                  <p:par>
                    <p:cTn id="25" fill="hold" nodeType="clickPar">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ppt_x"/>
                                          </p:val>
                                        </p:tav>
                                        <p:tav tm="100000">
                                          <p:val>
                                            <p:strVal val="#ppt_x"/>
                                          </p:val>
                                        </p:tav>
                                      </p:tavLst>
                                    </p:anim>
                                    <p:anim calcmode="lin" valueType="num">
                                      <p:cBhvr additive="base">
                                        <p:cTn id="4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ppt_x"/>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ppt_x"/>
                                          </p:val>
                                        </p:tav>
                                        <p:tav tm="100000">
                                          <p:val>
                                            <p:strVal val="#ppt_x"/>
                                          </p:val>
                                        </p:tav>
                                      </p:tavLst>
                                    </p:anim>
                                    <p:anim calcmode="lin" valueType="num">
                                      <p:cBhvr additive="base">
                                        <p:cTn id="6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3" grpId="0" animBg="1"/>
      <p:bldP spid="17" grpId="0" animBg="1"/>
      <p:bldP spid="19" grpId="0" animBg="1"/>
      <p:bldP spid="21" grpId="0" animBg="1"/>
      <p:bldP spid="23" grpId="0" animBg="1"/>
      <p:bldP spid="2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318023" y="893797"/>
            <a:ext cx="5396977"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3.</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4" name="组合 3" title=""/>
          <p:cNvGrpSpPr/>
          <p:nvPr>
            <p:custDataLst>
              <p:tags r:id="rId4"/>
            </p:custDataLst>
          </p:nvPr>
        </p:nvGrpSpPr>
        <p:grpSpPr>
          <a:xfrm>
            <a:off x="120333" y="121740"/>
            <a:ext cx="11877675" cy="554355"/>
            <a:chOff x="334963" y="1460955"/>
            <a:chExt cx="11877675" cy="554355"/>
          </a:xfrm>
        </p:grpSpPr>
        <p:sp>
          <p:nvSpPr>
            <p:cNvPr id="5" name="矩形 4"/>
            <p:cNvSpPr/>
            <p:nvPr>
              <p:custDataLst>
                <p:tags r:id="rId5"/>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Hexin Shape 5"/>
            <p:cNvSpPr/>
            <p:nvPr>
              <p:custDataLst>
                <p:tags r:id="rId6"/>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7" name="图片 476" title=""/>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215265" y="0"/>
            <a:ext cx="775970" cy="775970"/>
          </a:xfrm>
          <a:prstGeom prst="rect">
            <a:avLst/>
          </a:prstGeom>
        </p:spPr>
      </p:pic>
      <p:sp>
        <p:nvSpPr>
          <p:cNvPr id="8" name="文本框 7" title=""/>
          <p:cNvSpPr txBox="1"/>
          <p:nvPr>
            <p:custDataLst>
              <p:tags r:id="rId10"/>
            </p:custDataLst>
          </p:nvPr>
        </p:nvSpPr>
        <p:spPr>
          <a:xfrm>
            <a:off x="123931" y="1421402"/>
            <a:ext cx="8378403" cy="580415"/>
          </a:xfrm>
          <a:prstGeom prst="rect">
            <a:avLst/>
          </a:prstGeom>
          <a:noFill/>
        </p:spPr>
        <p:txBody>
          <a:bodyPr wrap="square">
            <a:spAutoFit/>
          </a:bodyPr>
          <a:lstStyle/>
          <a:p>
            <a:pPr>
              <a:lnSpc>
                <a:spcPct val="150000"/>
              </a:lnSpc>
              <a:defRPr/>
            </a:pP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3</a:t>
            </a:r>
            <a:r>
              <a:rPr lang="zh-CN" altLang="en-US" sz="2400" b="1">
                <a:latin typeface="Arial" panose="020b0604020202020204" pitchFamily="34" charset="0"/>
                <a:ea typeface="微软雅黑" panose="020b0503020204020204" charset="-122"/>
                <a:sym typeface="Arial" panose="020b0604020202020204" pitchFamily="34" charset="0"/>
              </a:rPr>
              <a:t>）标点符号：分号、括号、省略号和个别词加的双引号</a:t>
            </a:r>
            <a:endParaRPr lang="en-US" altLang="zh-CN" sz="2400" b="1">
              <a:latin typeface="Arial" panose="020b0604020202020204" pitchFamily="34" charset="0"/>
              <a:ea typeface="微软雅黑" panose="020b0503020204020204" charset="-122"/>
              <a:sym typeface="Arial" panose="020b0604020202020204" pitchFamily="34" charset="0"/>
            </a:endParaRPr>
          </a:p>
        </p:txBody>
      </p:sp>
      <p:sp>
        <p:nvSpPr>
          <p:cNvPr id="10" name="文本框 9" title=""/>
          <p:cNvSpPr txBox="1"/>
          <p:nvPr>
            <p:custDataLst>
              <p:tags r:id="rId11"/>
            </p:custDataLst>
          </p:nvPr>
        </p:nvSpPr>
        <p:spPr>
          <a:xfrm>
            <a:off x="320569" y="3315871"/>
            <a:ext cx="11303106" cy="3399970"/>
          </a:xfrm>
          <a:prstGeom prst="rect">
            <a:avLst/>
          </a:prstGeom>
          <a:noFill/>
          <a:ln>
            <a:solidFill>
              <a:srgbClr val="002060"/>
            </a:solidFill>
          </a:ln>
        </p:spPr>
        <p:txBody>
          <a:bodyPr wrap="square">
            <a:spAutoFit/>
          </a:bodyPr>
          <a:lstStyle/>
          <a:p>
            <a:pPr lvl="0">
              <a:lnSpc>
                <a:spcPct val="130000"/>
              </a:lnSpc>
              <a:defRPr/>
            </a:pPr>
            <a:r>
              <a:rPr lang="zh-CN" altLang="en-US" sz="2400" b="1" u="sng">
                <a:latin typeface="Arial" panose="020b0604020202020204" pitchFamily="34" charset="0"/>
                <a:ea typeface="微软雅黑" panose="020b0503020204020204" charset="-122"/>
                <a:cs typeface="Calibri" panose="020f0502020204030204"/>
                <a:sym typeface="Arial" panose="020b0604020202020204" pitchFamily="34" charset="0"/>
              </a:rPr>
              <a:t>①</a:t>
            </a:r>
            <a:r>
              <a:rPr lang="zh-CN" altLang="en-US" sz="2400" b="1" u="sng">
                <a:latin typeface="Arial" panose="020b0604020202020204" pitchFamily="34" charset="0"/>
                <a:ea typeface="微软雅黑" panose="020b0503020204020204" charset="-122"/>
                <a:sym typeface="Arial" panose="020b0604020202020204" pitchFamily="34" charset="0"/>
              </a:rPr>
              <a:t>分号</a:t>
            </a:r>
            <a:r>
              <a:rPr lang="zh-CN" altLang="en-US" sz="2400" b="1">
                <a:latin typeface="Arial" panose="020b0604020202020204" pitchFamily="34" charset="0"/>
                <a:ea typeface="微软雅黑" panose="020b0503020204020204" charset="-122"/>
                <a:sym typeface="Arial" panose="020b0604020202020204" pitchFamily="34" charset="0"/>
              </a:rPr>
              <a:t>：分号之间存在着某种逻辑联系，如</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对比、并列、趋势</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因果</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等</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如要表达</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两层或多层</a:t>
            </a:r>
            <a:r>
              <a:rPr lang="zh-CN" altLang="en-US" sz="2400" b="1">
                <a:latin typeface="Arial" panose="020b0604020202020204" pitchFamily="34" charset="0"/>
                <a:ea typeface="微软雅黑" panose="020b0503020204020204" charset="-122"/>
                <a:sym typeface="Arial" panose="020b0604020202020204" pitchFamily="34" charset="0"/>
              </a:rPr>
              <a:t>意思</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并列），</a:t>
            </a:r>
            <a:r>
              <a:rPr lang="zh-CN" altLang="en-US" sz="2400" b="1">
                <a:latin typeface="Arial" panose="020b0604020202020204" pitchFamily="34" charset="0"/>
                <a:ea typeface="微软雅黑" panose="020b0503020204020204" charset="-122"/>
                <a:sym typeface="Arial" panose="020b0604020202020204" pitchFamily="34" charset="0"/>
              </a:rPr>
              <a:t>或将两件事作</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比较（对比）</a:t>
            </a:r>
            <a:r>
              <a:rPr lang="zh-CN" altLang="en-US" sz="2400" b="1">
                <a:latin typeface="Arial" panose="020b0604020202020204" pitchFamily="34" charset="0"/>
                <a:ea typeface="微软雅黑" panose="020b0503020204020204" charset="-122"/>
                <a:sym typeface="Arial" panose="020b0604020202020204" pitchFamily="34" charset="0"/>
              </a:rPr>
              <a:t>，或讲某件事的</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发展演变</a:t>
            </a:r>
            <a:r>
              <a:rPr lang="zh-CN" altLang="en-US" sz="2400" b="1">
                <a:latin typeface="Arial" panose="020b0604020202020204" pitchFamily="34" charset="0"/>
                <a:ea typeface="微软雅黑" panose="020b0503020204020204" charset="-122"/>
                <a:sym typeface="Arial" panose="020b0604020202020204" pitchFamily="34" charset="0"/>
              </a:rPr>
              <a:t>过程（</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往往是</a:t>
            </a:r>
            <a:r>
              <a:rPr lang="zh-CN" altLang="en-US" sz="2400" b="1" u="sng">
                <a:solidFill>
                  <a:srgbClr val="FF0000"/>
                </a:solidFill>
                <a:latin typeface="Arial" panose="020b0604020202020204" pitchFamily="34" charset="0"/>
                <a:ea typeface="微软雅黑" panose="020b0503020204020204" charset="-122"/>
                <a:sym typeface="Arial" panose="020b0604020202020204" pitchFamily="34" charset="0"/>
              </a:rPr>
              <a:t>强调共性和差异性</a:t>
            </a:r>
            <a:r>
              <a:rPr lang="zh-CN" altLang="en-US" sz="2400" b="1" u="sng">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，往往要用分号或省略号表示</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分层、比较或发展趋势</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zh-CN" sz="2400" b="1">
                <a:latin typeface="Arial" panose="020b0604020202020204" pitchFamily="34" charset="0"/>
                <a:ea typeface="微软雅黑" panose="020b0503020204020204" charset="-122"/>
                <a:sym typeface="Arial" panose="020b0604020202020204" pitchFamily="34" charset="0"/>
              </a:rPr>
              <a:t>遇到分号时，如果是</a:t>
            </a: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并列关系</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zh-CN" sz="2400" b="1">
                <a:latin typeface="Arial" panose="020b0604020202020204" pitchFamily="34" charset="0"/>
                <a:ea typeface="微软雅黑" panose="020b0503020204020204" charset="-122"/>
                <a:sym typeface="Arial" panose="020b0604020202020204" pitchFamily="34" charset="0"/>
              </a:rPr>
              <a:t>一般是两个及多个史实共同说明一个道理）判定选项就往往要</a:t>
            </a: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考虑全面原则</a:t>
            </a:r>
            <a:r>
              <a:rPr lang="zh-CN" altLang="en-US" sz="2400" b="1">
                <a:latin typeface="Arial" panose="020b0604020202020204" pitchFamily="34" charset="0"/>
                <a:ea typeface="微软雅黑" panose="020b0503020204020204" charset="-122"/>
                <a:sym typeface="Arial" panose="020b0604020202020204" pitchFamily="34" charset="0"/>
              </a:rPr>
              <a:t>；</a:t>
            </a:r>
            <a:r>
              <a:rPr lang="zh-CN" altLang="zh-CN" sz="2400" b="1">
                <a:latin typeface="Arial" panose="020b0604020202020204" pitchFamily="34" charset="0"/>
                <a:ea typeface="微软雅黑" panose="020b0503020204020204" charset="-122"/>
                <a:sym typeface="Arial" panose="020b0604020202020204" pitchFamily="34" charset="0"/>
              </a:rPr>
              <a:t>如果是</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比较</a:t>
            </a: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关系</a:t>
            </a:r>
            <a:r>
              <a:rPr lang="zh-CN" altLang="en-US" sz="2400" b="1">
                <a:latin typeface="Arial" panose="020b0604020202020204" pitchFamily="34" charset="0"/>
                <a:ea typeface="微软雅黑" panose="020b0503020204020204" charset="-122"/>
                <a:sym typeface="Arial" panose="020b0604020202020204" pitchFamily="34" charset="0"/>
              </a:rPr>
              <a:t>要注意</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变化的常量和变量。</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lvl="0">
              <a:lnSpc>
                <a:spcPct val="130000"/>
              </a:lnSpc>
              <a:defRPr/>
            </a:pPr>
            <a:r>
              <a:rPr lang="zh-CN" altLang="en-US" sz="2400" b="1" u="sng">
                <a:latin typeface="Arial" panose="020b0604020202020204" pitchFamily="34" charset="0"/>
                <a:ea typeface="微软雅黑" panose="020b0503020204020204" charset="-122"/>
                <a:cs typeface="Calibri" panose="020f0502020204030204"/>
                <a:sym typeface="Arial" panose="020b0604020202020204" pitchFamily="34" charset="0"/>
              </a:rPr>
              <a:t>②</a:t>
            </a:r>
            <a:r>
              <a:rPr lang="zh-CN" altLang="zh-CN" sz="2400" b="1" u="sng">
                <a:latin typeface="Arial" panose="020b0604020202020204" pitchFamily="34" charset="0"/>
                <a:ea typeface="微软雅黑" panose="020b0503020204020204" charset="-122"/>
                <a:sym typeface="Arial" panose="020b0604020202020204" pitchFamily="34" charset="0"/>
              </a:rPr>
              <a:t>省略号</a:t>
            </a:r>
            <a:r>
              <a:rPr lang="zh-CN" altLang="en-US" sz="2400" b="1">
                <a:latin typeface="Arial" panose="020b0604020202020204" pitchFamily="34" charset="0"/>
                <a:ea typeface="微软雅黑" panose="020b0503020204020204" charset="-122"/>
                <a:sym typeface="Arial" panose="020b0604020202020204" pitchFamily="34" charset="0"/>
              </a:rPr>
              <a:t>：</a:t>
            </a:r>
            <a:r>
              <a:rPr lang="zh-CN" altLang="zh-CN" sz="2400" b="1">
                <a:latin typeface="Arial" panose="020b0604020202020204" pitchFamily="34" charset="0"/>
                <a:ea typeface="微软雅黑" panose="020b0503020204020204" charset="-122"/>
                <a:sym typeface="Arial" panose="020b0604020202020204" pitchFamily="34" charset="0"/>
              </a:rPr>
              <a:t>一般表明</a:t>
            </a: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省略号后边</a:t>
            </a:r>
            <a:r>
              <a:rPr lang="zh-CN" altLang="zh-CN" sz="2400" b="1">
                <a:latin typeface="Arial" panose="020b0604020202020204" pitchFamily="34" charset="0"/>
                <a:ea typeface="微软雅黑" panose="020b0503020204020204" charset="-122"/>
                <a:sym typeface="Arial" panose="020b0604020202020204" pitchFamily="34" charset="0"/>
              </a:rPr>
              <a:t>是重要信息重点分析</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如果是多个省略号，</a:t>
            </a:r>
            <a:r>
              <a:rPr lang="zh-CN" altLang="zh-CN" sz="2400" b="1">
                <a:latin typeface="Arial" panose="020b0604020202020204" pitchFamily="34" charset="0"/>
                <a:ea typeface="微软雅黑" panose="020b0503020204020204" charset="-122"/>
                <a:sym typeface="Arial" panose="020b0604020202020204" pitchFamily="34" charset="0"/>
              </a:rPr>
              <a:t>两个省略号</a:t>
            </a: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中间的</a:t>
            </a:r>
            <a:r>
              <a:rPr lang="zh-CN" altLang="zh-CN" sz="2400" b="1">
                <a:latin typeface="Arial" panose="020b0604020202020204" pitchFamily="34" charset="0"/>
                <a:ea typeface="微软雅黑" panose="020b0503020204020204" charset="-122"/>
                <a:sym typeface="Arial" panose="020b0604020202020204" pitchFamily="34" charset="0"/>
              </a:rPr>
              <a:t>最有可能是答案。</a:t>
            </a:r>
            <a:endParaRPr lang="en-US" altLang="zh-CN" sz="2400" b="1">
              <a:latin typeface="Arial" panose="020b0604020202020204" pitchFamily="34" charset="0"/>
              <a:ea typeface="微软雅黑" panose="020b0503020204020204" charset="-122"/>
              <a:sym typeface="Arial" panose="020b0604020202020204" pitchFamily="34" charset="0"/>
            </a:endParaRPr>
          </a:p>
        </p:txBody>
      </p:sp>
      <p:sp>
        <p:nvSpPr>
          <p:cNvPr id="14" name="文本框 13" title=""/>
          <p:cNvSpPr txBox="1"/>
          <p:nvPr>
            <p:custDataLst>
              <p:tags r:id="rId12"/>
            </p:custDataLst>
          </p:nvPr>
        </p:nvSpPr>
        <p:spPr>
          <a:xfrm>
            <a:off x="318023" y="1995983"/>
            <a:ext cx="11305652" cy="1200329"/>
          </a:xfrm>
          <a:prstGeom prst="rect">
            <a:avLst/>
          </a:prstGeom>
          <a:solidFill>
            <a:srgbClr val="E1D8F8"/>
          </a:solidFill>
          <a:ln>
            <a:solidFill>
              <a:srgbClr val="002060"/>
            </a:solidFill>
          </a:ln>
        </p:spPr>
        <p:txBody>
          <a:bodyPr wrap="square">
            <a:spAutoFit/>
          </a:bodyPr>
          <a:lstStyle/>
          <a:p>
            <a:pPr indent="266700" algn="l"/>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标点符号在题中有时往往扮演着重要角色，对我们弄清题干材料意思有着重要的帮助。重要的标点符号主要有</a:t>
            </a:r>
            <a:r>
              <a:rPr lang="zh-CN" altLang="zh-CN" sz="2400" b="1" kern="100">
                <a:solidFill>
                  <a:srgbClr val="FF0000"/>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分号、括号和特定的双引号</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，个别情况下的省略号也要予以重点关注。</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338660" y="823993"/>
            <a:ext cx="5464710"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4" name="组合 3" title=""/>
          <p:cNvGrpSpPr/>
          <p:nvPr>
            <p:custDataLst>
              <p:tags r:id="rId4"/>
            </p:custDataLst>
          </p:nvPr>
        </p:nvGrpSpPr>
        <p:grpSpPr>
          <a:xfrm>
            <a:off x="120333" y="121740"/>
            <a:ext cx="11877675" cy="554355"/>
            <a:chOff x="334963" y="1460955"/>
            <a:chExt cx="11877675" cy="554355"/>
          </a:xfrm>
        </p:grpSpPr>
        <p:sp>
          <p:nvSpPr>
            <p:cNvPr id="5" name="矩形 4"/>
            <p:cNvSpPr/>
            <p:nvPr>
              <p:custDataLst>
                <p:tags r:id="rId5"/>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Hexin Shape 5"/>
            <p:cNvSpPr/>
            <p:nvPr>
              <p:custDataLst>
                <p:tags r:id="rId6"/>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7" name="图片 476" title=""/>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215265" y="0"/>
            <a:ext cx="775970" cy="775970"/>
          </a:xfrm>
          <a:prstGeom prst="rect">
            <a:avLst/>
          </a:prstGeom>
        </p:spPr>
      </p:pic>
      <p:sp>
        <p:nvSpPr>
          <p:cNvPr id="3" name="矩形 2" title=""/>
          <p:cNvSpPr/>
          <p:nvPr>
            <p:custDataLst>
              <p:tags r:id="rId10"/>
            </p:custDataLst>
          </p:nvPr>
        </p:nvSpPr>
        <p:spPr>
          <a:xfrm>
            <a:off x="304787" y="1775441"/>
            <a:ext cx="11323637" cy="4923464"/>
          </a:xfrm>
          <a:prstGeom prst="rect">
            <a:avLst/>
          </a:prstGeom>
          <a:ln>
            <a:solidFill>
              <a:srgbClr val="002060"/>
            </a:solidFill>
          </a:ln>
        </p:spPr>
        <p:txBody>
          <a:bodyPr wrap="square">
            <a:spAutoFit/>
          </a:bodyPr>
          <a:lstStyle/>
          <a:p>
            <a:pPr>
              <a:lnSpc>
                <a:spcPct val="120000"/>
              </a:lnSpc>
            </a:pPr>
            <a:r>
              <a:rPr lang="zh-CN" altLang="en-US" sz="2400" b="1" u="sng">
                <a:latin typeface="Arial" panose="020b0604020202020204" pitchFamily="34" charset="0"/>
                <a:ea typeface="微软雅黑" panose="020b0503020204020204" charset="-122"/>
                <a:sym typeface="Arial" panose="020b0604020202020204" pitchFamily="34" charset="0"/>
              </a:rPr>
              <a:t>③括号：</a:t>
            </a:r>
            <a:r>
              <a:rPr lang="zh-CN" altLang="zh-CN" sz="2400" b="1">
                <a:latin typeface="Arial" panose="020b0604020202020204" pitchFamily="34" charset="0"/>
                <a:ea typeface="微软雅黑" panose="020b0503020204020204" charset="-122"/>
                <a:sym typeface="Arial" panose="020b0604020202020204" pitchFamily="34" charset="0"/>
              </a:rPr>
              <a:t> （补充说明，是解</a:t>
            </a:r>
            <a:r>
              <a:rPr lang="zh-CN" altLang="en-US" sz="2400" b="1">
                <a:latin typeface="Arial" panose="020b0604020202020204" pitchFamily="34" charset="0"/>
                <a:ea typeface="微软雅黑" panose="020b0503020204020204" charset="-122"/>
                <a:sym typeface="Arial" panose="020b0604020202020204" pitchFamily="34" charset="0"/>
              </a:rPr>
              <a:t>题</a:t>
            </a:r>
            <a:r>
              <a:rPr lang="zh-CN" altLang="zh-CN" sz="2400" b="1">
                <a:latin typeface="Arial" panose="020b0604020202020204" pitchFamily="34" charset="0"/>
                <a:ea typeface="微软雅黑" panose="020b0503020204020204" charset="-122"/>
                <a:sym typeface="Arial" panose="020b0604020202020204" pitchFamily="34" charset="0"/>
              </a:rPr>
              <a:t>必备信息、</a:t>
            </a: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务必用上</a:t>
            </a:r>
            <a:r>
              <a:rPr lang="zh-CN" altLang="zh-CN" sz="2400" b="1">
                <a:latin typeface="Arial" panose="020b0604020202020204" pitchFamily="34" charset="0"/>
                <a:ea typeface="微软雅黑" panose="020b0503020204020204" charset="-122"/>
                <a:sym typeface="Arial" panose="020b0604020202020204" pitchFamily="34" charset="0"/>
              </a:rPr>
              <a:t>）</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2400" b="1">
                <a:latin typeface="Arial" panose="020b0604020202020204" pitchFamily="34" charset="0"/>
                <a:ea typeface="微软雅黑" panose="020b0503020204020204" charset="-122"/>
                <a:sym typeface="Arial" panose="020b0604020202020204" pitchFamily="34" charset="0"/>
              </a:rPr>
              <a:t>   往往后边缀的往往是某历史事件的起止时间，某历史人物的生卒年月，某个词语的注释。</a:t>
            </a: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特别提醒</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zh-CN" sz="2400" b="1">
                <a:solidFill>
                  <a:srgbClr val="0000CC"/>
                </a:solidFill>
                <a:latin typeface="Arial" panose="020b0604020202020204" pitchFamily="34" charset="0"/>
                <a:ea typeface="微软雅黑" panose="020b0503020204020204" charset="-122"/>
                <a:sym typeface="Arial" panose="020b0604020202020204" pitchFamily="34" charset="0"/>
              </a:rPr>
              <a:t>非选择题中括号出现时间也是重要的提示，要重点关注该时间段的重大史实。</a:t>
            </a:r>
            <a:endParaRPr lang="zh-CN" altLang="en-US" sz="2400" b="1">
              <a:solidFill>
                <a:srgbClr val="0000CC"/>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2400" b="1" u="sng">
                <a:latin typeface="Arial" panose="020b0604020202020204" pitchFamily="34" charset="0"/>
                <a:ea typeface="微软雅黑" panose="020b0503020204020204" charset="-122"/>
                <a:cs typeface="+mn-ea"/>
                <a:sym typeface="Arial" panose="020b0604020202020204" pitchFamily="34" charset="0"/>
              </a:rPr>
              <a:t>④</a:t>
            </a:r>
            <a:r>
              <a:rPr lang="zh-CN" altLang="en-US" sz="2400" b="1" u="sng">
                <a:latin typeface="Arial" panose="020b0604020202020204" pitchFamily="34" charset="0"/>
                <a:ea typeface="微软雅黑" panose="020b0503020204020204" charset="-122"/>
                <a:sym typeface="Arial" panose="020b0604020202020204" pitchFamily="34" charset="0"/>
              </a:rPr>
              <a:t>双引号：</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这句话</a:t>
            </a:r>
            <a:r>
              <a:rPr lang="zh-CN" altLang="en-US" sz="2400" b="1">
                <a:latin typeface="Arial" panose="020b0604020202020204" pitchFamily="34" charset="0"/>
                <a:ea typeface="微软雅黑" panose="020b0503020204020204" charset="-122"/>
                <a:sym typeface="Arial" panose="020b0604020202020204" pitchFamily="34" charset="0"/>
              </a:rPr>
              <a:t>加双引号，表示某人说的话，没什么特殊含义。但是个别词加的双引号，就有特殊含义了，主要有两个方面的意思：</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一是起着强调、暗示的作用</a:t>
            </a:r>
            <a:r>
              <a:rPr lang="zh-CN" altLang="en-US" sz="2400" b="1">
                <a:latin typeface="Arial" panose="020b0604020202020204" pitchFamily="34" charset="0"/>
                <a:ea typeface="微软雅黑" panose="020b0503020204020204" charset="-122"/>
                <a:sym typeface="Arial" panose="020b0604020202020204" pitchFamily="34" charset="0"/>
              </a:rPr>
              <a:t>，解答时务必高度关注加双引号的这个词的特殊含义，可结合所学知识对此分析解读；</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二是表示否定之意</a:t>
            </a:r>
            <a:r>
              <a:rPr lang="zh-CN" altLang="en-US" sz="2400" b="1">
                <a:latin typeface="Arial" panose="020b0604020202020204" pitchFamily="34" charset="0"/>
                <a:ea typeface="微软雅黑" panose="020b0503020204020204" charset="-122"/>
                <a:sym typeface="Arial" panose="020b0604020202020204" pitchFamily="34" charset="0"/>
              </a:rPr>
              <a:t>，如我们一般在针对社会主义国家或共产党时，说“左”的错误，左字是要加双引号的，</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左</a:t>
            </a:r>
            <a:r>
              <a:rPr lang="zh-CN" altLang="en-US" sz="2400" b="1">
                <a:latin typeface="Arial" panose="020b0604020202020204" pitchFamily="34" charset="0"/>
                <a:ea typeface="微软雅黑" panose="020b0503020204020204" charset="-122"/>
                <a:sym typeface="Arial" panose="020b0604020202020204" pitchFamily="34" charset="0"/>
              </a:rPr>
              <a:t>本来意思来说是好的，但是加了双引号之后，其历史意义是</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表示否定之意。</a:t>
            </a:r>
            <a:endPar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title=""/>
          <p:cNvSpPr txBox="1"/>
          <p:nvPr>
            <p:custDataLst>
              <p:tags r:id="rId11"/>
            </p:custDataLst>
          </p:nvPr>
        </p:nvSpPr>
        <p:spPr>
          <a:xfrm>
            <a:off x="176530" y="1232591"/>
            <a:ext cx="8378403" cy="580415"/>
          </a:xfrm>
          <a:prstGeom prst="rect">
            <a:avLst/>
          </a:prstGeom>
          <a:noFill/>
        </p:spPr>
        <p:txBody>
          <a:bodyPr wrap="square">
            <a:spAutoFit/>
          </a:bodyPr>
          <a:lstStyle/>
          <a:p>
            <a:pPr>
              <a:lnSpc>
                <a:spcPct val="150000"/>
              </a:lnSpc>
              <a:defRPr/>
            </a:pP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3</a:t>
            </a:r>
            <a:r>
              <a:rPr lang="zh-CN" altLang="en-US" sz="2400" b="1">
                <a:latin typeface="Arial" panose="020b0604020202020204" pitchFamily="34" charset="0"/>
                <a:ea typeface="微软雅黑" panose="020b0503020204020204" charset="-122"/>
                <a:sym typeface="Arial" panose="020b0604020202020204" pitchFamily="34" charset="0"/>
              </a:rPr>
              <a:t>）标点符号：分号、括号、省略号和个别词加的双引号</a:t>
            </a:r>
            <a:endParaRPr lang="en-US" altLang="zh-CN" sz="2400" b="1">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3" name="文本框 2" title=""/>
          <p:cNvSpPr txBox="1"/>
          <p:nvPr>
            <p:custDataLst>
              <p:tags r:id="rId4"/>
            </p:custDataLst>
          </p:nvPr>
        </p:nvSpPr>
        <p:spPr>
          <a:xfrm>
            <a:off x="327026" y="909715"/>
            <a:ext cx="6391735" cy="5560561"/>
          </a:xfrm>
          <a:prstGeom prst="rect">
            <a:avLst/>
          </a:prstGeom>
          <a:noFill/>
          <a:ln>
            <a:solidFill>
              <a:srgbClr val="002060"/>
            </a:solidFill>
          </a:ln>
        </p:spPr>
        <p:txBody>
          <a:bodyPr wrap="square">
            <a:spAutoFit/>
          </a:bodyPr>
          <a:lstStyle/>
          <a:p>
            <a:pPr>
              <a:lnSpc>
                <a:spcPct val="150000"/>
              </a:lnSpc>
            </a:pPr>
            <a:r>
              <a:rPr lang="zh-CN" altLang="en-US" sz="2400" b="1" i="0">
                <a:solidFill>
                  <a:srgbClr val="000000"/>
                </a:solidFill>
                <a:effectLst/>
                <a:latin typeface="Arial" panose="020b0604020202020204" pitchFamily="34" charset="0"/>
                <a:ea typeface="微软雅黑" panose="020b0503020204020204" charset="-122"/>
                <a:sym typeface="Arial" panose="020b0604020202020204" pitchFamily="34" charset="0"/>
              </a:rPr>
              <a:t>        </a:t>
            </a:r>
            <a:r>
              <a:rPr lang="zh-CN" altLang="en-US" sz="2400" b="1" i="0">
                <a:solidFill>
                  <a:srgbClr val="FF0000"/>
                </a:solidFill>
                <a:effectLst/>
                <a:latin typeface="Arial" panose="020b0604020202020204" pitchFamily="34" charset="0"/>
                <a:ea typeface="微软雅黑" panose="020b0503020204020204" charset="-122"/>
                <a:sym typeface="Arial" panose="020b0604020202020204" pitchFamily="34" charset="0"/>
              </a:rPr>
              <a:t>选择题很重要</a:t>
            </a:r>
            <a:r>
              <a:rPr lang="en-US" altLang="zh-CN" sz="2400" b="1" i="0">
                <a:solidFill>
                  <a:srgbClr val="FF0000"/>
                </a:solidFill>
                <a:effectLst/>
                <a:latin typeface="Arial" panose="020b0604020202020204" pitchFamily="34" charset="0"/>
                <a:ea typeface="微软雅黑" panose="020b0503020204020204" charset="-122"/>
                <a:sym typeface="Arial" panose="020b0604020202020204" pitchFamily="34" charset="0"/>
              </a:rPr>
              <a:t>‼️</a:t>
            </a:r>
            <a:r>
              <a:rPr lang="zh-CN" altLang="en-US" sz="2400" b="1" i="0">
                <a:solidFill>
                  <a:srgbClr val="FF0000"/>
                </a:solidFill>
                <a:effectLst/>
                <a:latin typeface="Arial" panose="020b0604020202020204" pitchFamily="34" charset="0"/>
                <a:ea typeface="微软雅黑" panose="020b0503020204020204" charset="-122"/>
                <a:sym typeface="Arial" panose="020b0604020202020204" pitchFamily="34" charset="0"/>
              </a:rPr>
              <a:t>选择题很重要</a:t>
            </a:r>
            <a:r>
              <a:rPr lang="en-US" altLang="zh-CN" sz="2400" b="1" i="0">
                <a:solidFill>
                  <a:srgbClr val="FF0000"/>
                </a:solidFill>
                <a:effectLst/>
                <a:latin typeface="Arial" panose="020b0604020202020204" pitchFamily="34" charset="0"/>
                <a:ea typeface="微软雅黑" panose="020b0503020204020204" charset="-122"/>
                <a:sym typeface="Arial" panose="020b0604020202020204" pitchFamily="34" charset="0"/>
              </a:rPr>
              <a:t>‼️</a:t>
            </a:r>
            <a:r>
              <a:rPr lang="zh-CN" altLang="en-US" sz="2400" b="1" i="0">
                <a:solidFill>
                  <a:srgbClr val="FF0000"/>
                </a:solidFill>
                <a:effectLst/>
                <a:latin typeface="Arial" panose="020b0604020202020204" pitchFamily="34" charset="0"/>
                <a:ea typeface="微软雅黑" panose="020b0503020204020204" charset="-122"/>
                <a:sym typeface="Arial" panose="020b0604020202020204" pitchFamily="34" charset="0"/>
              </a:rPr>
              <a:t>选择题很重要</a:t>
            </a:r>
            <a:r>
              <a:rPr lang="en-US" altLang="zh-CN" sz="2400" b="1" i="0">
                <a:solidFill>
                  <a:srgbClr val="FF0000"/>
                </a:solidFill>
                <a:effectLst/>
                <a:latin typeface="Arial" panose="020b0604020202020204" pitchFamily="34" charset="0"/>
                <a:ea typeface="微软雅黑" panose="020b0503020204020204" charset="-122"/>
                <a:sym typeface="Arial" panose="020b0604020202020204" pitchFamily="34" charset="0"/>
              </a:rPr>
              <a:t>‼️</a:t>
            </a:r>
            <a:r>
              <a:rPr lang="zh-CN" altLang="en-US" sz="2400" b="1" i="0">
                <a:solidFill>
                  <a:srgbClr val="000000"/>
                </a:solidFill>
                <a:effectLst/>
                <a:latin typeface="Arial" panose="020b0604020202020204" pitchFamily="34" charset="0"/>
                <a:ea typeface="微软雅黑" panose="020b0503020204020204" charset="-122"/>
                <a:sym typeface="Arial" panose="020b0604020202020204" pitchFamily="34" charset="0"/>
              </a:rPr>
              <a:t>重要的事情说三遍！ 新高考</a:t>
            </a:r>
            <a:r>
              <a:rPr lang="zh-CN" altLang="zh-CN" sz="2400" b="1">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历史试题分为选择题和主观题（大题）两个部分，通常来说选择题的分值为</a:t>
            </a:r>
            <a:r>
              <a:rPr lang="en-US" altLang="zh-CN" sz="2400" b="1">
                <a:effectLst/>
                <a:latin typeface="Arial" panose="020b0604020202020204" pitchFamily="34" charset="0"/>
                <a:ea typeface="微软雅黑" panose="020b0503020204020204" charset="-122"/>
                <a:sym typeface="Arial" panose="020b0604020202020204" pitchFamily="34" charset="0"/>
              </a:rPr>
              <a:t>48</a:t>
            </a:r>
            <a:r>
              <a:rPr lang="zh-CN" altLang="zh-CN" sz="2400" b="1">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分</a:t>
            </a:r>
            <a:r>
              <a:rPr lang="zh-CN" altLang="en-US" sz="2400" b="1">
                <a:solidFill>
                  <a:srgbClr val="000000"/>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或</a:t>
            </a:r>
            <a:r>
              <a:rPr lang="en-US" altLang="zh-CN" sz="2400" b="1">
                <a:solidFill>
                  <a:srgbClr val="000000"/>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45</a:t>
            </a:r>
            <a:r>
              <a:rPr lang="zh-CN" altLang="en-US" sz="2400" b="1">
                <a:solidFill>
                  <a:srgbClr val="000000"/>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分</a:t>
            </a:r>
            <a:r>
              <a:rPr lang="zh-CN" altLang="en-US" sz="2400" b="1" i="0">
                <a:solidFill>
                  <a:srgbClr val="000000"/>
                </a:solidFill>
                <a:effectLst/>
                <a:latin typeface="Arial" panose="020b0604020202020204" pitchFamily="34" charset="0"/>
                <a:ea typeface="微软雅黑" panose="020b0503020204020204" charset="-122"/>
                <a:sym typeface="Arial" panose="020b0604020202020204" pitchFamily="34" charset="0"/>
              </a:rPr>
              <a:t>，每题</a:t>
            </a:r>
            <a:r>
              <a:rPr lang="en-US" altLang="zh-CN" sz="2400" b="1">
                <a:solidFill>
                  <a:srgbClr val="000000"/>
                </a:solidFill>
                <a:latin typeface="Arial" panose="020b0604020202020204" pitchFamily="34" charset="0"/>
                <a:ea typeface="微软雅黑" panose="020b0503020204020204" charset="-122"/>
                <a:sym typeface="Arial" panose="020b0604020202020204" pitchFamily="34" charset="0"/>
              </a:rPr>
              <a:t>3</a:t>
            </a:r>
            <a:r>
              <a:rPr lang="zh-CN" altLang="en-US" sz="2400" b="1" i="0">
                <a:solidFill>
                  <a:srgbClr val="000000"/>
                </a:solidFill>
                <a:effectLst/>
                <a:latin typeface="Arial" panose="020b0604020202020204" pitchFamily="34" charset="0"/>
                <a:ea typeface="微软雅黑" panose="020b0503020204020204" charset="-122"/>
                <a:sym typeface="Arial" panose="020b0604020202020204" pitchFamily="34" charset="0"/>
              </a:rPr>
              <a:t>分。</a:t>
            </a:r>
            <a:r>
              <a:rPr lang="zh-CN" altLang="zh-CN" sz="2400" b="1">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由于主观题不可控因素过多，所以</a:t>
            </a:r>
            <a:r>
              <a:rPr lang="zh-CN" altLang="en-US" sz="2400" b="1">
                <a:latin typeface="Arial" panose="020b0604020202020204" pitchFamily="34" charset="0"/>
                <a:ea typeface="微软雅黑" panose="020b0503020204020204" charset="-122"/>
                <a:sym typeface="Arial" panose="020b0604020202020204" pitchFamily="34" charset="0"/>
              </a:rPr>
              <a:t>有人说“选择题决定历史，高考历史选择题的成败决定分数的上限，主观题决定历史分数的下限” 那么如何确保历史选择题的正确率呢</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我结合自身指导学生复习备考的经验，谈谈</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选择题的解题思路与方法。</a:t>
            </a:r>
            <a:endPar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endParaRPr>
          </a:p>
        </p:txBody>
      </p:sp>
      <p:grpSp>
        <p:nvGrpSpPr>
          <p:cNvPr id="4" name="组合 3" title=""/>
          <p:cNvGrpSpPr/>
          <p:nvPr>
            <p:custDataLst>
              <p:tags r:id="rId5"/>
            </p:custDataLst>
          </p:nvPr>
        </p:nvGrpSpPr>
        <p:grpSpPr>
          <a:xfrm>
            <a:off x="271461" y="127750"/>
            <a:ext cx="5986041" cy="592653"/>
            <a:chOff x="334961" y="285865"/>
            <a:chExt cx="5986041" cy="592653"/>
          </a:xfrm>
        </p:grpSpPr>
        <p:sp>
          <p:nvSpPr>
            <p:cNvPr id="5" name="文本框 4"/>
            <p:cNvSpPr txBox="1"/>
            <p:nvPr>
              <p:custDataLst>
                <p:tags r:id="rId6"/>
              </p:custDataLst>
            </p:nvPr>
          </p:nvSpPr>
          <p:spPr>
            <a:xfrm>
              <a:off x="1186701" y="285865"/>
              <a:ext cx="3472104" cy="473271"/>
            </a:xfrm>
            <a:prstGeom prst="rect">
              <a:avLst/>
            </a:prstGeom>
            <a:noFill/>
          </p:spPr>
          <p:txBody>
            <a:bodyPr wrap="none" lIns="0" tIns="0" rIns="0" bIns="0" rtlCol="0">
              <a:spAutoFit/>
            </a:bodyPr>
            <a:lstStyle/>
            <a:p>
              <a:pPr algn="just">
                <a:lnSpc>
                  <a:spcPct val="120000"/>
                </a:lnSpc>
              </a:pPr>
              <a:r>
                <a:rPr lang="en-US" altLang="zh-CN" sz="2800" b="1">
                  <a:solidFill>
                    <a:srgbClr val="7B2AF4"/>
                  </a:solidFill>
                  <a:latin typeface="Arial" panose="020b0604020202020204" pitchFamily="34" charset="0"/>
                  <a:ea typeface="微软雅黑" panose="020b0503020204020204" charset="-122"/>
                  <a:sym typeface="Arial" panose="020b0604020202020204" pitchFamily="34" charset="0"/>
                </a:rPr>
                <a:t>01</a:t>
              </a:r>
              <a:r>
                <a:rPr lang="zh-CN" altLang="en-US" sz="2800" b="1">
                  <a:solidFill>
                    <a:srgbClr val="7B2AF4"/>
                  </a:solidFill>
                  <a:latin typeface="Arial" panose="020b0604020202020204" pitchFamily="34" charset="0"/>
                  <a:ea typeface="微软雅黑" panose="020b0503020204020204" charset="-122"/>
                  <a:sym typeface="Arial" panose="020b0604020202020204" pitchFamily="34" charset="0"/>
                </a:rPr>
                <a:t>题型透视</a:t>
              </a:r>
              <a:r>
                <a:rPr lang="en-US" altLang="zh-CN" sz="2800" b="1">
                  <a:solidFill>
                    <a:srgbClr val="7B2AF4"/>
                  </a:solidFill>
                  <a:latin typeface="Arial" panose="020b0604020202020204" pitchFamily="34" charset="0"/>
                  <a:ea typeface="微软雅黑" panose="020b0503020204020204" charset="-122"/>
                  <a:sym typeface="Arial" panose="020b0604020202020204" pitchFamily="34" charset="0"/>
                </a:rPr>
                <a:t>·</a:t>
              </a:r>
              <a:r>
                <a:rPr lang="zh-CN" altLang="en-US" sz="2800" b="1">
                  <a:solidFill>
                    <a:srgbClr val="7B2AF4"/>
                  </a:solidFill>
                  <a:latin typeface="Arial" panose="020b0604020202020204" pitchFamily="34" charset="0"/>
                  <a:ea typeface="微软雅黑" panose="020b0503020204020204" charset="-122"/>
                  <a:sym typeface="Arial" panose="020b0604020202020204" pitchFamily="34" charset="0"/>
                </a:rPr>
                <a:t>目标导航</a:t>
              </a:r>
              <a:endParaRPr lang="zh-CN" altLang="en-US" sz="2800" b="1">
                <a:solidFill>
                  <a:srgbClr val="7B2AF4"/>
                </a:solidFill>
                <a:latin typeface="Arial" panose="020b0604020202020204" pitchFamily="34" charset="0"/>
                <a:ea typeface="微软雅黑" panose="020b0503020204020204" charset="-122"/>
                <a:sym typeface="Arial" panose="020b0604020202020204" pitchFamily="34" charset="0"/>
              </a:endParaRPr>
            </a:p>
          </p:txBody>
        </p:sp>
        <p:grpSp>
          <p:nvGrpSpPr>
            <p:cNvPr id="6" name="组合 5"/>
            <p:cNvGrpSpPr/>
            <p:nvPr>
              <p:custDataLst>
                <p:tags r:id="rId7"/>
              </p:custDataLst>
            </p:nvPr>
          </p:nvGrpSpPr>
          <p:grpSpPr>
            <a:xfrm>
              <a:off x="334961" y="802318"/>
              <a:ext cx="5490804" cy="76200"/>
              <a:chOff x="528957" y="1415060"/>
              <a:chExt cx="5490804" cy="76200"/>
            </a:xfrm>
          </p:grpSpPr>
          <p:cxnSp>
            <p:nvCxnSpPr>
              <p:cNvPr id="19" name="直接连接符 18"/>
              <p:cNvCxnSpPr/>
              <p:nvPr>
                <p:custDataLst>
                  <p:tags r:id="rId8"/>
                </p:custDataLst>
              </p:nvPr>
            </p:nvCxnSpPr>
            <p:spPr>
              <a:xfrm>
                <a:off x="1547567" y="1449354"/>
                <a:ext cx="4472194"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圆角 18"/>
              <p:cNvSpPr/>
              <p:nvPr>
                <p:custDataLst>
                  <p:tags r:id="rId9"/>
                </p:custDataLst>
              </p:nvPr>
            </p:nvSpPr>
            <p:spPr>
              <a:xfrm>
                <a:off x="528957" y="1415060"/>
                <a:ext cx="4359275" cy="762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nvGrpSpPr>
            <p:cNvPr id="7" name="组合 6"/>
            <p:cNvGrpSpPr/>
            <p:nvPr>
              <p:custDataLst>
                <p:tags r:id="rId10"/>
              </p:custDataLst>
            </p:nvPr>
          </p:nvGrpSpPr>
          <p:grpSpPr>
            <a:xfrm>
              <a:off x="5870998" y="813600"/>
              <a:ext cx="450004" cy="46023"/>
              <a:chOff x="4581427" y="2078594"/>
              <a:chExt cx="1659117" cy="169682"/>
            </a:xfrm>
          </p:grpSpPr>
          <p:grpSp>
            <p:nvGrpSpPr>
              <p:cNvPr id="11" name="组合 10"/>
              <p:cNvGrpSpPr/>
              <p:nvPr>
                <p:custDataLst>
                  <p:tags r:id="rId11"/>
                </p:custDataLst>
              </p:nvPr>
            </p:nvGrpSpPr>
            <p:grpSpPr>
              <a:xfrm>
                <a:off x="4581427" y="2078594"/>
                <a:ext cx="598859" cy="169682"/>
                <a:chOff x="4581427" y="2078594"/>
                <a:chExt cx="598859" cy="169682"/>
              </a:xfrm>
            </p:grpSpPr>
            <p:sp>
              <p:nvSpPr>
                <p:cNvPr id="16" name="椭圆 15"/>
                <p:cNvSpPr/>
                <p:nvPr>
                  <p:custDataLst>
                    <p:tags r:id="rId12"/>
                  </p:custDataLst>
                </p:nvPr>
              </p:nvSpPr>
              <p:spPr>
                <a:xfrm>
                  <a:off x="4581427" y="2078594"/>
                  <a:ext cx="169682" cy="1696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椭圆 16"/>
                <p:cNvSpPr/>
                <p:nvPr>
                  <p:custDataLst>
                    <p:tags r:id="rId13"/>
                  </p:custDataLst>
                </p:nvPr>
              </p:nvSpPr>
              <p:spPr>
                <a:xfrm>
                  <a:off x="4796016" y="2078594"/>
                  <a:ext cx="169682" cy="1696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椭圆 17"/>
                <p:cNvSpPr/>
                <p:nvPr>
                  <p:custDataLst>
                    <p:tags r:id="rId14"/>
                  </p:custDataLst>
                </p:nvPr>
              </p:nvSpPr>
              <p:spPr>
                <a:xfrm>
                  <a:off x="5010604" y="2078594"/>
                  <a:ext cx="169682" cy="1696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nvGrpSpPr>
              <p:cNvPr id="12" name="组合 11"/>
              <p:cNvGrpSpPr/>
              <p:nvPr>
                <p:custDataLst>
                  <p:tags r:id="rId15"/>
                </p:custDataLst>
              </p:nvPr>
            </p:nvGrpSpPr>
            <p:grpSpPr>
              <a:xfrm>
                <a:off x="5600700" y="2078594"/>
                <a:ext cx="639844" cy="169682"/>
                <a:chOff x="5600700" y="2078594"/>
                <a:chExt cx="639844" cy="169682"/>
              </a:xfrm>
            </p:grpSpPr>
            <p:sp>
              <p:nvSpPr>
                <p:cNvPr id="13" name="椭圆 12"/>
                <p:cNvSpPr/>
                <p:nvPr>
                  <p:custDataLst>
                    <p:tags r:id="rId16"/>
                  </p:custDataLst>
                </p:nvPr>
              </p:nvSpPr>
              <p:spPr>
                <a:xfrm>
                  <a:off x="5600700" y="2078594"/>
                  <a:ext cx="169682" cy="169682"/>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椭圆 13"/>
                <p:cNvSpPr/>
                <p:nvPr>
                  <p:custDataLst>
                    <p:tags r:id="rId17"/>
                  </p:custDataLst>
                </p:nvPr>
              </p:nvSpPr>
              <p:spPr>
                <a:xfrm>
                  <a:off x="5835781" y="2078594"/>
                  <a:ext cx="169682" cy="169682"/>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椭圆 14"/>
                <p:cNvSpPr/>
                <p:nvPr>
                  <p:custDataLst>
                    <p:tags r:id="rId18"/>
                  </p:custDataLst>
                </p:nvPr>
              </p:nvSpPr>
              <p:spPr>
                <a:xfrm>
                  <a:off x="6070862" y="2078594"/>
                  <a:ext cx="169682" cy="169682"/>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grpSp>
          <p:nvGrpSpPr>
            <p:cNvPr id="8" name="组合 7"/>
            <p:cNvGrpSpPr/>
            <p:nvPr>
              <p:custDataLst>
                <p:tags r:id="rId19"/>
              </p:custDataLst>
            </p:nvPr>
          </p:nvGrpSpPr>
          <p:grpSpPr>
            <a:xfrm>
              <a:off x="334963" y="377216"/>
              <a:ext cx="792957" cy="342637"/>
              <a:chOff x="881446" y="1470776"/>
              <a:chExt cx="792957" cy="342637"/>
            </a:xfrm>
          </p:grpSpPr>
          <p:sp>
            <p:nvSpPr>
              <p:cNvPr id="9" name="chevron_225598"/>
              <p:cNvSpPr/>
              <p:nvPr>
                <p:custDataLst>
                  <p:tags r:id="rId20"/>
                </p:custDataLst>
              </p:nvPr>
            </p:nvSpPr>
            <p:spPr>
              <a:xfrm rot="10800000">
                <a:off x="881446" y="1470776"/>
                <a:ext cx="560944" cy="342636"/>
              </a:xfrm>
              <a:custGeom>
                <a:gdLst>
                  <a:gd name="connsiteX0" fmla="*/ 148077 w 558218"/>
                  <a:gd name="connsiteY0" fmla="*/ 479905 h 606722"/>
                  <a:gd name="connsiteX1" fmla="*/ 164347 w 558218"/>
                  <a:gd name="connsiteY1" fmla="*/ 485240 h 606722"/>
                  <a:gd name="connsiteX2" fmla="*/ 168170 w 558218"/>
                  <a:gd name="connsiteY2" fmla="*/ 492886 h 606722"/>
                  <a:gd name="connsiteX3" fmla="*/ 162746 w 558218"/>
                  <a:gd name="connsiteY3" fmla="*/ 509156 h 606722"/>
                  <a:gd name="connsiteX4" fmla="*/ 157323 w 558218"/>
                  <a:gd name="connsiteY4" fmla="*/ 510401 h 606722"/>
                  <a:gd name="connsiteX5" fmla="*/ 146566 w 558218"/>
                  <a:gd name="connsiteY5" fmla="*/ 503733 h 606722"/>
                  <a:gd name="connsiteX6" fmla="*/ 142743 w 558218"/>
                  <a:gd name="connsiteY6" fmla="*/ 496087 h 606722"/>
                  <a:gd name="connsiteX7" fmla="*/ 148077 w 558218"/>
                  <a:gd name="connsiteY7" fmla="*/ 479905 h 606722"/>
                  <a:gd name="connsiteX8" fmla="*/ 53885 w 558218"/>
                  <a:gd name="connsiteY8" fmla="*/ 292552 h 606722"/>
                  <a:gd name="connsiteX9" fmla="*/ 70089 w 558218"/>
                  <a:gd name="connsiteY9" fmla="*/ 297886 h 606722"/>
                  <a:gd name="connsiteX10" fmla="*/ 144878 w 558218"/>
                  <a:gd name="connsiteY10" fmla="*/ 446598 h 606722"/>
                  <a:gd name="connsiteX11" fmla="*/ 139536 w 558218"/>
                  <a:gd name="connsiteY11" fmla="*/ 462865 h 606722"/>
                  <a:gd name="connsiteX12" fmla="*/ 134105 w 558218"/>
                  <a:gd name="connsiteY12" fmla="*/ 464109 h 606722"/>
                  <a:gd name="connsiteX13" fmla="*/ 123243 w 558218"/>
                  <a:gd name="connsiteY13" fmla="*/ 457442 h 606722"/>
                  <a:gd name="connsiteX14" fmla="*/ 48453 w 558218"/>
                  <a:gd name="connsiteY14" fmla="*/ 308730 h 606722"/>
                  <a:gd name="connsiteX15" fmla="*/ 53885 w 558218"/>
                  <a:gd name="connsiteY15" fmla="*/ 292552 h 606722"/>
                  <a:gd name="connsiteX16" fmla="*/ 395055 w 558218"/>
                  <a:gd name="connsiteY16" fmla="*/ 24173 h 606722"/>
                  <a:gd name="connsiteX17" fmla="*/ 254619 w 558218"/>
                  <a:gd name="connsiteY17" fmla="*/ 303317 h 606722"/>
                  <a:gd name="connsiteX18" fmla="*/ 395055 w 558218"/>
                  <a:gd name="connsiteY18" fmla="*/ 582549 h 606722"/>
                  <a:gd name="connsiteX19" fmla="*/ 526503 w 558218"/>
                  <a:gd name="connsiteY19" fmla="*/ 582549 h 606722"/>
                  <a:gd name="connsiteX20" fmla="*/ 388825 w 558218"/>
                  <a:gd name="connsiteY20" fmla="*/ 308738 h 606722"/>
                  <a:gd name="connsiteX21" fmla="*/ 388825 w 558218"/>
                  <a:gd name="connsiteY21" fmla="*/ 297895 h 606722"/>
                  <a:gd name="connsiteX22" fmla="*/ 526503 w 558218"/>
                  <a:gd name="connsiteY22" fmla="*/ 24173 h 606722"/>
                  <a:gd name="connsiteX23" fmla="*/ 166035 w 558218"/>
                  <a:gd name="connsiteY23" fmla="*/ 24173 h 606722"/>
                  <a:gd name="connsiteX24" fmla="*/ 25658 w 558218"/>
                  <a:gd name="connsiteY24" fmla="*/ 303317 h 606722"/>
                  <a:gd name="connsiteX25" fmla="*/ 166035 w 558218"/>
                  <a:gd name="connsiteY25" fmla="*/ 582549 h 606722"/>
                  <a:gd name="connsiteX26" fmla="*/ 297511 w 558218"/>
                  <a:gd name="connsiteY26" fmla="*/ 582549 h 606722"/>
                  <a:gd name="connsiteX27" fmla="*/ 159804 w 558218"/>
                  <a:gd name="connsiteY27" fmla="*/ 308738 h 606722"/>
                  <a:gd name="connsiteX28" fmla="*/ 159804 w 558218"/>
                  <a:gd name="connsiteY28" fmla="*/ 297895 h 606722"/>
                  <a:gd name="connsiteX29" fmla="*/ 297511 w 558218"/>
                  <a:gd name="connsiteY29" fmla="*/ 24173 h 606722"/>
                  <a:gd name="connsiteX30" fmla="*/ 387580 w 558218"/>
                  <a:gd name="connsiteY30" fmla="*/ 0 h 606722"/>
                  <a:gd name="connsiteX31" fmla="*/ 546082 w 558218"/>
                  <a:gd name="connsiteY31" fmla="*/ 0 h 606722"/>
                  <a:gd name="connsiteX32" fmla="*/ 556405 w 558218"/>
                  <a:gd name="connsiteY32" fmla="*/ 5777 h 606722"/>
                  <a:gd name="connsiteX33" fmla="*/ 556939 w 558218"/>
                  <a:gd name="connsiteY33" fmla="*/ 17508 h 606722"/>
                  <a:gd name="connsiteX34" fmla="*/ 413210 w 558218"/>
                  <a:gd name="connsiteY34" fmla="*/ 303317 h 606722"/>
                  <a:gd name="connsiteX35" fmla="*/ 556939 w 558218"/>
                  <a:gd name="connsiteY35" fmla="*/ 589214 h 606722"/>
                  <a:gd name="connsiteX36" fmla="*/ 556405 w 558218"/>
                  <a:gd name="connsiteY36" fmla="*/ 600945 h 606722"/>
                  <a:gd name="connsiteX37" fmla="*/ 546082 w 558218"/>
                  <a:gd name="connsiteY37" fmla="*/ 606722 h 606722"/>
                  <a:gd name="connsiteX38" fmla="*/ 387580 w 558218"/>
                  <a:gd name="connsiteY38" fmla="*/ 606722 h 606722"/>
                  <a:gd name="connsiteX39" fmla="*/ 376722 w 558218"/>
                  <a:gd name="connsiteY39" fmla="*/ 600057 h 606722"/>
                  <a:gd name="connsiteX40" fmla="*/ 230323 w 558218"/>
                  <a:gd name="connsiteY40" fmla="*/ 308738 h 606722"/>
                  <a:gd name="connsiteX41" fmla="*/ 230323 w 558218"/>
                  <a:gd name="connsiteY41" fmla="*/ 297895 h 606722"/>
                  <a:gd name="connsiteX42" fmla="*/ 376722 w 558218"/>
                  <a:gd name="connsiteY42" fmla="*/ 6665 h 606722"/>
                  <a:gd name="connsiteX43" fmla="*/ 387580 w 558218"/>
                  <a:gd name="connsiteY43" fmla="*/ 0 h 606722"/>
                  <a:gd name="connsiteX44" fmla="*/ 158558 w 558218"/>
                  <a:gd name="connsiteY44" fmla="*/ 0 h 606722"/>
                  <a:gd name="connsiteX45" fmla="*/ 317094 w 558218"/>
                  <a:gd name="connsiteY45" fmla="*/ 0 h 606722"/>
                  <a:gd name="connsiteX46" fmla="*/ 327420 w 558218"/>
                  <a:gd name="connsiteY46" fmla="*/ 5777 h 606722"/>
                  <a:gd name="connsiteX47" fmla="*/ 327954 w 558218"/>
                  <a:gd name="connsiteY47" fmla="*/ 17508 h 606722"/>
                  <a:gd name="connsiteX48" fmla="*/ 184195 w 558218"/>
                  <a:gd name="connsiteY48" fmla="*/ 303317 h 606722"/>
                  <a:gd name="connsiteX49" fmla="*/ 327954 w 558218"/>
                  <a:gd name="connsiteY49" fmla="*/ 589214 h 606722"/>
                  <a:gd name="connsiteX50" fmla="*/ 327420 w 558218"/>
                  <a:gd name="connsiteY50" fmla="*/ 600945 h 606722"/>
                  <a:gd name="connsiteX51" fmla="*/ 317094 w 558218"/>
                  <a:gd name="connsiteY51" fmla="*/ 606722 h 606722"/>
                  <a:gd name="connsiteX52" fmla="*/ 158558 w 558218"/>
                  <a:gd name="connsiteY52" fmla="*/ 606722 h 606722"/>
                  <a:gd name="connsiteX53" fmla="*/ 147698 w 558218"/>
                  <a:gd name="connsiteY53" fmla="*/ 600057 h 606722"/>
                  <a:gd name="connsiteX54" fmla="*/ 1268 w 558218"/>
                  <a:gd name="connsiteY54" fmla="*/ 308738 h 606722"/>
                  <a:gd name="connsiteX55" fmla="*/ 1268 w 558218"/>
                  <a:gd name="connsiteY55" fmla="*/ 297895 h 606722"/>
                  <a:gd name="connsiteX56" fmla="*/ 147698 w 558218"/>
                  <a:gd name="connsiteY56" fmla="*/ 6665 h 606722"/>
                  <a:gd name="connsiteX57" fmla="*/ 158558 w 558218"/>
                  <a:gd name="connsiteY57" fmla="*/ 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58218" h="606722">
                    <a:moveTo>
                      <a:pt x="148077" y="479905"/>
                    </a:moveTo>
                    <a:cubicBezTo>
                      <a:pt x="154034" y="476882"/>
                      <a:pt x="161324" y="479283"/>
                      <a:pt x="164347" y="485240"/>
                    </a:cubicBezTo>
                    <a:lnTo>
                      <a:pt x="168170" y="492886"/>
                    </a:lnTo>
                    <a:cubicBezTo>
                      <a:pt x="171192" y="498843"/>
                      <a:pt x="168703" y="506133"/>
                      <a:pt x="162746" y="509156"/>
                    </a:cubicBezTo>
                    <a:cubicBezTo>
                      <a:pt x="161057" y="510045"/>
                      <a:pt x="159190" y="510401"/>
                      <a:pt x="157323" y="510401"/>
                    </a:cubicBezTo>
                    <a:cubicBezTo>
                      <a:pt x="152967" y="510401"/>
                      <a:pt x="148700" y="508000"/>
                      <a:pt x="146566" y="503733"/>
                    </a:cubicBezTo>
                    <a:lnTo>
                      <a:pt x="142743" y="496087"/>
                    </a:lnTo>
                    <a:cubicBezTo>
                      <a:pt x="139720" y="490130"/>
                      <a:pt x="142121" y="482839"/>
                      <a:pt x="148077" y="479905"/>
                    </a:cubicBezTo>
                    <a:close/>
                    <a:moveTo>
                      <a:pt x="53885" y="292552"/>
                    </a:moveTo>
                    <a:cubicBezTo>
                      <a:pt x="59850" y="289530"/>
                      <a:pt x="67151" y="291930"/>
                      <a:pt x="70089" y="297886"/>
                    </a:cubicBezTo>
                    <a:lnTo>
                      <a:pt x="144878" y="446598"/>
                    </a:lnTo>
                    <a:cubicBezTo>
                      <a:pt x="147905" y="452553"/>
                      <a:pt x="145501" y="459842"/>
                      <a:pt x="139536" y="462865"/>
                    </a:cubicBezTo>
                    <a:cubicBezTo>
                      <a:pt x="137755" y="463665"/>
                      <a:pt x="135886" y="464109"/>
                      <a:pt x="134105" y="464109"/>
                    </a:cubicBezTo>
                    <a:cubicBezTo>
                      <a:pt x="129653" y="464109"/>
                      <a:pt x="125379" y="461709"/>
                      <a:pt x="123243" y="457442"/>
                    </a:cubicBezTo>
                    <a:lnTo>
                      <a:pt x="48453" y="308730"/>
                    </a:lnTo>
                    <a:cubicBezTo>
                      <a:pt x="45515" y="302775"/>
                      <a:pt x="47919" y="295486"/>
                      <a:pt x="53885" y="292552"/>
                    </a:cubicBezTo>
                    <a:close/>
                    <a:moveTo>
                      <a:pt x="395055" y="24173"/>
                    </a:moveTo>
                    <a:lnTo>
                      <a:pt x="254619" y="303317"/>
                    </a:lnTo>
                    <a:lnTo>
                      <a:pt x="395055" y="582549"/>
                    </a:lnTo>
                    <a:lnTo>
                      <a:pt x="526503" y="582549"/>
                    </a:lnTo>
                    <a:lnTo>
                      <a:pt x="388825" y="308738"/>
                    </a:lnTo>
                    <a:cubicBezTo>
                      <a:pt x="387135" y="305361"/>
                      <a:pt x="387135" y="301361"/>
                      <a:pt x="388825" y="297895"/>
                    </a:cubicBezTo>
                    <a:lnTo>
                      <a:pt x="526503" y="24173"/>
                    </a:lnTo>
                    <a:close/>
                    <a:moveTo>
                      <a:pt x="166035" y="24173"/>
                    </a:moveTo>
                    <a:lnTo>
                      <a:pt x="25658" y="303317"/>
                    </a:lnTo>
                    <a:lnTo>
                      <a:pt x="166035" y="582549"/>
                    </a:lnTo>
                    <a:lnTo>
                      <a:pt x="297511" y="582549"/>
                    </a:lnTo>
                    <a:lnTo>
                      <a:pt x="159804" y="308738"/>
                    </a:lnTo>
                    <a:cubicBezTo>
                      <a:pt x="158113" y="305361"/>
                      <a:pt x="158113" y="301361"/>
                      <a:pt x="159804" y="297895"/>
                    </a:cubicBezTo>
                    <a:lnTo>
                      <a:pt x="297511" y="24173"/>
                    </a:lnTo>
                    <a:close/>
                    <a:moveTo>
                      <a:pt x="387580" y="0"/>
                    </a:moveTo>
                    <a:lnTo>
                      <a:pt x="546082" y="0"/>
                    </a:lnTo>
                    <a:cubicBezTo>
                      <a:pt x="550265" y="0"/>
                      <a:pt x="554180" y="2133"/>
                      <a:pt x="556405" y="5777"/>
                    </a:cubicBezTo>
                    <a:cubicBezTo>
                      <a:pt x="558630" y="9331"/>
                      <a:pt x="558808" y="13775"/>
                      <a:pt x="556939" y="17508"/>
                    </a:cubicBezTo>
                    <a:lnTo>
                      <a:pt x="413210" y="303317"/>
                    </a:lnTo>
                    <a:lnTo>
                      <a:pt x="556939" y="589214"/>
                    </a:lnTo>
                    <a:cubicBezTo>
                      <a:pt x="558808" y="592947"/>
                      <a:pt x="558630" y="597391"/>
                      <a:pt x="556405" y="600945"/>
                    </a:cubicBezTo>
                    <a:cubicBezTo>
                      <a:pt x="554180" y="604500"/>
                      <a:pt x="550265" y="606722"/>
                      <a:pt x="546082" y="606722"/>
                    </a:cubicBezTo>
                    <a:lnTo>
                      <a:pt x="387580" y="606722"/>
                    </a:lnTo>
                    <a:cubicBezTo>
                      <a:pt x="382952" y="606722"/>
                      <a:pt x="378769" y="604145"/>
                      <a:pt x="376722" y="600057"/>
                    </a:cubicBezTo>
                    <a:lnTo>
                      <a:pt x="230323" y="308738"/>
                    </a:lnTo>
                    <a:cubicBezTo>
                      <a:pt x="228632" y="305361"/>
                      <a:pt x="228632" y="301361"/>
                      <a:pt x="230323" y="297895"/>
                    </a:cubicBezTo>
                    <a:lnTo>
                      <a:pt x="376722" y="6665"/>
                    </a:lnTo>
                    <a:cubicBezTo>
                      <a:pt x="378769" y="2577"/>
                      <a:pt x="382952" y="0"/>
                      <a:pt x="387580" y="0"/>
                    </a:cubicBezTo>
                    <a:close/>
                    <a:moveTo>
                      <a:pt x="158558" y="0"/>
                    </a:moveTo>
                    <a:lnTo>
                      <a:pt x="317094" y="0"/>
                    </a:lnTo>
                    <a:cubicBezTo>
                      <a:pt x="321367" y="0"/>
                      <a:pt x="325194" y="2133"/>
                      <a:pt x="327420" y="5777"/>
                    </a:cubicBezTo>
                    <a:cubicBezTo>
                      <a:pt x="329645" y="9331"/>
                      <a:pt x="329823" y="13775"/>
                      <a:pt x="327954" y="17508"/>
                    </a:cubicBezTo>
                    <a:lnTo>
                      <a:pt x="184195" y="303317"/>
                    </a:lnTo>
                    <a:lnTo>
                      <a:pt x="327954" y="589214"/>
                    </a:lnTo>
                    <a:cubicBezTo>
                      <a:pt x="329823" y="592947"/>
                      <a:pt x="329645" y="597391"/>
                      <a:pt x="327420" y="600945"/>
                    </a:cubicBezTo>
                    <a:cubicBezTo>
                      <a:pt x="325194" y="604500"/>
                      <a:pt x="321367" y="606722"/>
                      <a:pt x="317094" y="606722"/>
                    </a:cubicBezTo>
                    <a:lnTo>
                      <a:pt x="158558" y="606722"/>
                    </a:lnTo>
                    <a:cubicBezTo>
                      <a:pt x="153929" y="606722"/>
                      <a:pt x="149746" y="604145"/>
                      <a:pt x="147698" y="600057"/>
                    </a:cubicBezTo>
                    <a:lnTo>
                      <a:pt x="1268" y="308738"/>
                    </a:lnTo>
                    <a:cubicBezTo>
                      <a:pt x="-423" y="305361"/>
                      <a:pt x="-423" y="301361"/>
                      <a:pt x="1268" y="297895"/>
                    </a:cubicBezTo>
                    <a:lnTo>
                      <a:pt x="147698" y="6665"/>
                    </a:lnTo>
                    <a:cubicBezTo>
                      <a:pt x="149746" y="2577"/>
                      <a:pt x="153929" y="0"/>
                      <a:pt x="158558" y="0"/>
                    </a:cubicBezTo>
                    <a:close/>
                  </a:path>
                </a:pathLst>
              </a:custGeom>
              <a:solidFill>
                <a:srgbClr val="7B2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B2AF4"/>
                  </a:solidFill>
                  <a:latin typeface="Arial" panose="020b0604020202020204" pitchFamily="34" charset="0"/>
                  <a:ea typeface="微软雅黑" panose="020b0503020204020204" charset="-122"/>
                  <a:sym typeface="Arial" panose="020b0604020202020204" pitchFamily="34" charset="0"/>
                </a:endParaRPr>
              </a:p>
            </p:txBody>
          </p:sp>
          <p:sp>
            <p:nvSpPr>
              <p:cNvPr id="10" name="right-arrow_156300"/>
              <p:cNvSpPr/>
              <p:nvPr>
                <p:custDataLst>
                  <p:tags r:id="rId21"/>
                </p:custDataLst>
              </p:nvPr>
            </p:nvSpPr>
            <p:spPr>
              <a:xfrm>
                <a:off x="1331766" y="1470776"/>
                <a:ext cx="342637" cy="342637"/>
              </a:xfrm>
              <a:custGeom>
                <a:gdLst>
                  <a:gd name="connsiteX0" fmla="*/ 207956 w 605592"/>
                  <a:gd name="connsiteY0" fmla="*/ 89900 h 605592"/>
                  <a:gd name="connsiteX1" fmla="*/ 275355 w 605592"/>
                  <a:gd name="connsiteY1" fmla="*/ 89900 h 605592"/>
                  <a:gd name="connsiteX2" fmla="*/ 480056 w 605592"/>
                  <a:gd name="connsiteY2" fmla="*/ 302831 h 605592"/>
                  <a:gd name="connsiteX3" fmla="*/ 275355 w 605592"/>
                  <a:gd name="connsiteY3" fmla="*/ 515762 h 605592"/>
                  <a:gd name="connsiteX4" fmla="*/ 207956 w 605592"/>
                  <a:gd name="connsiteY4" fmla="*/ 515762 h 605592"/>
                  <a:gd name="connsiteX5" fmla="*/ 364941 w 605592"/>
                  <a:gd name="connsiteY5" fmla="*/ 352703 h 605592"/>
                  <a:gd name="connsiteX6" fmla="*/ 413029 w 605592"/>
                  <a:gd name="connsiteY6" fmla="*/ 302831 h 605592"/>
                  <a:gd name="connsiteX7" fmla="*/ 364941 w 605592"/>
                  <a:gd name="connsiteY7" fmla="*/ 252959 h 605592"/>
                  <a:gd name="connsiteX8" fmla="*/ 89033 w 605592"/>
                  <a:gd name="connsiteY8" fmla="*/ 37820 h 605592"/>
                  <a:gd name="connsiteX9" fmla="*/ 344249 w 605592"/>
                  <a:gd name="connsiteY9" fmla="*/ 302842 h 605592"/>
                  <a:gd name="connsiteX10" fmla="*/ 89033 w 605592"/>
                  <a:gd name="connsiteY10" fmla="*/ 567772 h 605592"/>
                  <a:gd name="connsiteX11" fmla="*/ 298386 w 605592"/>
                  <a:gd name="connsiteY11" fmla="*/ 567772 h 605592"/>
                  <a:gd name="connsiteX12" fmla="*/ 553045 w 605592"/>
                  <a:gd name="connsiteY12" fmla="*/ 302842 h 605592"/>
                  <a:gd name="connsiteX13" fmla="*/ 298386 w 605592"/>
                  <a:gd name="connsiteY13" fmla="*/ 37820 h 605592"/>
                  <a:gd name="connsiteX14" fmla="*/ 0 w 605592"/>
                  <a:gd name="connsiteY14" fmla="*/ 0 h 605592"/>
                  <a:gd name="connsiteX15" fmla="*/ 314448 w 605592"/>
                  <a:gd name="connsiteY15" fmla="*/ 0 h 605592"/>
                  <a:gd name="connsiteX16" fmla="*/ 605592 w 605592"/>
                  <a:gd name="connsiteY16" fmla="*/ 302842 h 605592"/>
                  <a:gd name="connsiteX17" fmla="*/ 314448 w 605592"/>
                  <a:gd name="connsiteY17" fmla="*/ 605592 h 605592"/>
                  <a:gd name="connsiteX18" fmla="*/ 0 w 605592"/>
                  <a:gd name="connsiteY18" fmla="*/ 605592 h 605592"/>
                  <a:gd name="connsiteX19" fmla="*/ 291609 w 605592"/>
                  <a:gd name="connsiteY19" fmla="*/ 302842 h 60559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5592" h="605592">
                    <a:moveTo>
                      <a:pt x="207956" y="89900"/>
                    </a:moveTo>
                    <a:lnTo>
                      <a:pt x="275355" y="89900"/>
                    </a:lnTo>
                    <a:lnTo>
                      <a:pt x="480056" y="302831"/>
                    </a:lnTo>
                    <a:lnTo>
                      <a:pt x="275355" y="515762"/>
                    </a:lnTo>
                    <a:lnTo>
                      <a:pt x="207956" y="515762"/>
                    </a:lnTo>
                    <a:lnTo>
                      <a:pt x="364941" y="352703"/>
                    </a:lnTo>
                    <a:lnTo>
                      <a:pt x="413029" y="302831"/>
                    </a:lnTo>
                    <a:lnTo>
                      <a:pt x="364941" y="252959"/>
                    </a:lnTo>
                    <a:close/>
                    <a:moveTo>
                      <a:pt x="89033" y="37820"/>
                    </a:moveTo>
                    <a:lnTo>
                      <a:pt x="344249" y="302842"/>
                    </a:lnTo>
                    <a:lnTo>
                      <a:pt x="89033" y="567772"/>
                    </a:lnTo>
                    <a:lnTo>
                      <a:pt x="298386" y="567772"/>
                    </a:lnTo>
                    <a:lnTo>
                      <a:pt x="553045" y="302842"/>
                    </a:lnTo>
                    <a:lnTo>
                      <a:pt x="298386" y="37820"/>
                    </a:lnTo>
                    <a:close/>
                    <a:moveTo>
                      <a:pt x="0" y="0"/>
                    </a:moveTo>
                    <a:lnTo>
                      <a:pt x="314448" y="0"/>
                    </a:lnTo>
                    <a:lnTo>
                      <a:pt x="605592" y="302842"/>
                    </a:lnTo>
                    <a:lnTo>
                      <a:pt x="314448" y="605592"/>
                    </a:lnTo>
                    <a:lnTo>
                      <a:pt x="0" y="605592"/>
                    </a:lnTo>
                    <a:lnTo>
                      <a:pt x="291609" y="302842"/>
                    </a:lnTo>
                    <a:close/>
                  </a:path>
                </a:pathLst>
              </a:custGeom>
              <a:solidFill>
                <a:srgbClr val="7B2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B2AF4"/>
                  </a:solidFill>
                  <a:latin typeface="Arial" panose="020b0604020202020204" pitchFamily="34" charset="0"/>
                  <a:ea typeface="微软雅黑" panose="020b0503020204020204" charset="-122"/>
                  <a:sym typeface="Arial" panose="020b0604020202020204" pitchFamily="34" charset="0"/>
                </a:endParaRPr>
              </a:p>
            </p:txBody>
          </p:sp>
        </p:grpSp>
      </p:grpSp>
      <p:grpSp>
        <p:nvGrpSpPr>
          <p:cNvPr id="24" name="组合 23" title=""/>
          <p:cNvGrpSpPr/>
          <p:nvPr>
            <p:custDataLst>
              <p:tags r:id="rId22"/>
            </p:custDataLst>
          </p:nvPr>
        </p:nvGrpSpPr>
        <p:grpSpPr>
          <a:xfrm>
            <a:off x="7315960" y="909715"/>
            <a:ext cx="4183428" cy="5418060"/>
            <a:chOff x="4578833" y="1198996"/>
            <a:chExt cx="4762500" cy="5552472"/>
          </a:xfrm>
        </p:grpSpPr>
        <p:pic>
          <p:nvPicPr>
            <p:cNvPr id="22" name="图片 21"/>
            <p:cNvPicPr>
              <a:picLocks noChangeAspect="1"/>
            </p:cNvPicPr>
            <p:nvPr>
              <p:custDataLst>
                <p:tags r:id="rId24"/>
              </p:custDataLst>
            </p:nvPr>
          </p:nvPicPr>
          <p:blipFill>
            <a:blip r:embed="rId23">
              <a:extLst>
                <a:ext uri="{28A0092B-C50C-407E-A947-70E740481C1C}">
                  <a14:useLocalDpi xmlns:a14="http://schemas.microsoft.com/office/drawing/2010/main" val="0"/>
                </a:ext>
              </a:extLst>
            </a:blip>
            <a:srcRect t="35274" b="1"/>
            <a:stretch>
              <a:fillRect/>
            </a:stretch>
          </p:blipFill>
          <p:spPr>
            <a:xfrm>
              <a:off x="4578833" y="2645546"/>
              <a:ext cx="4762500" cy="4105922"/>
            </a:xfrm>
            <a:prstGeom prst="rect">
              <a:avLst/>
            </a:prstGeom>
          </p:spPr>
        </p:pic>
        <p:sp>
          <p:nvSpPr>
            <p:cNvPr id="23" name="文本框 22"/>
            <p:cNvSpPr txBox="1"/>
            <p:nvPr>
              <p:custDataLst>
                <p:tags r:id="rId25"/>
              </p:custDataLst>
            </p:nvPr>
          </p:nvSpPr>
          <p:spPr>
            <a:xfrm>
              <a:off x="4578833" y="1198996"/>
              <a:ext cx="4762500" cy="1482436"/>
            </a:xfrm>
            <a:prstGeom prst="rect">
              <a:avLst/>
            </a:prstGeom>
            <a:solidFill>
              <a:schemeClr val="bg1"/>
            </a:solidFill>
          </p:spPr>
          <p:txBody>
            <a:bodyPr wrap="square" rtlCol="0">
              <a:spAutoFit/>
            </a:bodyPr>
            <a:lstStyle/>
            <a:p>
              <a:pPr algn="ctr"/>
              <a:r>
                <a:rPr lang="zh-CN" altLang="en-US" sz="4400" b="1">
                  <a:solidFill>
                    <a:srgbClr val="FFC000"/>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高考历史选择</a:t>
              </a:r>
              <a:endParaRPr lang="en-US" altLang="zh-CN" sz="4400" b="1">
                <a:solidFill>
                  <a:srgbClr val="FFC000"/>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endParaRPr>
            </a:p>
            <a:p>
              <a:pPr algn="ctr"/>
              <a:r>
                <a:rPr lang="zh-CN" altLang="en-US" sz="4400" b="1">
                  <a:solidFill>
                    <a:srgbClr val="FFC000"/>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考场保命技巧</a:t>
              </a:r>
              <a:endParaRPr lang="en-US" altLang="zh-CN" sz="4400" b="1">
                <a:solidFill>
                  <a:srgbClr val="FFC000"/>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endParaRPr>
            </a:p>
          </p:txBody>
        </p:sp>
      </p:gr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338660" y="823993"/>
            <a:ext cx="5464710"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4" name="组合 3" title=""/>
          <p:cNvGrpSpPr/>
          <p:nvPr>
            <p:custDataLst>
              <p:tags r:id="rId4"/>
            </p:custDataLst>
          </p:nvPr>
        </p:nvGrpSpPr>
        <p:grpSpPr>
          <a:xfrm>
            <a:off x="120333" y="121740"/>
            <a:ext cx="11877675" cy="554355"/>
            <a:chOff x="334963" y="1460955"/>
            <a:chExt cx="11877675" cy="554355"/>
          </a:xfrm>
        </p:grpSpPr>
        <p:sp>
          <p:nvSpPr>
            <p:cNvPr id="5" name="矩形 4"/>
            <p:cNvSpPr/>
            <p:nvPr>
              <p:custDataLst>
                <p:tags r:id="rId5"/>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Hexin Shape 5"/>
            <p:cNvSpPr/>
            <p:nvPr>
              <p:custDataLst>
                <p:tags r:id="rId6"/>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7" name="图片 476" title=""/>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215265" y="0"/>
            <a:ext cx="775970" cy="775970"/>
          </a:xfrm>
          <a:prstGeom prst="rect">
            <a:avLst/>
          </a:prstGeom>
        </p:spPr>
      </p:pic>
      <p:sp>
        <p:nvSpPr>
          <p:cNvPr id="10" name="文本框 9" title=""/>
          <p:cNvSpPr txBox="1"/>
          <p:nvPr>
            <p:custDataLst>
              <p:tags r:id="rId10"/>
            </p:custDataLst>
          </p:nvPr>
        </p:nvSpPr>
        <p:spPr>
          <a:xfrm>
            <a:off x="194195" y="1334392"/>
            <a:ext cx="11286066" cy="3881768"/>
          </a:xfrm>
          <a:prstGeom prst="rect">
            <a:avLst/>
          </a:prstGeom>
          <a:noFill/>
        </p:spPr>
        <p:txBody>
          <a:bodyPr wrap="square">
            <a:spAutoFit/>
          </a:bodyPr>
          <a:lstStyle/>
          <a:p>
            <a:pPr marL="266700" indent="-266700">
              <a:lnSpc>
                <a:spcPct val="13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·广东高考·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16</a:t>
            </a:r>
            <a:r>
              <a:rPr lang="zh-CN" altLang="zh-CN" sz="2400" b="1" kern="100">
                <a:effectLst/>
                <a:latin typeface="Arial" panose="020b0604020202020204" pitchFamily="34" charset="0"/>
                <a:ea typeface="微软雅黑" panose="020b0503020204020204" charset="-122"/>
                <a:sym typeface="Arial" panose="020b0604020202020204" pitchFamily="34" charset="0"/>
              </a:rPr>
              <a:t>）对抚养未成年人的家庭进行资助的项目源于罗斯福新政时期，最初主要的救助对象是白人贫困家庭；</a:t>
            </a:r>
            <a:r>
              <a:rPr lang="en-US" altLang="zh-CN" sz="2400" b="1" kern="100">
                <a:effectLst/>
                <a:latin typeface="Arial" panose="020b0604020202020204" pitchFamily="34" charset="0"/>
                <a:ea typeface="微软雅黑" panose="020b0503020204020204" charset="-122"/>
                <a:sym typeface="Arial" panose="020b0604020202020204" pitchFamily="34" charset="0"/>
              </a:rPr>
              <a:t>20</a:t>
            </a:r>
            <a:r>
              <a:rPr lang="zh-CN" altLang="zh-CN" sz="2400" b="1" kern="100">
                <a:effectLst/>
                <a:latin typeface="Arial" panose="020b0604020202020204" pitchFamily="34" charset="0"/>
                <a:ea typeface="微软雅黑" panose="020b0503020204020204" charset="-122"/>
                <a:sym typeface="Arial" panose="020b0604020202020204" pitchFamily="34" charset="0"/>
              </a:rPr>
              <a:t>世纪</a:t>
            </a:r>
            <a:r>
              <a:rPr lang="en-US" altLang="zh-CN" sz="2400" b="1" kern="100">
                <a:effectLst/>
                <a:latin typeface="Arial" panose="020b0604020202020204" pitchFamily="34" charset="0"/>
                <a:ea typeface="微软雅黑" panose="020b0503020204020204" charset="-122"/>
                <a:sym typeface="Arial" panose="020b0604020202020204" pitchFamily="34" charset="0"/>
              </a:rPr>
              <a:t>60</a:t>
            </a:r>
            <a:r>
              <a:rPr lang="zh-CN" altLang="zh-CN" sz="2400" b="1" kern="100">
                <a:effectLst/>
                <a:latin typeface="Arial" panose="020b0604020202020204" pitchFamily="34" charset="0"/>
                <a:ea typeface="微软雅黑" panose="020b0503020204020204" charset="-122"/>
                <a:sym typeface="Arial" panose="020b0604020202020204" pitchFamily="34" charset="0"/>
              </a:rPr>
              <a:t>年代后接受救助的黑人贫困家庭大幅增加，</a:t>
            </a:r>
            <a:r>
              <a:rPr lang="en-US" altLang="zh-CN" sz="2400" b="1" kern="100">
                <a:effectLst/>
                <a:latin typeface="Arial" panose="020b0604020202020204" pitchFamily="34" charset="0"/>
                <a:ea typeface="微软雅黑" panose="020b0503020204020204" charset="-122"/>
                <a:sym typeface="Arial" panose="020b0604020202020204" pitchFamily="34" charset="0"/>
              </a:rPr>
              <a:t>1970</a:t>
            </a:r>
            <a:r>
              <a:rPr lang="zh-CN" altLang="zh-CN" sz="2400" b="1" kern="100">
                <a:effectLst/>
                <a:latin typeface="Arial" panose="020b0604020202020204" pitchFamily="34" charset="0"/>
                <a:ea typeface="微软雅黑" panose="020b0503020204020204" charset="-122"/>
                <a:sym typeface="Arial" panose="020b0604020202020204" pitchFamily="34" charset="0"/>
              </a:rPr>
              <a:t>年该项目的受益人中，黑人占了近一半。造成这一变化的原因可能是（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2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国家干预的减少</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2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经济危机日趋严重</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2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民权运动的高涨</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2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移民问题愈演愈烈</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3" name="任意多边形: 形状 16" title=""/>
          <p:cNvSpPr/>
          <p:nvPr>
            <p:custDataLst>
              <p:tags r:id="rId11"/>
            </p:custDataLst>
          </p:nvPr>
        </p:nvSpPr>
        <p:spPr>
          <a:xfrm flipV="1">
            <a:off x="5762702" y="1809670"/>
            <a:ext cx="1720376"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任意多边形: 形状 16" title=""/>
          <p:cNvSpPr/>
          <p:nvPr>
            <p:custDataLst>
              <p:tags r:id="rId12"/>
            </p:custDataLst>
          </p:nvPr>
        </p:nvSpPr>
        <p:spPr>
          <a:xfrm flipV="1">
            <a:off x="322170" y="2743200"/>
            <a:ext cx="1649767" cy="107968"/>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圆角矩形 3" title=""/>
          <p:cNvSpPr/>
          <p:nvPr>
            <p:custDataLst>
              <p:tags r:id="rId13"/>
            </p:custDataLst>
          </p:nvPr>
        </p:nvSpPr>
        <p:spPr>
          <a:xfrm>
            <a:off x="5395758" y="1897710"/>
            <a:ext cx="375822"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任意多边形: 形状 16" title=""/>
          <p:cNvSpPr/>
          <p:nvPr>
            <p:custDataLst>
              <p:tags r:id="rId14"/>
            </p:custDataLst>
          </p:nvPr>
        </p:nvSpPr>
        <p:spPr>
          <a:xfrm flipV="1">
            <a:off x="9432139" y="2726924"/>
            <a:ext cx="1649767" cy="107968"/>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9" name="组合 8" title=""/>
          <p:cNvGrpSpPr/>
          <p:nvPr>
            <p:custDataLst>
              <p:tags r:id="rId15"/>
            </p:custDataLst>
          </p:nvPr>
        </p:nvGrpSpPr>
        <p:grpSpPr>
          <a:xfrm>
            <a:off x="300038" y="5049165"/>
            <a:ext cx="11305652" cy="1684244"/>
            <a:chOff x="300038" y="5049165"/>
            <a:chExt cx="11305652" cy="1684244"/>
          </a:xfrm>
          <a:solidFill>
            <a:srgbClr val="E1D8F8"/>
          </a:solidFill>
        </p:grpSpPr>
        <p:sp>
          <p:nvSpPr>
            <p:cNvPr id="13" name="文本框 7"/>
            <p:cNvSpPr txBox="1"/>
            <p:nvPr>
              <p:custDataLst>
                <p:tags r:id="rId16"/>
              </p:custDataLst>
            </p:nvPr>
          </p:nvSpPr>
          <p:spPr>
            <a:xfrm>
              <a:off x="300038" y="5049165"/>
              <a:ext cx="11305652" cy="1684244"/>
            </a:xfrm>
            <a:prstGeom prst="rect">
              <a:avLst/>
            </a:prstGeom>
            <a:grp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10000"/>
                </a:lnSpc>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zh-CN" altLang="en-US" sz="2400" b="1" noProof="0">
                  <a:solidFill>
                    <a:srgbClr val="FF0000"/>
                  </a:solidFill>
                  <a:latin typeface="Arial" panose="020b0604020202020204" pitchFamily="34" charset="0"/>
                  <a:ea typeface="微软雅黑" panose="020b0503020204020204" charset="-122"/>
                  <a:sym typeface="Arial" panose="020b0604020202020204" pitchFamily="34" charset="0"/>
                </a:rPr>
                <a:t>美国。</a:t>
              </a:r>
              <a:r>
                <a:rPr lang="zh-CN" altLang="zh-CN" sz="2400" b="1" kern="100">
                  <a:latin typeface="Arial" panose="020b0604020202020204" pitchFamily="34" charset="0"/>
                  <a:ea typeface="微软雅黑" panose="020b0503020204020204" charset="-122"/>
                  <a:sym typeface="Arial" panose="020b0604020202020204" pitchFamily="34" charset="0"/>
                </a:rPr>
                <a:t>罗斯福新政时期</a:t>
              </a:r>
              <a:r>
                <a:rPr lang="en-US" altLang="zh-CN" sz="2400" b="1" kern="100">
                  <a:latin typeface="Arial" panose="020b0604020202020204" pitchFamily="34" charset="0"/>
                  <a:ea typeface="微软雅黑" panose="020b0503020204020204" charset="-122"/>
                  <a:sym typeface="Arial" panose="020b0604020202020204" pitchFamily="34" charset="0"/>
                </a:rPr>
                <a:t>(20C30S</a:t>
              </a:r>
              <a:r>
                <a:rPr lang="zh-CN" altLang="en-US" sz="2400" b="1" kern="100">
                  <a:latin typeface="Arial" panose="020b0604020202020204" pitchFamily="34" charset="0"/>
                  <a:ea typeface="微软雅黑" panose="020b0503020204020204" charset="-122"/>
                  <a:sym typeface="Arial" panose="020b0604020202020204" pitchFamily="34" charset="0"/>
                </a:rPr>
                <a:t>）             </a:t>
              </a:r>
              <a:r>
                <a:rPr lang="en-US" altLang="zh-CN" sz="2400" b="1" kern="100">
                  <a:latin typeface="Arial" panose="020b0604020202020204" pitchFamily="34" charset="0"/>
                  <a:ea typeface="微软雅黑" panose="020b0503020204020204" charset="-122"/>
                  <a:sym typeface="Arial" panose="020b0604020202020204" pitchFamily="34" charset="0"/>
                </a:rPr>
                <a:t>20C60S</a:t>
              </a:r>
              <a:r>
                <a:rPr lang="zh-CN" altLang="en-US" sz="2400" b="1" kern="100">
                  <a:latin typeface="Arial" panose="020b0604020202020204" pitchFamily="34" charset="0"/>
                  <a:ea typeface="微软雅黑" panose="020b0503020204020204" charset="-122"/>
                  <a:sym typeface="Arial" panose="020b0604020202020204" pitchFamily="34" charset="0"/>
                </a:rPr>
                <a:t>后                    </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lvl="0">
                <a:lnSpc>
                  <a:spcPct val="110000"/>
                </a:lnSpc>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体</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   对白人</a:t>
              </a:r>
              <a:r>
                <a:rPr lang="zh-CN" altLang="zh-CN" sz="2400" b="1" kern="100">
                  <a:solidFill>
                    <a:srgbClr val="FF0000"/>
                  </a:solidFill>
                  <a:latin typeface="Arial" panose="020b0604020202020204" pitchFamily="34" charset="0"/>
                  <a:ea typeface="微软雅黑" panose="020b0503020204020204" charset="-122"/>
                  <a:sym typeface="Arial" panose="020b0604020202020204" pitchFamily="34" charset="0"/>
                </a:rPr>
                <a:t>家庭</a:t>
              </a:r>
              <a:r>
                <a:rPr lang="zh-CN" altLang="zh-CN" sz="2400" b="1" kern="100">
                  <a:latin typeface="Arial" panose="020b0604020202020204" pitchFamily="34" charset="0"/>
                  <a:ea typeface="微软雅黑" panose="020b0503020204020204" charset="-122"/>
                  <a:sym typeface="Arial" panose="020b0604020202020204" pitchFamily="34" charset="0"/>
                </a:rPr>
                <a:t>资助</a:t>
              </a:r>
              <a:r>
                <a:rPr lang="en-US" altLang="zh-CN" sz="2400" b="1" kern="100">
                  <a:latin typeface="Arial" panose="020b0604020202020204" pitchFamily="34" charset="0"/>
                  <a:ea typeface="微软雅黑" panose="020b0503020204020204" charset="-122"/>
                  <a:sym typeface="Arial" panose="020b0604020202020204" pitchFamily="34" charset="0"/>
                </a:rPr>
                <a:t> </a:t>
              </a:r>
              <a:r>
                <a:rPr lang="zh-CN" altLang="en-US" sz="2400" b="1" kern="100">
                  <a:latin typeface="Arial" panose="020b0604020202020204" pitchFamily="34" charset="0"/>
                  <a:ea typeface="微软雅黑" panose="020b0503020204020204" charset="-122"/>
                  <a:sym typeface="Arial" panose="020b0604020202020204" pitchFamily="34" charset="0"/>
                </a:rPr>
                <a:t>为主</a:t>
              </a:r>
              <a:r>
                <a:rPr lang="en-US" altLang="zh-CN" sz="2400" b="1" kern="100">
                  <a:latin typeface="Arial" panose="020b0604020202020204" pitchFamily="34" charset="0"/>
                  <a:ea typeface="微软雅黑" panose="020b0503020204020204" charset="-122"/>
                  <a:sym typeface="Arial" panose="020b0604020202020204" pitchFamily="34" charset="0"/>
                </a:rPr>
                <a:t>                   </a:t>
              </a:r>
              <a:r>
                <a:rPr lang="zh-CN" altLang="en-US" sz="2400" b="1" kern="100">
                  <a:latin typeface="Arial" panose="020b0604020202020204" pitchFamily="34" charset="0"/>
                  <a:ea typeface="微软雅黑" panose="020b0503020204020204" charset="-122"/>
                  <a:sym typeface="Arial" panose="020b0604020202020204" pitchFamily="34" charset="0"/>
                </a:rPr>
                <a:t>黑人家庭增多</a:t>
              </a:r>
              <a:endParaRPr lang="en-US" altLang="zh-CN" sz="2400" b="1" kern="100">
                <a:latin typeface="Arial" panose="020b0604020202020204" pitchFamily="34" charset="0"/>
                <a:ea typeface="微软雅黑" panose="020b0503020204020204" charset="-122"/>
                <a:sym typeface="Arial" panose="020b0604020202020204" pitchFamily="34" charset="0"/>
              </a:endParaRPr>
            </a:p>
            <a:p>
              <a:pPr lvl="0">
                <a:lnSpc>
                  <a:spcPct val="110000"/>
                </a:lnSpc>
              </a:pPr>
              <a:r>
                <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rPr>
                <a:t>                </a:t>
              </a: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标点  </a:t>
              </a:r>
              <a:r>
                <a:rPr lang="zh-CN" altLang="en-US" sz="2400" b="1" kern="100">
                  <a:latin typeface="Arial" panose="020b0604020202020204" pitchFamily="34" charset="0"/>
                  <a:ea typeface="微软雅黑" panose="020b0503020204020204" charset="-122"/>
                  <a:sym typeface="Arial" panose="020b0604020202020204" pitchFamily="34" charset="0"/>
                </a:rPr>
                <a:t>分号</a:t>
              </a:r>
              <a:r>
                <a:rPr lang="en-US" altLang="zh-CN" sz="2400" b="1" kern="100">
                  <a:latin typeface="Arial" panose="020b0604020202020204" pitchFamily="34" charset="0"/>
                  <a:ea typeface="微软雅黑" panose="020b0503020204020204" charset="-122"/>
                  <a:sym typeface="Arial" panose="020b0604020202020204" pitchFamily="34" charset="0"/>
                </a:rPr>
                <a:t>  </a:t>
              </a:r>
              <a:r>
                <a:rPr lang="zh-CN" altLang="en-US" sz="2400" b="1" kern="100">
                  <a:latin typeface="Arial" panose="020b0604020202020204" pitchFamily="34" charset="0"/>
                  <a:ea typeface="微软雅黑" panose="020b0503020204020204" charset="-122"/>
                  <a:sym typeface="Arial" panose="020b0604020202020204" pitchFamily="34" charset="0"/>
                </a:rPr>
                <a:t>（对比，得出变化原因：</a:t>
              </a:r>
              <a:r>
                <a:rPr lang="en-US" altLang="zh-CN" b="1">
                  <a:latin typeface="Arial" panose="020b0604020202020204" pitchFamily="34" charset="0"/>
                  <a:ea typeface="微软雅黑" panose="020b0503020204020204" charset="-122"/>
                  <a:sym typeface="Arial" panose="020b0604020202020204" pitchFamily="34" charset="0"/>
                </a:rPr>
                <a:t> </a:t>
              </a:r>
              <a:r>
                <a:rPr lang="en-US" altLang="zh-CN" sz="2400" b="1">
                  <a:latin typeface="Arial" panose="020b0604020202020204" pitchFamily="34" charset="0"/>
                  <a:ea typeface="微软雅黑" panose="020b0503020204020204" charset="-122"/>
                  <a:sym typeface="Arial" panose="020b0604020202020204" pitchFamily="34" charset="0"/>
                </a:rPr>
                <a:t>20</a:t>
              </a:r>
              <a:r>
                <a:rPr lang="zh-CN" altLang="zh-CN" sz="2400" b="1">
                  <a:latin typeface="Arial" panose="020b0604020202020204" pitchFamily="34" charset="0"/>
                  <a:ea typeface="微软雅黑" panose="020b0503020204020204" charset="-122"/>
                  <a:sym typeface="Arial" panose="020b0604020202020204" pitchFamily="34" charset="0"/>
                </a:rPr>
                <a:t>世纪</a:t>
              </a:r>
              <a:r>
                <a:rPr lang="en-US" altLang="zh-CN" sz="2400" b="1">
                  <a:latin typeface="Arial" panose="020b0604020202020204" pitchFamily="34" charset="0"/>
                  <a:ea typeface="微软雅黑" panose="020b0503020204020204" charset="-122"/>
                  <a:sym typeface="Arial" panose="020b0604020202020204" pitchFamily="34" charset="0"/>
                </a:rPr>
                <a:t>60</a:t>
              </a:r>
              <a:r>
                <a:rPr lang="zh-CN" altLang="zh-CN" sz="2400" b="1">
                  <a:latin typeface="Arial" panose="020b0604020202020204" pitchFamily="34" charset="0"/>
                  <a:ea typeface="微软雅黑" panose="020b0503020204020204" charset="-122"/>
                  <a:sym typeface="Arial" panose="020b0604020202020204" pitchFamily="34" charset="0"/>
                </a:rPr>
                <a:t>年代美国爆发了大规模的黑人民权运动</a:t>
              </a:r>
              <a:r>
                <a:rPr lang="zh-CN" altLang="en-US" sz="2400" b="1" kern="100">
                  <a:latin typeface="Arial" panose="020b0604020202020204" pitchFamily="34" charset="0"/>
                  <a:ea typeface="微软雅黑" panose="020b0503020204020204" charset="-122"/>
                  <a:sym typeface="Arial" panose="020b0604020202020204" pitchFamily="34" charset="0"/>
                </a:rPr>
                <a:t>）</a:t>
              </a:r>
              <a:r>
                <a:rPr lang="en-US" altLang="zh-CN" sz="2400" b="1" kern="100">
                  <a:latin typeface="Arial" panose="020b0604020202020204" pitchFamily="34" charset="0"/>
                  <a:ea typeface="微软雅黑" panose="020b0503020204020204" charset="-122"/>
                  <a:sym typeface="Arial" panose="020b0604020202020204" pitchFamily="34" charset="0"/>
                </a:rPr>
                <a:t>                      </a:t>
              </a:r>
              <a:endPar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4" name="箭头: 右 13"/>
            <p:cNvSpPr/>
            <p:nvPr>
              <p:custDataLst>
                <p:tags r:id="rId17"/>
              </p:custDataLst>
            </p:nvPr>
          </p:nvSpPr>
          <p:spPr>
            <a:xfrm>
              <a:off x="5880454" y="5140172"/>
              <a:ext cx="500109" cy="363984"/>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b="1">
                <a:latin typeface="Arial" panose="020b0604020202020204" pitchFamily="34" charset="0"/>
                <a:ea typeface="微软雅黑" panose="020b0503020204020204" charset="-122"/>
                <a:sym typeface="Arial" panose="020b0604020202020204" pitchFamily="34" charset="0"/>
              </a:endParaRPr>
            </a:p>
          </p:txBody>
        </p:sp>
        <p:sp>
          <p:nvSpPr>
            <p:cNvPr id="15" name="箭头: 右 14"/>
            <p:cNvSpPr/>
            <p:nvPr>
              <p:custDataLst>
                <p:tags r:id="rId18"/>
              </p:custDataLst>
            </p:nvPr>
          </p:nvSpPr>
          <p:spPr>
            <a:xfrm>
              <a:off x="5880454" y="5576658"/>
              <a:ext cx="500109" cy="363984"/>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b="1">
                <a:latin typeface="Arial" panose="020b0604020202020204" pitchFamily="34" charset="0"/>
                <a:ea typeface="微软雅黑" panose="020b0503020204020204" charset="-122"/>
                <a:sym typeface="Arial" panose="020b0604020202020204" pitchFamily="34" charset="0"/>
              </a:endParaRPr>
            </a:p>
          </p:txBody>
        </p:sp>
      </p:grpSp>
      <p:sp>
        <p:nvSpPr>
          <p:cNvPr id="16" name="文本框 15" title=""/>
          <p:cNvSpPr txBox="1"/>
          <p:nvPr>
            <p:custDataLst>
              <p:tags r:id="rId19"/>
            </p:custDataLst>
          </p:nvPr>
        </p:nvSpPr>
        <p:spPr>
          <a:xfrm>
            <a:off x="300038" y="3968519"/>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8" name="文本框 17" title=""/>
          <p:cNvSpPr txBox="1"/>
          <p:nvPr>
            <p:custDataLst>
              <p:tags r:id="rId20"/>
            </p:custDataLst>
          </p:nvPr>
        </p:nvSpPr>
        <p:spPr>
          <a:xfrm>
            <a:off x="3906174" y="3189993"/>
            <a:ext cx="7603185" cy="1682577"/>
          </a:xfrm>
          <a:prstGeom prst="rect">
            <a:avLst/>
          </a:prstGeom>
          <a:solidFill>
            <a:srgbClr val="FFF2CC"/>
          </a:solidFill>
          <a:ln>
            <a:solidFill>
              <a:srgbClr val="002060"/>
            </a:solidFill>
          </a:ln>
        </p:spPr>
        <p:txBody>
          <a:bodyPr wrap="square">
            <a:spAutoFit/>
          </a:bodyPr>
          <a:lstStyle/>
          <a:p>
            <a:pPr>
              <a:lnSpc>
                <a:spcPct val="150000"/>
              </a:lnSpc>
            </a:pPr>
            <a:r>
              <a:rPr lang="zh-CN" altLang="en-US" sz="2400" b="1">
                <a:latin typeface="Arial" panose="020b0604020202020204" pitchFamily="34" charset="0"/>
                <a:ea typeface="微软雅黑" panose="020b0503020204020204" charset="-122"/>
                <a:sym typeface="Arial" panose="020b0604020202020204" pitchFamily="34" charset="0"/>
              </a:rPr>
              <a:t>在不同的历史阶段同一资助项目的目标群体发生变化。</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50000"/>
              </a:lnSpc>
            </a:pPr>
            <a:r>
              <a:rPr lang="zh-CN" altLang="en-US" sz="2400" b="1">
                <a:highlight>
                  <a:srgbClr val="00FFFF"/>
                </a:highlight>
                <a:latin typeface="Arial" panose="020b0604020202020204" pitchFamily="34" charset="0"/>
                <a:ea typeface="微软雅黑" panose="020b0503020204020204" charset="-122"/>
                <a:sym typeface="Arial" panose="020b0604020202020204" pitchFamily="34" charset="0"/>
              </a:rPr>
              <a:t>分号</a:t>
            </a:r>
            <a:r>
              <a:rPr lang="zh-CN" altLang="en-US" sz="2400" b="1">
                <a:latin typeface="Arial" panose="020b0604020202020204" pitchFamily="34" charset="0"/>
                <a:ea typeface="微软雅黑" panose="020b0503020204020204" charset="-122"/>
                <a:sym typeface="Arial" panose="020b0604020202020204" pitchFamily="34" charset="0"/>
              </a:rPr>
              <a:t>在这里起到了</a:t>
            </a:r>
            <a:r>
              <a:rPr lang="zh-CN" altLang="en-US" sz="2400" b="1">
                <a:solidFill>
                  <a:srgbClr val="FF0000"/>
                </a:solidFill>
                <a:highlight>
                  <a:srgbClr val="00FFFF"/>
                </a:highlight>
                <a:latin typeface="Arial" panose="020b0604020202020204" pitchFamily="34" charset="0"/>
                <a:ea typeface="微软雅黑" panose="020b0503020204020204" charset="-122"/>
                <a:sym typeface="Arial" panose="020b0604020202020204" pitchFamily="34" charset="0"/>
              </a:rPr>
              <a:t>对比</a:t>
            </a:r>
            <a:r>
              <a:rPr lang="zh-CN" altLang="en-US" sz="2400" b="1">
                <a:latin typeface="Arial" panose="020b0604020202020204" pitchFamily="34" charset="0"/>
                <a:ea typeface="微软雅黑" panose="020b0503020204020204" charset="-122"/>
                <a:sym typeface="Arial" panose="020b0604020202020204" pitchFamily="34" charset="0"/>
              </a:rPr>
              <a:t>的作用，凸显了政策受众的变化，强调</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变化的重要性</a:t>
            </a:r>
            <a:r>
              <a:rPr lang="zh-CN" altLang="en-US" sz="2400" b="1">
                <a:latin typeface="Arial" panose="020b0604020202020204" pitchFamily="34" charset="0"/>
                <a:ea typeface="微软雅黑" panose="020b0503020204020204" charset="-122"/>
                <a:sym typeface="Arial" panose="020b0604020202020204" pitchFamily="34" charset="0"/>
              </a:rPr>
              <a:t>。（要注意</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变化的常量和变量</a:t>
            </a:r>
            <a:r>
              <a:rPr lang="zh-CN" altLang="en-US" sz="2400" b="1">
                <a:latin typeface="Arial" panose="020b0604020202020204" pitchFamily="34" charset="0"/>
                <a:ea typeface="微软雅黑" panose="020b0503020204020204" charset="-122"/>
                <a:sym typeface="Arial" panose="020b0604020202020204" pitchFamily="34" charset="0"/>
              </a:rPr>
              <a:t>）</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20" name="矩形 19" title=""/>
          <p:cNvSpPr/>
          <p:nvPr>
            <p:custDataLst>
              <p:tags r:id="rId21"/>
            </p:custDataLst>
          </p:nvPr>
        </p:nvSpPr>
        <p:spPr>
          <a:xfrm>
            <a:off x="7077567" y="900401"/>
            <a:ext cx="3122875" cy="461665"/>
          </a:xfrm>
          <a:prstGeom prst="rect">
            <a:avLst/>
          </a:prstGeom>
          <a:solidFill>
            <a:srgbClr val="FF0000"/>
          </a:solidFill>
        </p:spPr>
        <p:txBody>
          <a:bodyPr wrap="square">
            <a:spAutoFit/>
          </a:bodyPr>
          <a:lstStyle/>
          <a:p>
            <a:pPr algn="ct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标点符号</a:t>
            </a:r>
            <a:r>
              <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分号</a:t>
            </a:r>
            <a:r>
              <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对比</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par>
                    <p:cTn id="24" fill="hold" nodeType="clickPar">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1" grpId="0" animBg="1"/>
      <p:bldP spid="12" grpId="0" animBg="1"/>
      <p:bldP spid="16" grpId="0"/>
      <p:bldP spid="18" grpId="0" animBg="1"/>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19" name="文本框 18" title=""/>
          <p:cNvSpPr txBox="1"/>
          <p:nvPr>
            <p:custDataLst>
              <p:tags r:id="rId3"/>
            </p:custDataLst>
          </p:nvPr>
        </p:nvSpPr>
        <p:spPr>
          <a:xfrm>
            <a:off x="208625" y="1340976"/>
            <a:ext cx="11415049" cy="3401637"/>
          </a:xfrm>
          <a:prstGeom prst="rect">
            <a:avLst/>
          </a:prstGeom>
          <a:noFill/>
        </p:spPr>
        <p:txBody>
          <a:bodyPr wrap="square">
            <a:spAutoFit/>
          </a:bodyPr>
          <a:lstStyle/>
          <a:p>
            <a:pPr marL="266700" indent="-200025">
              <a:lnSpc>
                <a:spcPct val="130000"/>
              </a:lnSpc>
            </a:pPr>
            <a:r>
              <a:rPr lang="zh-CN" altLang="en-US" sz="2400" b="1" kern="100">
                <a:latin typeface="Arial" panose="020b0604020202020204" pitchFamily="34" charset="0"/>
                <a:ea typeface="微软雅黑" panose="020b0503020204020204" charset="-122"/>
                <a:sym typeface="Arial" panose="020b0604020202020204" pitchFamily="34" charset="0"/>
              </a:rPr>
              <a:t>（</a:t>
            </a:r>
            <a:r>
              <a:rPr lang="en-US" altLang="zh-CN" sz="2400" b="1" kern="100">
                <a:latin typeface="Arial" panose="020b0604020202020204" pitchFamily="34" charset="0"/>
                <a:ea typeface="微软雅黑" panose="020b0503020204020204" charset="-122"/>
                <a:sym typeface="Arial" panose="020b0604020202020204" pitchFamily="34" charset="0"/>
              </a:rPr>
              <a:t>2024.</a:t>
            </a:r>
            <a:r>
              <a:rPr lang="zh-CN" altLang="en-US" sz="2400" b="1" kern="100">
                <a:latin typeface="Arial" panose="020b0604020202020204" pitchFamily="34" charset="0"/>
                <a:ea typeface="微软雅黑" panose="020b0503020204020204" charset="-122"/>
                <a:sym typeface="Arial" panose="020b0604020202020204" pitchFamily="34" charset="0"/>
              </a:rPr>
              <a:t>福建卷</a:t>
            </a:r>
            <a:r>
              <a:rPr lang="en-US" altLang="zh-CN" sz="2400" b="1" kern="100">
                <a:latin typeface="Arial" panose="020b0604020202020204" pitchFamily="34" charset="0"/>
                <a:ea typeface="微软雅黑" panose="020b0503020204020204" charset="-122"/>
                <a:sym typeface="Arial" panose="020b0604020202020204" pitchFamily="34" charset="0"/>
              </a:rPr>
              <a:t>.1</a:t>
            </a:r>
            <a:r>
              <a:rPr lang="zh-CN" altLang="en-US" sz="2400" b="1" kern="100">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考古发现，二里头的宫城遗址中，二号宫庙与一号宫殿呈东西分布，二者各有一条南北向的轴线；偃师商城的宫城遗址也有“左庙右宫”及“双轴线”。这可以说明我国早期国家（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血缘关系与权力中心相互维系</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祭祀制度日趋完备</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内服王畿与外服方国相互对立</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都城布局已成定式</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2" name="文本框 1" title=""/>
          <p:cNvSpPr txBox="1"/>
          <p:nvPr>
            <p:custDataLst>
              <p:tags r:id="rId4"/>
            </p:custDataLst>
          </p:nvPr>
        </p:nvSpPr>
        <p:spPr>
          <a:xfrm>
            <a:off x="338660" y="823993"/>
            <a:ext cx="5464710"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4" name="组合 3" title=""/>
          <p:cNvGrpSpPr/>
          <p:nvPr>
            <p:custDataLst>
              <p:tags r:id="rId5"/>
            </p:custDataLst>
          </p:nvPr>
        </p:nvGrpSpPr>
        <p:grpSpPr>
          <a:xfrm>
            <a:off x="120333" y="121740"/>
            <a:ext cx="11877675" cy="554355"/>
            <a:chOff x="334963" y="1460955"/>
            <a:chExt cx="11877675" cy="554355"/>
          </a:xfrm>
        </p:grpSpPr>
        <p:sp>
          <p:nvSpPr>
            <p:cNvPr id="5" name="矩形 4"/>
            <p:cNvSpPr/>
            <p:nvPr>
              <p:custDataLst>
                <p:tags r:id="rId6"/>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Hexin Shape 5"/>
            <p:cNvSpPr/>
            <p:nvPr>
              <p:custDataLst>
                <p:tags r:id="rId7"/>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7" name="图片 476" title=""/>
          <p:cNvPicPr>
            <a:picLocks noChangeAspect="1"/>
          </p:cNvPicPr>
          <p:nvPr>
            <p:custDataLst>
              <p:tags r:id="rId10"/>
            </p:custDataLst>
          </p:nvPr>
        </p:nvPicPr>
        <p:blipFill>
          <a:blip r:embed="rId8">
            <a:extLst>
              <a:ext uri="{96DAC541-7B7A-43D3-8B79-37D633B846F1}">
                <asvg:svgBlip xmlns:asvg="http://schemas.microsoft.com/office/drawing/2016/SVG/main" r:embed="rId9"/>
              </a:ext>
            </a:extLst>
          </a:blip>
          <a:stretch>
            <a:fillRect/>
          </a:stretch>
        </p:blipFill>
        <p:spPr>
          <a:xfrm>
            <a:off x="215265" y="0"/>
            <a:ext cx="775970" cy="775970"/>
          </a:xfrm>
          <a:prstGeom prst="rect">
            <a:avLst/>
          </a:prstGeom>
        </p:spPr>
      </p:pic>
      <p:sp>
        <p:nvSpPr>
          <p:cNvPr id="3" name="任意多边形: 形状 16" title=""/>
          <p:cNvSpPr/>
          <p:nvPr>
            <p:custDataLst>
              <p:tags r:id="rId11"/>
            </p:custDataLst>
          </p:nvPr>
        </p:nvSpPr>
        <p:spPr>
          <a:xfrm flipV="1">
            <a:off x="4244798" y="1837102"/>
            <a:ext cx="1720376"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任意多边形: 形状 16" title=""/>
          <p:cNvSpPr/>
          <p:nvPr>
            <p:custDataLst>
              <p:tags r:id="rId12"/>
            </p:custDataLst>
          </p:nvPr>
        </p:nvSpPr>
        <p:spPr>
          <a:xfrm flipV="1">
            <a:off x="5013042" y="2404872"/>
            <a:ext cx="1649767" cy="107968"/>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圆角矩形 3" title=""/>
          <p:cNvSpPr/>
          <p:nvPr>
            <p:custDataLst>
              <p:tags r:id="rId13"/>
            </p:custDataLst>
          </p:nvPr>
        </p:nvSpPr>
        <p:spPr>
          <a:xfrm>
            <a:off x="4782310" y="1901970"/>
            <a:ext cx="375822"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任意多边形: 形状 16" title=""/>
          <p:cNvSpPr/>
          <p:nvPr>
            <p:custDataLst>
              <p:tags r:id="rId14"/>
            </p:custDataLst>
          </p:nvPr>
        </p:nvSpPr>
        <p:spPr>
          <a:xfrm flipV="1">
            <a:off x="7959955" y="1839956"/>
            <a:ext cx="2080157" cy="52852"/>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文本框 15" title=""/>
          <p:cNvSpPr txBox="1"/>
          <p:nvPr>
            <p:custDataLst>
              <p:tags r:id="rId15"/>
            </p:custDataLst>
          </p:nvPr>
        </p:nvSpPr>
        <p:spPr>
          <a:xfrm>
            <a:off x="300038" y="2592480"/>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8" name="文本框 17" title=""/>
          <p:cNvSpPr txBox="1"/>
          <p:nvPr>
            <p:custDataLst>
              <p:tags r:id="rId16"/>
            </p:custDataLst>
          </p:nvPr>
        </p:nvSpPr>
        <p:spPr>
          <a:xfrm>
            <a:off x="5370990" y="2738296"/>
            <a:ext cx="6252685" cy="1682577"/>
          </a:xfrm>
          <a:prstGeom prst="rect">
            <a:avLst/>
          </a:prstGeom>
          <a:solidFill>
            <a:srgbClr val="FFF2CC"/>
          </a:solidFill>
        </p:spPr>
        <p:txBody>
          <a:bodyPr wrap="square">
            <a:spAutoFit/>
          </a:bodyPr>
          <a:lstStyle/>
          <a:p>
            <a:pPr>
              <a:lnSpc>
                <a:spcPct val="150000"/>
              </a:lnSpc>
            </a:pPr>
            <a:r>
              <a:rPr lang="zh-CN" altLang="en-US" sz="2400" b="1">
                <a:latin typeface="Arial" panose="020b0604020202020204" pitchFamily="34" charset="0"/>
                <a:ea typeface="微软雅黑" panose="020b0503020204020204" charset="-122"/>
                <a:sym typeface="Arial" panose="020b0604020202020204" pitchFamily="34" charset="0"/>
              </a:rPr>
              <a:t>表达</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两层或多层</a:t>
            </a:r>
            <a:r>
              <a:rPr lang="zh-CN" altLang="en-US" sz="2400" b="1">
                <a:latin typeface="Arial" panose="020b0604020202020204" pitchFamily="34" charset="0"/>
                <a:ea typeface="微软雅黑" panose="020b0503020204020204" charset="-122"/>
                <a:sym typeface="Arial" panose="020b0604020202020204" pitchFamily="34" charset="0"/>
              </a:rPr>
              <a:t>意思</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并列），</a:t>
            </a:r>
            <a:endPar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endParaRPr>
          </a:p>
          <a:p>
            <a:pPr>
              <a:lnSpc>
                <a:spcPct val="150000"/>
              </a:lnSpc>
            </a:pP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并列关系</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zh-CN" sz="2400" b="1">
                <a:latin typeface="Arial" panose="020b0604020202020204" pitchFamily="34" charset="0"/>
                <a:ea typeface="微软雅黑" panose="020b0503020204020204" charset="-122"/>
                <a:sym typeface="Arial" panose="020b0604020202020204" pitchFamily="34" charset="0"/>
              </a:rPr>
              <a:t>一般是两个及多个史实共同说明一个道理）判定选项就往往要</a:t>
            </a: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考虑全面原则</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20" name="矩形 19" title=""/>
          <p:cNvSpPr/>
          <p:nvPr>
            <p:custDataLst>
              <p:tags r:id="rId17"/>
            </p:custDataLst>
          </p:nvPr>
        </p:nvSpPr>
        <p:spPr>
          <a:xfrm>
            <a:off x="7077567" y="900401"/>
            <a:ext cx="3424715" cy="461665"/>
          </a:xfrm>
          <a:prstGeom prst="rect">
            <a:avLst/>
          </a:prstGeom>
          <a:solidFill>
            <a:srgbClr val="FF0000"/>
          </a:solidFill>
        </p:spPr>
        <p:txBody>
          <a:bodyPr wrap="square">
            <a:spAutoFit/>
          </a:bodyPr>
          <a:lstStyle/>
          <a:p>
            <a:pPr algn="ct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标点符号</a:t>
            </a:r>
            <a:r>
              <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分号</a:t>
            </a:r>
            <a:r>
              <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并列</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5" name="任意多边形: 形状 16" title=""/>
          <p:cNvSpPr/>
          <p:nvPr>
            <p:custDataLst>
              <p:tags r:id="rId18"/>
            </p:custDataLst>
          </p:nvPr>
        </p:nvSpPr>
        <p:spPr>
          <a:xfrm flipV="1">
            <a:off x="8206843" y="2406884"/>
            <a:ext cx="2080157" cy="52852"/>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文本框 7" title=""/>
          <p:cNvSpPr txBox="1"/>
          <p:nvPr>
            <p:custDataLst>
              <p:tags r:id="rId19"/>
            </p:custDataLst>
          </p:nvPr>
        </p:nvSpPr>
        <p:spPr>
          <a:xfrm>
            <a:off x="397464" y="5129063"/>
            <a:ext cx="11365447" cy="1606594"/>
          </a:xfrm>
          <a:prstGeom prst="rect">
            <a:avLst/>
          </a:prstGeom>
          <a:solidFill>
            <a:srgbClr val="E1D8F8"/>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10000"/>
              </a:lnSpc>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zh-CN" altLang="en-US" sz="2400" b="1" noProof="0">
                <a:solidFill>
                  <a:srgbClr val="FF0000"/>
                </a:solidFill>
                <a:latin typeface="Arial" panose="020b0604020202020204" pitchFamily="34" charset="0"/>
                <a:ea typeface="微软雅黑" panose="020b0503020204020204" charset="-122"/>
                <a:sym typeface="Arial" panose="020b0604020202020204" pitchFamily="34" charset="0"/>
              </a:rPr>
              <a:t>二里头（可能是夏）</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zh-CN" sz="2400" b="1" kern="100">
                <a:latin typeface="Arial" panose="020b0604020202020204" pitchFamily="34" charset="0"/>
                <a:ea typeface="微软雅黑" panose="020b0503020204020204" charset="-122"/>
                <a:sym typeface="Arial" panose="020b0604020202020204" pitchFamily="34" charset="0"/>
              </a:rPr>
              <a:t>偃师商城</a:t>
            </a:r>
            <a:r>
              <a:rPr lang="zh-CN" altLang="en-US" sz="2400" b="1" kern="100">
                <a:latin typeface="Arial" panose="020b0604020202020204" pitchFamily="34" charset="0"/>
                <a:ea typeface="微软雅黑" panose="020b0503020204020204" charset="-122"/>
                <a:sym typeface="Arial" panose="020b0604020202020204" pitchFamily="34" charset="0"/>
              </a:rPr>
              <a:t>（商朝）</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关键词：主语  </a:t>
            </a:r>
            <a:r>
              <a:rPr lang="zh-CN" altLang="zh-CN" sz="2400" b="1" kern="100">
                <a:latin typeface="Arial" panose="020b0604020202020204" pitchFamily="34" charset="0"/>
                <a:ea typeface="微软雅黑" panose="020b0503020204020204" charset="-122"/>
                <a:sym typeface="Arial" panose="020b0604020202020204" pitchFamily="34" charset="0"/>
              </a:rPr>
              <a:t>宫城遗址中</a:t>
            </a:r>
            <a:r>
              <a:rPr lang="zh-CN" altLang="zh-CN" sz="2400" b="1" kern="100">
                <a:solidFill>
                  <a:srgbClr val="FF0000"/>
                </a:solidFill>
                <a:latin typeface="Arial" panose="020b0604020202020204" pitchFamily="34" charset="0"/>
                <a:ea typeface="微软雅黑" panose="020b0503020204020204" charset="-122"/>
                <a:sym typeface="Arial" panose="020b0604020202020204" pitchFamily="34" charset="0"/>
              </a:rPr>
              <a:t>宫庙</a:t>
            </a: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和</a:t>
            </a:r>
            <a:r>
              <a:rPr lang="zh-CN" altLang="zh-CN" sz="2400" b="1" kern="100">
                <a:solidFill>
                  <a:srgbClr val="FF0000"/>
                </a:solidFill>
                <a:latin typeface="Arial" panose="020b0604020202020204" pitchFamily="34" charset="0"/>
                <a:ea typeface="微软雅黑" panose="020b0503020204020204" charset="-122"/>
                <a:sym typeface="Arial" panose="020b0604020202020204" pitchFamily="34" charset="0"/>
              </a:rPr>
              <a:t>宫殿</a:t>
            </a:r>
            <a:r>
              <a:rPr lang="zh-CN" altLang="en-US" sz="2400" b="1" kern="100">
                <a:latin typeface="Arial" panose="020b0604020202020204" pitchFamily="34" charset="0"/>
                <a:ea typeface="微软雅黑" panose="020b0503020204020204" charset="-122"/>
                <a:sym typeface="Arial" panose="020b0604020202020204" pitchFamily="34" charset="0"/>
              </a:rPr>
              <a:t>分布</a:t>
            </a:r>
            <a:endParaRPr lang="en-US" altLang="zh-CN" sz="2400" b="1" kern="100">
              <a:latin typeface="Arial" panose="020b0604020202020204" pitchFamily="34" charset="0"/>
              <a:ea typeface="微软雅黑" panose="020b0503020204020204" charset="-122"/>
              <a:sym typeface="Arial" panose="020b0604020202020204" pitchFamily="34" charset="0"/>
            </a:endParaRPr>
          </a:p>
          <a:p>
            <a:r>
              <a:rPr lang="en-US" altLang="zh-CN" sz="2400" b="1" kern="100">
                <a:solidFill>
                  <a:schemeClr val="bg1"/>
                </a:solidFill>
                <a:latin typeface="Arial" panose="020b0604020202020204" pitchFamily="34" charset="0"/>
                <a:ea typeface="微软雅黑" panose="020b0503020204020204" charset="-122"/>
                <a:sym typeface="Arial" panose="020b0604020202020204" pitchFamily="34" charset="0"/>
              </a:rPr>
              <a:t>                </a:t>
            </a: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标点 分号（并列）</a:t>
            </a:r>
            <a:r>
              <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kern="100">
                <a:latin typeface="Arial" panose="020b0604020202020204" pitchFamily="34" charset="0"/>
                <a:ea typeface="微软雅黑" panose="020b0503020204020204" charset="-122"/>
                <a:sym typeface="Arial" panose="020b0604020202020204" pitchFamily="34" charset="0"/>
              </a:rPr>
              <a:t>夏和商时期</a:t>
            </a:r>
            <a:r>
              <a:rPr lang="zh-CN" altLang="zh-CN" sz="2400" b="1">
                <a:latin typeface="Arial" panose="020b0604020202020204" pitchFamily="34" charset="0"/>
                <a:ea typeface="微软雅黑" panose="020b0503020204020204" charset="-122"/>
                <a:sym typeface="Arial" panose="020b0604020202020204" pitchFamily="34" charset="0"/>
              </a:rPr>
              <a:t>宫庙和以国家政务为主的宫殿在国家中占据同样重要的位置且有重要关联</a:t>
            </a:r>
            <a:endPar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endParaRPr>
          </a:p>
        </p:txBody>
      </p:sp>
      <p:grpSp>
        <p:nvGrpSpPr>
          <p:cNvPr id="35" name="组合 34" title=""/>
          <p:cNvGrpSpPr/>
          <p:nvPr>
            <p:custDataLst>
              <p:tags r:id="rId20"/>
            </p:custDataLst>
          </p:nvPr>
        </p:nvGrpSpPr>
        <p:grpSpPr>
          <a:xfrm>
            <a:off x="1090679" y="3812150"/>
            <a:ext cx="3889694" cy="1043935"/>
            <a:chOff x="1090679" y="3812150"/>
            <a:chExt cx="3889694" cy="1043935"/>
          </a:xfrm>
        </p:grpSpPr>
        <p:sp>
          <p:nvSpPr>
            <p:cNvPr id="31" name="圆角矩形 3"/>
            <p:cNvSpPr/>
            <p:nvPr>
              <p:custDataLst>
                <p:tags r:id="rId21"/>
              </p:custDataLst>
            </p:nvPr>
          </p:nvSpPr>
          <p:spPr>
            <a:xfrm>
              <a:off x="1090679" y="3812150"/>
              <a:ext cx="2700085"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33" name="连接符: 曲线 32"/>
            <p:cNvCxnSpPr/>
            <p:nvPr>
              <p:custDataLst>
                <p:tags r:id="rId22"/>
              </p:custDataLst>
            </p:nvPr>
          </p:nvCxnSpPr>
          <p:spPr>
            <a:xfrm>
              <a:off x="3764132" y="4314548"/>
              <a:ext cx="1216241" cy="541537"/>
            </a:xfrm>
            <a:prstGeom prst="curvedConnector3">
              <a:avLst/>
            </a:prstGeom>
            <a:ln w="28575">
              <a:tailEnd type="triangle"/>
            </a:ln>
          </p:spPr>
          <p:style>
            <a:lnRef idx="1">
              <a:schemeClr val="accent1"/>
            </a:lnRef>
            <a:fillRef idx="0">
              <a:schemeClr val="accent1"/>
            </a:fillRef>
            <a:effectRef idx="0">
              <a:schemeClr val="accent1"/>
            </a:effectRef>
            <a:fontRef idx="minor">
              <a:schemeClr val="tx1"/>
            </a:fontRef>
          </p:style>
        </p:cxnSp>
      </p:grpSp>
      <p:sp>
        <p:nvSpPr>
          <p:cNvPr id="34" name="文本框 33" title=""/>
          <p:cNvSpPr txBox="1"/>
          <p:nvPr>
            <p:custDataLst>
              <p:tags r:id="rId23"/>
            </p:custDataLst>
          </p:nvPr>
        </p:nvSpPr>
        <p:spPr>
          <a:xfrm>
            <a:off x="4873840" y="4651899"/>
            <a:ext cx="7096061" cy="400110"/>
          </a:xfrm>
          <a:prstGeom prst="rect">
            <a:avLst/>
          </a:prstGeom>
          <a:solidFill>
            <a:schemeClr val="bg2"/>
          </a:solidFill>
          <a:ln>
            <a:solidFill>
              <a:srgbClr val="002060"/>
            </a:solidFill>
          </a:ln>
        </p:spPr>
        <p:txBody>
          <a:bodyPr wrap="square" rtlCol="0">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内外服制度是商朝的制度，并不适合二里头遗址（全面原则）</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par>
                    <p:cTn id="24" fill="hold" nodeType="clickPar">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ppt_x"/>
                                          </p:val>
                                        </p:tav>
                                        <p:tav tm="100000">
                                          <p:val>
                                            <p:strVal val="#ppt_x"/>
                                          </p:val>
                                        </p:tav>
                                      </p:tavLst>
                                    </p:anim>
                                    <p:anim calcmode="lin" valueType="num">
                                      <p:cBhvr additive="base">
                                        <p:cTn id="3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ppt_x"/>
                                          </p:val>
                                        </p:tav>
                                        <p:tav tm="100000">
                                          <p:val>
                                            <p:strVal val="#ppt_x"/>
                                          </p:val>
                                        </p:tav>
                                      </p:tavLst>
                                    </p:anim>
                                    <p:anim calcmode="lin" valueType="num">
                                      <p:cBhvr additive="base">
                                        <p:cTn id="4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barn(inVertical)">
                                      <p:cBhvr>
                                        <p:cTn id="5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1" grpId="0" animBg="1"/>
      <p:bldP spid="12" grpId="0" animBg="1"/>
      <p:bldP spid="16" grpId="0"/>
      <p:bldP spid="18" grpId="0" animBg="1"/>
      <p:bldP spid="25" grpId="0" animBg="1"/>
      <p:bldP spid="30" grpId="0" animBg="1"/>
      <p:bldP spid="34" grpId="0" animBg="1"/>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338660" y="823993"/>
            <a:ext cx="5464710"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3" name="组合 2" title=""/>
          <p:cNvGrpSpPr/>
          <p:nvPr>
            <p:custDataLst>
              <p:tags r:id="rId4"/>
            </p:custDataLst>
          </p:nvPr>
        </p:nvGrpSpPr>
        <p:grpSpPr>
          <a:xfrm>
            <a:off x="120333" y="121740"/>
            <a:ext cx="11877675" cy="554355"/>
            <a:chOff x="334963" y="1460955"/>
            <a:chExt cx="11877675" cy="554355"/>
          </a:xfrm>
        </p:grpSpPr>
        <p:sp>
          <p:nvSpPr>
            <p:cNvPr id="4" name="矩形 3"/>
            <p:cNvSpPr/>
            <p:nvPr>
              <p:custDataLst>
                <p:tags r:id="rId5"/>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Hexin Shape 5"/>
            <p:cNvSpPr/>
            <p:nvPr>
              <p:custDataLst>
                <p:tags r:id="rId6"/>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6" name="图片 476" title=""/>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215265" y="0"/>
            <a:ext cx="775970" cy="775970"/>
          </a:xfrm>
          <a:prstGeom prst="rect">
            <a:avLst/>
          </a:prstGeom>
        </p:spPr>
      </p:pic>
      <p:sp>
        <p:nvSpPr>
          <p:cNvPr id="8" name="矩形 7" title=""/>
          <p:cNvSpPr/>
          <p:nvPr>
            <p:custDataLst>
              <p:tags r:id="rId10"/>
            </p:custDataLst>
          </p:nvPr>
        </p:nvSpPr>
        <p:spPr>
          <a:xfrm>
            <a:off x="7059811" y="873768"/>
            <a:ext cx="4472282" cy="461665"/>
          </a:xfrm>
          <a:prstGeom prst="rect">
            <a:avLst/>
          </a:prstGeom>
          <a:solidFill>
            <a:srgbClr val="FF0000"/>
          </a:solidFill>
        </p:spPr>
        <p:txBody>
          <a:bodyPr wrap="square">
            <a:spAutoFit/>
          </a:bodyPr>
          <a:lstStyle/>
          <a:p>
            <a:pPr algn="ct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标点符号双引号</a:t>
            </a:r>
            <a:r>
              <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否定、讽刺</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title=""/>
          <p:cNvSpPr txBox="1"/>
          <p:nvPr>
            <p:custDataLst>
              <p:tags r:id="rId11"/>
            </p:custDataLst>
          </p:nvPr>
        </p:nvSpPr>
        <p:spPr>
          <a:xfrm>
            <a:off x="300038" y="1301902"/>
            <a:ext cx="11591924" cy="2792239"/>
          </a:xfrm>
          <a:prstGeom prst="rect">
            <a:avLst/>
          </a:prstGeom>
          <a:noFill/>
        </p:spPr>
        <p:txBody>
          <a:bodyPr wrap="square">
            <a:spAutoFit/>
          </a:bodyPr>
          <a:lstStyle/>
          <a:p>
            <a:pPr marL="266700" indent="-200025">
              <a:lnSpc>
                <a:spcPct val="150000"/>
              </a:lnSpc>
            </a:pPr>
            <a:r>
              <a:rPr lang="zh-CN" altLang="en-US"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en-US" sz="2400" b="1" kern="100">
                <a:effectLst/>
                <a:latin typeface="Arial" panose="020b0604020202020204" pitchFamily="34" charset="0"/>
                <a:ea typeface="微软雅黑" panose="020b0503020204020204" charset="-122"/>
                <a:sym typeface="Arial" panose="020b0604020202020204" pitchFamily="34" charset="0"/>
              </a:rPr>
              <a:t>新课标</a:t>
            </a:r>
            <a:r>
              <a:rPr lang="en-US" altLang="zh-CN" sz="2400" b="1" kern="100">
                <a:effectLst/>
                <a:latin typeface="Arial" panose="020b0604020202020204" pitchFamily="34" charset="0"/>
                <a:ea typeface="微软雅黑" panose="020b0503020204020204" charset="-122"/>
                <a:sym typeface="Arial" panose="020b0604020202020204" pitchFamily="34" charset="0"/>
              </a:rPr>
              <a:t>.3</a:t>
            </a:r>
            <a:r>
              <a:rPr lang="zh-CN" altLang="en-US" sz="2400" b="1" kern="100">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三国魏代汉、西晋代魏，都通过“禅让”实现：权臣在切实掌握军政权力后，皇帝下诏表彰其功业、德行，表示尊重天意、民心，主动让位；公卿大臣则群起劝进，权臣再三谦退，“不得已”建立新政权。“禅让”反复出现（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保障了政治和平稳定</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放弃了血缘世袭传统</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维护了特权阶层利益</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巩固了儒学忠孝伦理</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6" title=""/>
          <p:cNvSpPr/>
          <p:nvPr>
            <p:custDataLst>
              <p:tags r:id="rId12"/>
            </p:custDataLst>
          </p:nvPr>
        </p:nvSpPr>
        <p:spPr>
          <a:xfrm flipV="1">
            <a:off x="3037434" y="1802167"/>
            <a:ext cx="2280289" cy="80654"/>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任意多边形: 形状 16" title=""/>
          <p:cNvSpPr/>
          <p:nvPr>
            <p:custDataLst>
              <p:tags r:id="rId13"/>
            </p:custDataLst>
          </p:nvPr>
        </p:nvSpPr>
        <p:spPr>
          <a:xfrm flipV="1">
            <a:off x="9126243" y="1774958"/>
            <a:ext cx="887147" cy="142618"/>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任意多边形: 形状 16" title=""/>
          <p:cNvSpPr/>
          <p:nvPr>
            <p:custDataLst>
              <p:tags r:id="rId14"/>
            </p:custDataLst>
          </p:nvPr>
        </p:nvSpPr>
        <p:spPr>
          <a:xfrm flipV="1">
            <a:off x="2868759" y="2875790"/>
            <a:ext cx="1720376"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圆角矩形 3" title=""/>
          <p:cNvSpPr/>
          <p:nvPr>
            <p:custDataLst>
              <p:tags r:id="rId15"/>
            </p:custDataLst>
          </p:nvPr>
        </p:nvSpPr>
        <p:spPr>
          <a:xfrm>
            <a:off x="7117137" y="1369311"/>
            <a:ext cx="1183483"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圆角矩形 3" title=""/>
          <p:cNvSpPr/>
          <p:nvPr>
            <p:custDataLst>
              <p:tags r:id="rId16"/>
            </p:custDataLst>
          </p:nvPr>
        </p:nvSpPr>
        <p:spPr>
          <a:xfrm>
            <a:off x="4879963" y="2496775"/>
            <a:ext cx="1538591"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圆角矩形 3" title=""/>
          <p:cNvSpPr/>
          <p:nvPr>
            <p:custDataLst>
              <p:tags r:id="rId17"/>
            </p:custDataLst>
          </p:nvPr>
        </p:nvSpPr>
        <p:spPr>
          <a:xfrm>
            <a:off x="8333377" y="2479020"/>
            <a:ext cx="1156851"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文本框 7" title=""/>
          <p:cNvSpPr txBox="1"/>
          <p:nvPr>
            <p:custDataLst>
              <p:tags r:id="rId18"/>
            </p:custDataLst>
          </p:nvPr>
        </p:nvSpPr>
        <p:spPr>
          <a:xfrm>
            <a:off x="280480" y="4374461"/>
            <a:ext cx="11676167" cy="1975926"/>
          </a:xfrm>
          <a:prstGeom prst="rect">
            <a:avLst/>
          </a:prstGeom>
          <a:solidFill>
            <a:srgbClr val="E1D8F8"/>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10000"/>
              </a:lnSpc>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zh-CN" altLang="zh-CN" sz="2400" b="1" kern="100">
                <a:latin typeface="Arial" panose="020b0604020202020204" pitchFamily="34" charset="0"/>
                <a:ea typeface="微软雅黑" panose="020b0503020204020204" charset="-122"/>
                <a:sym typeface="Arial" panose="020b0604020202020204" pitchFamily="34" charset="0"/>
              </a:rPr>
              <a:t>三国魏代汉、西晋代魏</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关键词：主语</a:t>
            </a:r>
            <a:r>
              <a:rPr kumimoji="0" lang="zh-CN" altLang="en-US" sz="2400" b="1" i="0" u="none" strike="noStrike" kern="1200" cap="none" spc="0" normalizeH="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  “禅让”</a:t>
            </a:r>
            <a:endParaRPr lang="en-US" altLang="zh-CN" sz="2400" b="1" kern="100">
              <a:latin typeface="Arial" panose="020b0604020202020204" pitchFamily="34" charset="0"/>
              <a:ea typeface="微软雅黑" panose="020b0503020204020204" charset="-122"/>
              <a:sym typeface="Arial" panose="020b0604020202020204" pitchFamily="34" charset="0"/>
            </a:endParaRPr>
          </a:p>
          <a:p>
            <a:r>
              <a:rPr lang="en-US" altLang="zh-CN" sz="2400" b="1" kern="100">
                <a:solidFill>
                  <a:schemeClr val="bg1"/>
                </a:solidFill>
                <a:latin typeface="Arial" panose="020b0604020202020204" pitchFamily="34" charset="0"/>
                <a:ea typeface="微软雅黑" panose="020b0503020204020204" charset="-122"/>
                <a:sym typeface="Arial" panose="020b0604020202020204" pitchFamily="34" charset="0"/>
              </a:rPr>
              <a:t>                </a:t>
            </a: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标点 双引号</a:t>
            </a:r>
            <a:r>
              <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kern="100">
                <a:latin typeface="Arial" panose="020b0604020202020204" pitchFamily="34" charset="0"/>
                <a:ea typeface="微软雅黑" panose="020b0503020204020204" charset="-122"/>
                <a:sym typeface="Arial" panose="020b0604020202020204" pitchFamily="34" charset="0"/>
              </a:rPr>
              <a:t>这一时期“禅让”实际上是一种掩盖权力实质转移的仪式，更多的是一种政治手段，而非真正的权力自愿让渡（</a:t>
            </a: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否定、质疑</a:t>
            </a:r>
            <a:r>
              <a:rPr lang="zh-CN" altLang="en-US" sz="2400" b="1" kern="100">
                <a:latin typeface="Arial" panose="020b0604020202020204" pitchFamily="34" charset="0"/>
                <a:ea typeface="微软雅黑" panose="020b0503020204020204" charset="-122"/>
                <a:sym typeface="Arial" panose="020b0604020202020204" pitchFamily="34" charset="0"/>
              </a:rPr>
              <a:t>）。“不得已”是为了表达</a:t>
            </a: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讽刺或反讽。</a:t>
            </a:r>
            <a:endPar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title=""/>
          <p:cNvSpPr txBox="1"/>
          <p:nvPr>
            <p:custDataLst>
              <p:tags r:id="rId19"/>
            </p:custDataLst>
          </p:nvPr>
        </p:nvSpPr>
        <p:spPr>
          <a:xfrm>
            <a:off x="351501" y="3429000"/>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ppt_x"/>
                                          </p:val>
                                        </p:tav>
                                        <p:tav tm="100000">
                                          <p:val>
                                            <p:strVal val="#ppt_x"/>
                                          </p:val>
                                        </p:tav>
                                      </p:tavLst>
                                    </p:anim>
                                    <p:anim calcmode="lin" valueType="num">
                                      <p:cBhvr additive="base">
                                        <p:cTn id="3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ppt_x"/>
                                          </p:val>
                                        </p:tav>
                                        <p:tav tm="100000">
                                          <p:val>
                                            <p:strVal val="#ppt_x"/>
                                          </p:val>
                                        </p:tav>
                                      </p:tavLst>
                                    </p:anim>
                                    <p:anim calcmode="lin" valueType="num">
                                      <p:cBhvr additive="base">
                                        <p:cTn id="4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338660" y="823993"/>
            <a:ext cx="5464710"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3" name="组合 2" title=""/>
          <p:cNvGrpSpPr/>
          <p:nvPr>
            <p:custDataLst>
              <p:tags r:id="rId4"/>
            </p:custDataLst>
          </p:nvPr>
        </p:nvGrpSpPr>
        <p:grpSpPr>
          <a:xfrm>
            <a:off x="120333" y="121740"/>
            <a:ext cx="11877675" cy="554355"/>
            <a:chOff x="334963" y="1460955"/>
            <a:chExt cx="11877675" cy="554355"/>
          </a:xfrm>
        </p:grpSpPr>
        <p:sp>
          <p:nvSpPr>
            <p:cNvPr id="4" name="矩形 3"/>
            <p:cNvSpPr/>
            <p:nvPr>
              <p:custDataLst>
                <p:tags r:id="rId5"/>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Hexin Shape 5"/>
            <p:cNvSpPr/>
            <p:nvPr>
              <p:custDataLst>
                <p:tags r:id="rId6"/>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6" name="图片 476" title=""/>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215265" y="0"/>
            <a:ext cx="775970" cy="775970"/>
          </a:xfrm>
          <a:prstGeom prst="rect">
            <a:avLst/>
          </a:prstGeom>
        </p:spPr>
      </p:pic>
      <p:sp>
        <p:nvSpPr>
          <p:cNvPr id="8" name="文本框 7" title=""/>
          <p:cNvSpPr txBox="1"/>
          <p:nvPr>
            <p:custDataLst>
              <p:tags r:id="rId10"/>
            </p:custDataLst>
          </p:nvPr>
        </p:nvSpPr>
        <p:spPr>
          <a:xfrm>
            <a:off x="459836" y="1237394"/>
            <a:ext cx="11249811" cy="3595536"/>
          </a:xfrm>
          <a:prstGeom prst="rect">
            <a:avLst/>
          </a:prstGeom>
          <a:noFill/>
        </p:spPr>
        <p:txBody>
          <a:bodyPr wrap="square">
            <a:spAutoFit/>
          </a:bodyPr>
          <a:lstStyle/>
          <a:p>
            <a:pPr marL="266700" indent="-266700">
              <a:lnSpc>
                <a:spcPct val="12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·甘肃高考·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12</a:t>
            </a: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13</a:t>
            </a:r>
            <a:r>
              <a:rPr lang="zh-CN" altLang="zh-CN" sz="2400" b="1" kern="100">
                <a:effectLst/>
                <a:latin typeface="Arial" panose="020b0604020202020204" pitchFamily="34" charset="0"/>
                <a:ea typeface="微软雅黑" panose="020b0503020204020204" charset="-122"/>
                <a:sym typeface="Arial" panose="020b0604020202020204" pitchFamily="34" charset="0"/>
              </a:rPr>
              <a:t>世纪，巴黎大学成立之初，主座教堂主事（高级神职人员）掌握授予教师执教资格的专有权。之后，教皇颁布谕令，规定主事只能根据教师行会多数人的意见，决定是否向申请者授予执教资格。执教资格授予权的变化表明，巴黎大学中（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2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教师摆脱教会管控</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2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教师行会地位上升</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2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主事权力彻底废除</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2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世俗自由风气盛行</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9" name="任意多边形: 形状 16" title=""/>
          <p:cNvSpPr/>
          <p:nvPr>
            <p:custDataLst>
              <p:tags r:id="rId11"/>
            </p:custDataLst>
          </p:nvPr>
        </p:nvSpPr>
        <p:spPr>
          <a:xfrm flipV="1">
            <a:off x="3374785" y="1633491"/>
            <a:ext cx="2280289" cy="80654"/>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title=""/>
          <p:cNvSpPr/>
          <p:nvPr>
            <p:custDataLst>
              <p:tags r:id="rId12"/>
            </p:custDataLst>
          </p:nvPr>
        </p:nvSpPr>
        <p:spPr>
          <a:xfrm flipV="1">
            <a:off x="2594395" y="2154677"/>
            <a:ext cx="2280289" cy="80654"/>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0" title=""/>
          <p:cNvSpPr/>
          <p:nvPr>
            <p:custDataLst>
              <p:tags r:id="rId13"/>
            </p:custDataLst>
          </p:nvPr>
        </p:nvSpPr>
        <p:spPr>
          <a:xfrm>
            <a:off x="694573" y="2543964"/>
            <a:ext cx="1134227"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圆角矩形 3" title=""/>
          <p:cNvSpPr/>
          <p:nvPr>
            <p:custDataLst>
              <p:tags r:id="rId14"/>
            </p:custDataLst>
          </p:nvPr>
        </p:nvSpPr>
        <p:spPr>
          <a:xfrm>
            <a:off x="9416453" y="1262779"/>
            <a:ext cx="2390848"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文本框 7" title=""/>
          <p:cNvSpPr txBox="1"/>
          <p:nvPr>
            <p:custDataLst>
              <p:tags r:id="rId15"/>
            </p:custDataLst>
          </p:nvPr>
        </p:nvSpPr>
        <p:spPr>
          <a:xfrm>
            <a:off x="300038" y="5049165"/>
            <a:ext cx="11591925" cy="1274195"/>
          </a:xfrm>
          <a:prstGeom prst="rect">
            <a:avLst/>
          </a:prstGeom>
          <a:solidFill>
            <a:srgbClr val="E1D8F8"/>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10000"/>
              </a:lnSpc>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13</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世纪 巴黎大学</a:t>
            </a:r>
            <a:endPar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a:p>
            <a:pPr lvl="0">
              <a:lnSpc>
                <a:spcPct val="110000"/>
              </a:lnSpc>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关键词：主体 </a:t>
            </a:r>
            <a:r>
              <a:rPr lang="zh-CN" altLang="zh-CN" sz="2400" b="1" kern="100">
                <a:latin typeface="Arial" panose="020b0604020202020204" pitchFamily="34" charset="0"/>
                <a:ea typeface="微软雅黑" panose="020b0503020204020204" charset="-122"/>
                <a:sym typeface="Arial" panose="020b0604020202020204" pitchFamily="34" charset="0"/>
              </a:rPr>
              <a:t>授予教师执教资格</a:t>
            </a:r>
            <a:r>
              <a:rPr lang="zh-CN" altLang="en-US" sz="2400" b="1" kern="100">
                <a:latin typeface="Arial" panose="020b0604020202020204" pitchFamily="34" charset="0"/>
                <a:ea typeface="微软雅黑" panose="020b0503020204020204" charset="-122"/>
                <a:sym typeface="Arial" panose="020b0604020202020204" pitchFamily="34" charset="0"/>
              </a:rPr>
              <a:t>的变化</a:t>
            </a:r>
            <a:endParaRPr lang="en-US" altLang="zh-CN" sz="2400" b="1" kern="100">
              <a:latin typeface="Arial" panose="020b0604020202020204" pitchFamily="34" charset="0"/>
              <a:ea typeface="微软雅黑" panose="020b0503020204020204" charset="-122"/>
              <a:sym typeface="Arial" panose="020b0604020202020204" pitchFamily="34" charset="0"/>
            </a:endParaRPr>
          </a:p>
          <a:p>
            <a:r>
              <a:rPr lang="en-US" altLang="zh-CN" sz="2400" b="1" kern="100">
                <a:solidFill>
                  <a:schemeClr val="bg1"/>
                </a:solidFill>
                <a:latin typeface="Arial" panose="020b0604020202020204" pitchFamily="34" charset="0"/>
                <a:ea typeface="微软雅黑" panose="020b0503020204020204" charset="-122"/>
                <a:sym typeface="Arial" panose="020b0604020202020204" pitchFamily="34" charset="0"/>
              </a:rPr>
              <a:t>                </a:t>
            </a: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标点 括号</a:t>
            </a:r>
            <a:r>
              <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解释</a:t>
            </a:r>
            <a:r>
              <a:rPr lang="zh-CN" altLang="zh-CN" sz="2400" b="1" kern="100">
                <a:latin typeface="Arial" panose="020b0604020202020204" pitchFamily="34" charset="0"/>
                <a:ea typeface="微软雅黑" panose="020b0503020204020204" charset="-122"/>
                <a:sym typeface="Arial" panose="020b0604020202020204" pitchFamily="34" charset="0"/>
              </a:rPr>
              <a:t>主座教堂主事</a:t>
            </a: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身份</a:t>
            </a:r>
            <a:r>
              <a:rPr lang="en-US" altLang="zh-CN" sz="2400" b="1" kern="100">
                <a:latin typeface="Arial" panose="020b0604020202020204" pitchFamily="34" charset="0"/>
                <a:ea typeface="微软雅黑" panose="020b0503020204020204" charset="-122"/>
                <a:sym typeface="Arial" panose="020b0604020202020204" pitchFamily="34" charset="0"/>
              </a:rPr>
              <a:t>-</a:t>
            </a:r>
            <a:r>
              <a:rPr lang="zh-CN" altLang="zh-CN" sz="2400" b="1" kern="100">
                <a:latin typeface="Arial" panose="020b0604020202020204" pitchFamily="34" charset="0"/>
                <a:ea typeface="微软雅黑" panose="020b0503020204020204" charset="-122"/>
                <a:sym typeface="Arial" panose="020b0604020202020204" pitchFamily="34" charset="0"/>
              </a:rPr>
              <a:t>高级神职人员</a:t>
            </a:r>
            <a:endPar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5" name="文本框 14" title=""/>
          <p:cNvSpPr txBox="1"/>
          <p:nvPr>
            <p:custDataLst>
              <p:tags r:id="rId16"/>
            </p:custDataLst>
          </p:nvPr>
        </p:nvSpPr>
        <p:spPr>
          <a:xfrm>
            <a:off x="4103704" y="3295835"/>
            <a:ext cx="7610706" cy="1682577"/>
          </a:xfrm>
          <a:prstGeom prst="rect">
            <a:avLst/>
          </a:prstGeom>
          <a:solidFill>
            <a:srgbClr val="FFF2CC"/>
          </a:solidFill>
          <a:ln>
            <a:solidFill>
              <a:srgbClr val="002060"/>
            </a:solidFill>
          </a:ln>
        </p:spPr>
        <p:txBody>
          <a:bodyPr wrap="square">
            <a:spAutoFit/>
          </a:bodyPr>
          <a:lstStyle/>
          <a:p>
            <a:pPr>
              <a:lnSpc>
                <a:spcPct val="150000"/>
              </a:lnSpc>
            </a:pP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原本主座教堂主事拥有授予教师执教资格的专有权，</a:t>
            </a:r>
            <a:r>
              <a:rPr lang="zh-CN" altLang="en-US"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后</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这一权力转移到了</a:t>
            </a:r>
            <a:r>
              <a:rPr lang="zh-CN" altLang="zh-CN"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教师行会多数人</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的手中。这明显表明，教师行会在巴黎大学中的地位得到了提升，</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6" name="文本框 15" title=""/>
          <p:cNvSpPr txBox="1"/>
          <p:nvPr>
            <p:custDataLst>
              <p:tags r:id="rId17"/>
            </p:custDataLst>
          </p:nvPr>
        </p:nvSpPr>
        <p:spPr>
          <a:xfrm>
            <a:off x="593002" y="3258305"/>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7" name="矩形 16" title=""/>
          <p:cNvSpPr/>
          <p:nvPr>
            <p:custDataLst>
              <p:tags r:id="rId18"/>
            </p:custDataLst>
          </p:nvPr>
        </p:nvSpPr>
        <p:spPr>
          <a:xfrm>
            <a:off x="5855148" y="808562"/>
            <a:ext cx="6036815" cy="461665"/>
          </a:xfrm>
          <a:prstGeom prst="rect">
            <a:avLst/>
          </a:prstGeom>
          <a:solidFill>
            <a:srgbClr val="FF0000"/>
          </a:solidFill>
        </p:spPr>
        <p:txBody>
          <a:bodyPr wrap="square">
            <a:spAutoFit/>
          </a:bodyPr>
          <a:lstStyle/>
          <a:p>
            <a:pPr algn="ct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标点符号括号</a:t>
            </a:r>
            <a:r>
              <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提供额外的信息或某些细节</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P spid="15" grpId="0" animBg="1"/>
      <p:bldP spid="16"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338660" y="823993"/>
            <a:ext cx="5464710"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3" name="组合 2" title=""/>
          <p:cNvGrpSpPr/>
          <p:nvPr>
            <p:custDataLst>
              <p:tags r:id="rId4"/>
            </p:custDataLst>
          </p:nvPr>
        </p:nvGrpSpPr>
        <p:grpSpPr>
          <a:xfrm>
            <a:off x="120333" y="121740"/>
            <a:ext cx="11877675" cy="554355"/>
            <a:chOff x="334963" y="1460955"/>
            <a:chExt cx="11877675" cy="554355"/>
          </a:xfrm>
        </p:grpSpPr>
        <p:sp>
          <p:nvSpPr>
            <p:cNvPr id="4" name="矩形 3"/>
            <p:cNvSpPr/>
            <p:nvPr>
              <p:custDataLst>
                <p:tags r:id="rId5"/>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Hexin Shape 5"/>
            <p:cNvSpPr/>
            <p:nvPr>
              <p:custDataLst>
                <p:tags r:id="rId6"/>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6" name="图片 476" title=""/>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215265" y="0"/>
            <a:ext cx="775970" cy="775970"/>
          </a:xfrm>
          <a:prstGeom prst="rect">
            <a:avLst/>
          </a:prstGeom>
        </p:spPr>
      </p:pic>
      <p:sp>
        <p:nvSpPr>
          <p:cNvPr id="8" name="文本框 7" title=""/>
          <p:cNvSpPr txBox="1"/>
          <p:nvPr>
            <p:custDataLst>
              <p:tags r:id="rId10"/>
            </p:custDataLst>
          </p:nvPr>
        </p:nvSpPr>
        <p:spPr>
          <a:xfrm>
            <a:off x="300037" y="1344597"/>
            <a:ext cx="11507263" cy="2792239"/>
          </a:xfrm>
          <a:prstGeom prst="rect">
            <a:avLst/>
          </a:prstGeom>
          <a:noFill/>
        </p:spPr>
        <p:txBody>
          <a:bodyPr wrap="square">
            <a:spAutoFit/>
          </a:bodyPr>
          <a:lstStyle/>
          <a:p>
            <a:pPr marL="266700" indent="-200025">
              <a:lnSpc>
                <a:spcPct val="15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·广东高考·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2</a:t>
            </a:r>
            <a:r>
              <a:rPr lang="zh-CN" altLang="zh-CN" sz="2400" b="1" kern="100">
                <a:effectLst/>
                <a:latin typeface="Arial" panose="020b0604020202020204" pitchFamily="34" charset="0"/>
                <a:ea typeface="微软雅黑" panose="020b0503020204020204" charset="-122"/>
                <a:sym typeface="Arial" panose="020b0604020202020204" pitchFamily="34" charset="0"/>
              </a:rPr>
              <a:t>）表</a:t>
            </a:r>
            <a:r>
              <a:rPr lang="en-US" altLang="zh-CN" sz="2400" b="1" kern="100">
                <a:effectLst/>
                <a:latin typeface="Arial" panose="020b0604020202020204" pitchFamily="34" charset="0"/>
                <a:ea typeface="微软雅黑" panose="020b0503020204020204" charset="-122"/>
                <a:sym typeface="Arial" panose="020b0604020202020204" pitchFamily="34" charset="0"/>
              </a:rPr>
              <a:t>1 </a:t>
            </a:r>
            <a:r>
              <a:rPr lang="zh-CN" altLang="zh-CN" sz="2400" b="1" kern="100">
                <a:effectLst/>
                <a:latin typeface="Arial" panose="020b0604020202020204" pitchFamily="34" charset="0"/>
                <a:ea typeface="微软雅黑" panose="020b0503020204020204" charset="-122"/>
                <a:sym typeface="Arial" panose="020b0604020202020204" pitchFamily="34" charset="0"/>
              </a:rPr>
              <a:t>《魏书》中关于皇帝赏赐的部分记载上表反映了（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北方游牧经济的衰落</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封建等级制度森严</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鲜卑民族习俗的延续</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俸禄制改革不彻底</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graphicFrame>
        <p:nvGraphicFramePr>
          <p:cNvPr id="9" name="表格 8" title=""/>
          <p:cNvGraphicFramePr>
            <a:graphicFrameLocks noGrp="1"/>
          </p:cNvGraphicFramePr>
          <p:nvPr>
            <p:custDataLst>
              <p:tags r:id="rId11"/>
            </p:custDataLst>
          </p:nvPr>
        </p:nvGraphicFramePr>
        <p:xfrm>
          <a:off x="4314548" y="2029872"/>
          <a:ext cx="7577415" cy="2037093"/>
        </p:xfrm>
        <a:graphic>
          <a:graphicData uri="http://schemas.openxmlformats.org/drawingml/2006/table">
            <a:tbl>
              <a:tblPr firstRow="1" firstCol="1" bandRow="1">
                <a:tableStyleId>{5940675A-B579-460E-94D1-54222C63F5DA}</a:tableStyleId>
              </a:tblPr>
              <a:tblGrid>
                <a:gridCol w="3346881"/>
                <a:gridCol w="4230534"/>
              </a:tblGrid>
              <a:tr h="545535">
                <a:tc>
                  <a:txBody>
                    <a:bodyPr vert="horz" wrap="square"/>
                    <a:lstStyle/>
                    <a:p>
                      <a:pPr algn="just">
                        <a:lnSpc>
                          <a:spcPct val="150000"/>
                        </a:lnSpc>
                      </a:pPr>
                      <a:r>
                        <a:rPr lang="zh-CN" sz="2200" b="1" kern="100">
                          <a:effectLst/>
                          <a:latin typeface="Arial" panose="020b0604020202020204" pitchFamily="34" charset="0"/>
                          <a:ea typeface="微软雅黑" panose="020b0503020204020204" charset="-122"/>
                          <a:sym typeface="Arial" panose="020b0604020202020204" pitchFamily="34" charset="0"/>
                        </a:rPr>
                        <a:t>道武帝登国三年（</a:t>
                      </a:r>
                      <a:r>
                        <a:rPr lang="en-US" sz="2200" b="1" kern="100">
                          <a:effectLst/>
                          <a:latin typeface="Arial" panose="020b0604020202020204" pitchFamily="34" charset="0"/>
                          <a:ea typeface="微软雅黑" panose="020b0503020204020204" charset="-122"/>
                          <a:sym typeface="Arial" panose="020b0604020202020204" pitchFamily="34" charset="0"/>
                        </a:rPr>
                        <a:t>388</a:t>
                      </a:r>
                      <a:r>
                        <a:rPr lang="zh-CN" sz="2200" b="1" kern="100">
                          <a:effectLst/>
                          <a:latin typeface="Arial" panose="020b0604020202020204" pitchFamily="34" charset="0"/>
                          <a:ea typeface="微软雅黑" panose="020b0503020204020204" charset="-122"/>
                          <a:sym typeface="Arial" panose="020b0604020202020204" pitchFamily="34" charset="0"/>
                        </a:rPr>
                        <a:t>年）</a:t>
                      </a:r>
                      <a:endParaRPr lang="zh-CN" sz="2200" b="1" kern="100">
                        <a:effectLst/>
                        <a:latin typeface="Arial" panose="020b0604020202020204" pitchFamily="34" charset="0"/>
                        <a:ea typeface="微软雅黑" panose="020b0503020204020204" charset="-122"/>
                        <a:sym typeface="Arial" panose="020b0604020202020204" pitchFamily="34" charset="0"/>
                      </a:endParaRPr>
                    </a:p>
                  </a:txBody>
                  <a:tcPr marL="75565" marR="75565" marT="0" marB="0"/>
                </a:tc>
                <a:tc>
                  <a:txBody>
                    <a:bodyPr vert="horz" wrap="square"/>
                    <a:lstStyle/>
                    <a:p>
                      <a:pPr algn="just">
                        <a:lnSpc>
                          <a:spcPct val="150000"/>
                        </a:lnSpc>
                      </a:pPr>
                      <a:r>
                        <a:rPr lang="zh-CN" sz="2200" b="1" kern="100">
                          <a:effectLst/>
                          <a:latin typeface="Arial" panose="020b0604020202020204" pitchFamily="34" charset="0"/>
                          <a:ea typeface="微软雅黑" panose="020b0503020204020204" charset="-122"/>
                          <a:sym typeface="Arial" panose="020b0604020202020204" pitchFamily="34" charset="0"/>
                        </a:rPr>
                        <a:t>获其四部杂畜十余万……各有差</a:t>
                      </a:r>
                      <a:endParaRPr lang="zh-CN" sz="2200" b="1" kern="100">
                        <a:effectLst/>
                        <a:latin typeface="Arial" panose="020b0604020202020204" pitchFamily="34" charset="0"/>
                        <a:ea typeface="微软雅黑" panose="020b0503020204020204" charset="-122"/>
                        <a:sym typeface="Arial" panose="020b0604020202020204" pitchFamily="34" charset="0"/>
                      </a:endParaRPr>
                    </a:p>
                  </a:txBody>
                  <a:tcPr marL="75565" marR="75565" marT="0" marB="0"/>
                </a:tc>
              </a:tr>
              <a:tr h="545535">
                <a:tc>
                  <a:txBody>
                    <a:bodyPr vert="horz" wrap="square"/>
                    <a:lstStyle/>
                    <a:p>
                      <a:pPr algn="just">
                        <a:lnSpc>
                          <a:spcPct val="150000"/>
                        </a:lnSpc>
                      </a:pPr>
                      <a:r>
                        <a:rPr lang="zh-CN" sz="2200" b="1" kern="100">
                          <a:effectLst/>
                          <a:latin typeface="Arial" panose="020b0604020202020204" pitchFamily="34" charset="0"/>
                          <a:ea typeface="微软雅黑" panose="020b0503020204020204" charset="-122"/>
                          <a:sym typeface="Arial" panose="020b0604020202020204" pitchFamily="34" charset="0"/>
                        </a:rPr>
                        <a:t>明元帝永兴五年（</a:t>
                      </a:r>
                      <a:r>
                        <a:rPr lang="en-US" sz="2200" b="1" kern="100">
                          <a:effectLst/>
                          <a:latin typeface="Arial" panose="020b0604020202020204" pitchFamily="34" charset="0"/>
                          <a:ea typeface="微软雅黑" panose="020b0503020204020204" charset="-122"/>
                          <a:sym typeface="Arial" panose="020b0604020202020204" pitchFamily="34" charset="0"/>
                        </a:rPr>
                        <a:t>413</a:t>
                      </a:r>
                      <a:r>
                        <a:rPr lang="zh-CN" sz="2200" b="1" kern="100">
                          <a:effectLst/>
                          <a:latin typeface="Arial" panose="020b0604020202020204" pitchFamily="34" charset="0"/>
                          <a:ea typeface="微软雅黑" panose="020b0503020204020204" charset="-122"/>
                          <a:sym typeface="Arial" panose="020b0604020202020204" pitchFamily="34" charset="0"/>
                        </a:rPr>
                        <a:t>年）</a:t>
                      </a:r>
                      <a:endParaRPr lang="zh-CN" sz="2200" b="1" kern="100">
                        <a:effectLst/>
                        <a:latin typeface="Arial" panose="020b0604020202020204" pitchFamily="34" charset="0"/>
                        <a:ea typeface="微软雅黑" panose="020b0503020204020204" charset="-122"/>
                        <a:sym typeface="Arial" panose="020b0604020202020204" pitchFamily="34" charset="0"/>
                      </a:endParaRPr>
                    </a:p>
                  </a:txBody>
                  <a:tcPr marL="75565" marR="75565" marT="0" marB="0"/>
                </a:tc>
                <a:tc>
                  <a:txBody>
                    <a:bodyPr vert="horz" wrap="square"/>
                    <a:lstStyle/>
                    <a:p>
                      <a:pPr algn="just">
                        <a:lnSpc>
                          <a:spcPct val="150000"/>
                        </a:lnSpc>
                      </a:pPr>
                      <a:r>
                        <a:rPr lang="zh-CN" sz="2200" b="1" kern="100">
                          <a:effectLst/>
                          <a:latin typeface="Arial" panose="020b0604020202020204" pitchFamily="34" charset="0"/>
                          <a:ea typeface="微软雅黑" panose="020b0503020204020204" charset="-122"/>
                          <a:sym typeface="Arial" panose="020b0604020202020204" pitchFamily="34" charset="0"/>
                        </a:rPr>
                        <a:t>赐征还将士牛马、奴婢各有差</a:t>
                      </a:r>
                      <a:endParaRPr lang="zh-CN" sz="2200" b="1" kern="100">
                        <a:effectLst/>
                        <a:latin typeface="Arial" panose="020b0604020202020204" pitchFamily="34" charset="0"/>
                        <a:ea typeface="微软雅黑" panose="020b0503020204020204" charset="-122"/>
                        <a:sym typeface="Arial" panose="020b0604020202020204" pitchFamily="34" charset="0"/>
                      </a:endParaRPr>
                    </a:p>
                  </a:txBody>
                  <a:tcPr marL="75565" marR="75565" marT="0" marB="0"/>
                </a:tc>
              </a:tr>
              <a:tr h="545535">
                <a:tc>
                  <a:txBody>
                    <a:bodyPr vert="horz" wrap="square"/>
                    <a:lstStyle/>
                    <a:p>
                      <a:pPr algn="just">
                        <a:lnSpc>
                          <a:spcPct val="150000"/>
                        </a:lnSpc>
                      </a:pPr>
                      <a:r>
                        <a:rPr lang="zh-CN" sz="2200" b="1" kern="100">
                          <a:effectLst/>
                          <a:latin typeface="Arial" panose="020b0604020202020204" pitchFamily="34" charset="0"/>
                          <a:ea typeface="微软雅黑" panose="020b0503020204020204" charset="-122"/>
                          <a:sym typeface="Arial" panose="020b0604020202020204" pitchFamily="34" charset="0"/>
                        </a:rPr>
                        <a:t>太武帝始光四年（</a:t>
                      </a:r>
                      <a:r>
                        <a:rPr lang="en-US" sz="2200" b="1" kern="100">
                          <a:effectLst/>
                          <a:latin typeface="Arial" panose="020b0604020202020204" pitchFamily="34" charset="0"/>
                          <a:ea typeface="微软雅黑" panose="020b0503020204020204" charset="-122"/>
                          <a:sym typeface="Arial" panose="020b0604020202020204" pitchFamily="34" charset="0"/>
                        </a:rPr>
                        <a:t>427</a:t>
                      </a:r>
                      <a:r>
                        <a:rPr lang="zh-CN" sz="2200" b="1" kern="100">
                          <a:effectLst/>
                          <a:latin typeface="Arial" panose="020b0604020202020204" pitchFamily="34" charset="0"/>
                          <a:ea typeface="微软雅黑" panose="020b0503020204020204" charset="-122"/>
                          <a:sym typeface="Arial" panose="020b0604020202020204" pitchFamily="34" charset="0"/>
                        </a:rPr>
                        <a:t>年）</a:t>
                      </a:r>
                      <a:endParaRPr lang="zh-CN" sz="2200" b="1" kern="100">
                        <a:effectLst/>
                        <a:latin typeface="Arial" panose="020b0604020202020204" pitchFamily="34" charset="0"/>
                        <a:ea typeface="微软雅黑" panose="020b0503020204020204" charset="-122"/>
                        <a:sym typeface="Arial" panose="020b0604020202020204" pitchFamily="34" charset="0"/>
                      </a:endParaRPr>
                    </a:p>
                  </a:txBody>
                  <a:tcPr marL="75565" marR="75565" marT="0" marB="0"/>
                </a:tc>
                <a:tc>
                  <a:txBody>
                    <a:bodyPr vert="horz" wrap="square"/>
                    <a:lstStyle/>
                    <a:p>
                      <a:pPr algn="just">
                        <a:lnSpc>
                          <a:spcPct val="150000"/>
                        </a:lnSpc>
                      </a:pPr>
                      <a:r>
                        <a:rPr lang="zh-CN" sz="2200" b="1" kern="100">
                          <a:effectLst/>
                          <a:latin typeface="Arial" panose="020b0604020202020204" pitchFamily="34" charset="0"/>
                          <a:ea typeface="微软雅黑" panose="020b0503020204020204" charset="-122"/>
                          <a:sym typeface="Arial" panose="020b0604020202020204" pitchFamily="34" charset="0"/>
                        </a:rPr>
                        <a:t>赐留台文武生口、缯帛、马牛各有差</a:t>
                      </a:r>
                      <a:endParaRPr lang="zh-CN" sz="2200" b="1" kern="100">
                        <a:effectLst/>
                        <a:latin typeface="Arial" panose="020b0604020202020204" pitchFamily="34" charset="0"/>
                        <a:ea typeface="微软雅黑" panose="020b0503020204020204" charset="-122"/>
                        <a:sym typeface="Arial" panose="020b0604020202020204" pitchFamily="34" charset="0"/>
                      </a:endParaRPr>
                    </a:p>
                  </a:txBody>
                  <a:tcPr marL="75565" marR="75565" marT="0" marB="0"/>
                </a:tc>
              </a:tr>
            </a:tbl>
          </a:graphicData>
        </a:graphic>
      </p:graphicFrame>
      <p:sp>
        <p:nvSpPr>
          <p:cNvPr id="7" name="矩形 6" title=""/>
          <p:cNvSpPr/>
          <p:nvPr>
            <p:custDataLst>
              <p:tags r:id="rId12"/>
            </p:custDataLst>
          </p:nvPr>
        </p:nvSpPr>
        <p:spPr>
          <a:xfrm>
            <a:off x="5855148" y="808562"/>
            <a:ext cx="6036815" cy="461665"/>
          </a:xfrm>
          <a:prstGeom prst="rect">
            <a:avLst/>
          </a:prstGeom>
          <a:solidFill>
            <a:srgbClr val="FF0000"/>
          </a:solidFill>
        </p:spPr>
        <p:txBody>
          <a:bodyPr wrap="square">
            <a:spAutoFit/>
          </a:bodyPr>
          <a:lstStyle/>
          <a:p>
            <a:pPr algn="ct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标点符号括号</a:t>
            </a:r>
            <a:r>
              <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提供额外的信息或某些细节</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16" title=""/>
          <p:cNvSpPr/>
          <p:nvPr>
            <p:custDataLst>
              <p:tags r:id="rId13"/>
            </p:custDataLst>
          </p:nvPr>
        </p:nvSpPr>
        <p:spPr>
          <a:xfrm flipV="1">
            <a:off x="4883989" y="1837677"/>
            <a:ext cx="2280289" cy="80654"/>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圆角矩形 3" title=""/>
          <p:cNvSpPr/>
          <p:nvPr>
            <p:custDataLst>
              <p:tags r:id="rId14"/>
            </p:custDataLst>
          </p:nvPr>
        </p:nvSpPr>
        <p:spPr>
          <a:xfrm>
            <a:off x="6637742" y="2088401"/>
            <a:ext cx="1059198" cy="1871040"/>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文本框 7" title=""/>
          <p:cNvSpPr txBox="1"/>
          <p:nvPr>
            <p:custDataLst>
              <p:tags r:id="rId15"/>
            </p:custDataLst>
          </p:nvPr>
        </p:nvSpPr>
        <p:spPr>
          <a:xfrm>
            <a:off x="300038" y="4259053"/>
            <a:ext cx="11591925" cy="2012859"/>
          </a:xfrm>
          <a:prstGeom prst="rect">
            <a:avLst/>
          </a:prstGeom>
          <a:solidFill>
            <a:srgbClr val="E1D8F8"/>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10000"/>
              </a:lnSpc>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北魏</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388</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413</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427</a:t>
            </a:r>
            <a:endPar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a:p>
            <a:pPr lvl="0">
              <a:lnSpc>
                <a:spcPct val="110000"/>
              </a:lnSpc>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关键词：主体 </a:t>
            </a:r>
            <a:r>
              <a:rPr lang="zh-CN" altLang="zh-CN" sz="2400" b="1" kern="100">
                <a:latin typeface="Arial" panose="020b0604020202020204" pitchFamily="34" charset="0"/>
                <a:ea typeface="微软雅黑" panose="020b0503020204020204" charset="-122"/>
                <a:sym typeface="Arial" panose="020b0604020202020204" pitchFamily="34" charset="0"/>
              </a:rPr>
              <a:t>《魏书》中关于</a:t>
            </a:r>
            <a:r>
              <a:rPr lang="zh-CN" altLang="zh-CN" sz="2400" b="1" kern="100">
                <a:solidFill>
                  <a:srgbClr val="FF0000"/>
                </a:solidFill>
                <a:latin typeface="Arial" panose="020b0604020202020204" pitchFamily="34" charset="0"/>
                <a:ea typeface="微软雅黑" panose="020b0503020204020204" charset="-122"/>
                <a:sym typeface="Arial" panose="020b0604020202020204" pitchFamily="34" charset="0"/>
              </a:rPr>
              <a:t>皇帝赏赐</a:t>
            </a:r>
            <a:r>
              <a:rPr lang="zh-CN" altLang="zh-CN" sz="2400" b="1" kern="100">
                <a:latin typeface="Arial" panose="020b0604020202020204" pitchFamily="34" charset="0"/>
                <a:ea typeface="微软雅黑" panose="020b0503020204020204" charset="-122"/>
                <a:sym typeface="Arial" panose="020b0604020202020204" pitchFamily="34" charset="0"/>
              </a:rPr>
              <a:t>的部分记载</a:t>
            </a:r>
            <a:endParaRPr lang="en-US" altLang="zh-CN" sz="2400" b="1" kern="100">
              <a:latin typeface="Arial" panose="020b0604020202020204" pitchFamily="34" charset="0"/>
              <a:ea typeface="微软雅黑" panose="020b0503020204020204" charset="-122"/>
              <a:sym typeface="Arial" panose="020b0604020202020204" pitchFamily="34" charset="0"/>
            </a:endParaRPr>
          </a:p>
          <a:p>
            <a:r>
              <a:rPr lang="en-US" altLang="zh-CN" sz="2400" b="1" kern="100">
                <a:solidFill>
                  <a:schemeClr val="bg1"/>
                </a:solidFill>
                <a:latin typeface="Arial" panose="020b0604020202020204" pitchFamily="34" charset="0"/>
                <a:ea typeface="微软雅黑" panose="020b0503020204020204" charset="-122"/>
                <a:sym typeface="Arial" panose="020b0604020202020204" pitchFamily="34" charset="0"/>
              </a:rPr>
              <a:t>                </a:t>
            </a: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标点 括号</a:t>
            </a:r>
            <a:r>
              <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解释</a:t>
            </a:r>
            <a:r>
              <a:rPr lang="zh-CN" altLang="zh-CN" sz="2400" b="1" kern="100">
                <a:latin typeface="Arial" panose="020b0604020202020204" pitchFamily="34" charset="0"/>
                <a:ea typeface="微软雅黑" panose="020b0503020204020204" charset="-122"/>
                <a:sym typeface="Arial" panose="020b0604020202020204" pitchFamily="34" charset="0"/>
              </a:rPr>
              <a:t>《魏书》</a:t>
            </a:r>
            <a:r>
              <a:rPr lang="zh-CN" altLang="en-US" sz="2400" b="1" kern="100">
                <a:latin typeface="Arial" panose="020b0604020202020204" pitchFamily="34" charset="0"/>
                <a:ea typeface="微软雅黑" panose="020b0503020204020204" charset="-122"/>
                <a:sym typeface="Arial" panose="020b0604020202020204" pitchFamily="34" charset="0"/>
              </a:rPr>
              <a:t>记载大致时间段。</a:t>
            </a:r>
            <a:r>
              <a:rPr lang="en-US" altLang="zh-CN" sz="2400" b="1" kern="100">
                <a:latin typeface="Arial" panose="020b0604020202020204" pitchFamily="34" charset="0"/>
                <a:ea typeface="微软雅黑" panose="020b0503020204020204" charset="-122"/>
                <a:sym typeface="Arial" panose="020b0604020202020204" pitchFamily="34" charset="0"/>
              </a:rPr>
              <a:t>(</a:t>
            </a:r>
            <a:r>
              <a:rPr lang="zh-CN" altLang="en-US" sz="2400" b="1" kern="100">
                <a:latin typeface="Arial" panose="020b0604020202020204" pitchFamily="34" charset="0"/>
                <a:ea typeface="微软雅黑" panose="020b0503020204020204" charset="-122"/>
                <a:sym typeface="Arial" panose="020b0604020202020204" pitchFamily="34" charset="0"/>
              </a:rPr>
              <a:t>联系教材：</a:t>
            </a:r>
            <a:r>
              <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rPr>
              <a:t>4</a:t>
            </a: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世纪末</a:t>
            </a:r>
            <a:r>
              <a:rPr lang="zh-CN" altLang="en-US" sz="2400" b="1" kern="100">
                <a:latin typeface="Arial" panose="020b0604020202020204" pitchFamily="34" charset="0"/>
                <a:ea typeface="微软雅黑" panose="020b0503020204020204" charset="-122"/>
                <a:sym typeface="Arial" panose="020b0604020202020204" pitchFamily="34" charset="0"/>
              </a:rPr>
              <a:t>，鲜卑拓跋部建立的北魏强大起来，于</a:t>
            </a:r>
            <a:r>
              <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rPr>
              <a:t>439</a:t>
            </a: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年统一北方</a:t>
            </a:r>
            <a:r>
              <a:rPr lang="zh-CN" altLang="en-US" sz="2400" b="1" kern="100">
                <a:latin typeface="Arial" panose="020b0604020202020204" pitchFamily="34" charset="0"/>
                <a:ea typeface="微软雅黑" panose="020b0503020204020204" charset="-122"/>
                <a:sym typeface="Arial" panose="020b0604020202020204" pitchFamily="34" charset="0"/>
              </a:rPr>
              <a:t>。</a:t>
            </a:r>
            <a:r>
              <a:rPr lang="en-US" altLang="zh-CN" sz="2400" b="1" kern="100">
                <a:latin typeface="Arial" panose="020b0604020202020204" pitchFamily="34" charset="0"/>
                <a:ea typeface="微软雅黑" panose="020b0503020204020204" charset="-122"/>
                <a:sym typeface="Arial" panose="020b0604020202020204" pitchFamily="34" charset="0"/>
              </a:rPr>
              <a:t>5</a:t>
            </a:r>
            <a:r>
              <a:rPr lang="zh-CN" altLang="en-US" sz="2400" b="1" kern="100">
                <a:latin typeface="Arial" panose="020b0604020202020204" pitchFamily="34" charset="0"/>
                <a:ea typeface="微软雅黑" panose="020b0503020204020204" charset="-122"/>
                <a:sym typeface="Arial" panose="020b0604020202020204" pitchFamily="34" charset="0"/>
              </a:rPr>
              <a:t>世纪后期，北魏孝文帝拓跋宏在位，大力推动民族交融</a:t>
            </a:r>
            <a:r>
              <a:rPr lang="en-US" altLang="zh-CN" sz="2400" b="1" kern="100">
                <a:latin typeface="Arial" panose="020b0604020202020204" pitchFamily="34" charset="0"/>
                <a:ea typeface="微软雅黑" panose="020b0503020204020204" charset="-122"/>
                <a:sym typeface="Arial" panose="020b0604020202020204" pitchFamily="34" charset="0"/>
              </a:rPr>
              <a:t>)</a:t>
            </a:r>
            <a:r>
              <a:rPr lang="zh-CN" altLang="en-US" sz="2400" b="1" kern="100">
                <a:latin typeface="Arial" panose="020b0604020202020204" pitchFamily="34" charset="0"/>
                <a:ea typeface="微软雅黑" panose="020b0503020204020204" charset="-122"/>
                <a:sym typeface="Arial" panose="020b0604020202020204" pitchFamily="34" charset="0"/>
              </a:rPr>
              <a:t>可以直接排除</a:t>
            </a:r>
            <a:r>
              <a:rPr lang="en-US" altLang="zh-CN" sz="2400" b="1" kern="100">
                <a:latin typeface="Arial" panose="020b0604020202020204" pitchFamily="34" charset="0"/>
                <a:ea typeface="微软雅黑" panose="020b0503020204020204" charset="-122"/>
                <a:sym typeface="Arial" panose="020b0604020202020204" pitchFamily="34" charset="0"/>
              </a:rPr>
              <a:t>B</a:t>
            </a:r>
            <a:r>
              <a:rPr lang="zh-CN" altLang="en-US" sz="2400" b="1" kern="100">
                <a:latin typeface="Arial" panose="020b0604020202020204" pitchFamily="34" charset="0"/>
                <a:ea typeface="微软雅黑" panose="020b0503020204020204" charset="-122"/>
                <a:sym typeface="Arial" panose="020b0604020202020204" pitchFamily="34" charset="0"/>
              </a:rPr>
              <a:t>、</a:t>
            </a:r>
            <a:r>
              <a:rPr lang="en-US" altLang="zh-CN" sz="2400" b="1" kern="100">
                <a:latin typeface="Arial" panose="020b0604020202020204" pitchFamily="34" charset="0"/>
                <a:ea typeface="微软雅黑" panose="020b0503020204020204" charset="-122"/>
                <a:sym typeface="Arial" panose="020b0604020202020204" pitchFamily="34" charset="0"/>
              </a:rPr>
              <a:t>D</a:t>
            </a:r>
            <a:endPar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title=""/>
          <p:cNvSpPr txBox="1"/>
          <p:nvPr>
            <p:custDataLst>
              <p:tags r:id="rId16"/>
            </p:custDataLst>
          </p:nvPr>
        </p:nvSpPr>
        <p:spPr>
          <a:xfrm>
            <a:off x="442081" y="2875597"/>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文本框 1" title=""/>
          <p:cNvSpPr txBox="1"/>
          <p:nvPr>
            <p:custDataLst>
              <p:tags r:id="rId4"/>
            </p:custDataLst>
          </p:nvPr>
        </p:nvSpPr>
        <p:spPr>
          <a:xfrm>
            <a:off x="338660" y="823993"/>
            <a:ext cx="5464710"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3.</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三审：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审设问，明确题型</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3" name="组合 2" title=""/>
          <p:cNvGrpSpPr/>
          <p:nvPr>
            <p:custDataLst>
              <p:tags r:id="rId5"/>
            </p:custDataLst>
          </p:nvPr>
        </p:nvGrpSpPr>
        <p:grpSpPr>
          <a:xfrm>
            <a:off x="120333" y="121740"/>
            <a:ext cx="11877675" cy="554355"/>
            <a:chOff x="334963" y="1460955"/>
            <a:chExt cx="11877675" cy="554355"/>
          </a:xfrm>
        </p:grpSpPr>
        <p:sp>
          <p:nvSpPr>
            <p:cNvPr id="4" name="矩形 3"/>
            <p:cNvSpPr/>
            <p:nvPr>
              <p:custDataLst>
                <p:tags r:id="rId6"/>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Hexin Shape 5"/>
            <p:cNvSpPr/>
            <p:nvPr>
              <p:custDataLst>
                <p:tags r:id="rId7"/>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6" name="图片 476" title=""/>
          <p:cNvPicPr>
            <a:picLocks noChangeAspect="1"/>
          </p:cNvPicPr>
          <p:nvPr>
            <p:custDataLst>
              <p:tags r:id="rId10"/>
            </p:custDataLst>
          </p:nvPr>
        </p:nvPicPr>
        <p:blipFill>
          <a:blip r:embed="rId8">
            <a:extLst>
              <a:ext uri="{96DAC541-7B7A-43D3-8B79-37D633B846F1}">
                <asvg:svgBlip xmlns:asvg="http://schemas.microsoft.com/office/drawing/2016/SVG/main" r:embed="rId9"/>
              </a:ext>
            </a:extLst>
          </a:blip>
          <a:stretch>
            <a:fillRect/>
          </a:stretch>
        </p:blipFill>
        <p:spPr>
          <a:xfrm>
            <a:off x="215265" y="0"/>
            <a:ext cx="775970" cy="775970"/>
          </a:xfrm>
          <a:prstGeom prst="rect">
            <a:avLst/>
          </a:prstGeom>
        </p:spPr>
      </p:pic>
      <p:sp>
        <p:nvSpPr>
          <p:cNvPr id="7" name="Text Box 2" title=""/>
          <p:cNvSpPr txBox="1">
            <a:spLocks noChangeArrowheads="1"/>
          </p:cNvSpPr>
          <p:nvPr>
            <p:custDataLst>
              <p:tags r:id="rId11"/>
            </p:custDataLst>
          </p:nvPr>
        </p:nvSpPr>
        <p:spPr bwMode="auto">
          <a:xfrm>
            <a:off x="2467981" y="1409913"/>
            <a:ext cx="1098588" cy="2677656"/>
          </a:xfrm>
          <a:prstGeom prst="rect">
            <a:avLst/>
          </a:prstGeom>
          <a:solidFill>
            <a:srgbClr val="FFF2CC"/>
          </a:solidFill>
          <a:ln w="38100">
            <a:solidFill>
              <a:srgbClr val="002060"/>
            </a:solidFill>
            <a:miter lim="800000"/>
          </a:ln>
        </p:spPr>
        <p:txBody>
          <a:bodyPr>
            <a:spAutoFit/>
          </a:bodyPr>
          <a:lstStyle/>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2</a:t>
            </a:r>
            <a:r>
              <a:rPr lang="zh-CN" altLang="en-US" sz="2400" b="1">
                <a:latin typeface="Arial" panose="020b0604020202020204" pitchFamily="34" charset="0"/>
                <a:ea typeface="微软雅黑" panose="020b0503020204020204" charset="-122"/>
                <a:sym typeface="Arial" panose="020b0604020202020204" pitchFamily="34" charset="0"/>
              </a:rPr>
              <a:t>）</a:t>
            </a:r>
            <a:endParaRPr lang="en-US" altLang="zh-CN" sz="2400" b="1">
              <a:latin typeface="Arial" panose="020b0604020202020204" pitchFamily="34" charset="0"/>
              <a:ea typeface="微软雅黑" panose="020b0503020204020204" charset="-122"/>
              <a:sym typeface="Arial" panose="020b0604020202020204" pitchFamily="34" charset="0"/>
            </a:endParaRPr>
          </a:p>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背景</a:t>
            </a:r>
            <a:endParaRPr lang="zh-CN" altLang="en-US" sz="2400" b="1">
              <a:latin typeface="Arial" panose="020b0604020202020204" pitchFamily="34" charset="0"/>
              <a:ea typeface="微软雅黑" panose="020b0503020204020204" charset="-122"/>
              <a:sym typeface="Arial" panose="020b0604020202020204" pitchFamily="34" charset="0"/>
            </a:endParaRPr>
          </a:p>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条件</a:t>
            </a:r>
            <a:endParaRPr lang="zh-CN" altLang="en-US" sz="2400" b="1">
              <a:latin typeface="Arial" panose="020b0604020202020204" pitchFamily="34" charset="0"/>
              <a:ea typeface="微软雅黑" panose="020b0503020204020204" charset="-122"/>
              <a:sym typeface="Arial" panose="020b0604020202020204" pitchFamily="34" charset="0"/>
            </a:endParaRPr>
          </a:p>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原因</a:t>
            </a:r>
            <a:endParaRPr lang="zh-CN" altLang="en-US" sz="2400" b="1">
              <a:latin typeface="Arial" panose="020b0604020202020204" pitchFamily="34" charset="0"/>
              <a:ea typeface="微软雅黑" panose="020b0503020204020204" charset="-122"/>
              <a:sym typeface="Arial" panose="020b0604020202020204" pitchFamily="34" charset="0"/>
            </a:endParaRPr>
          </a:p>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目的</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8" name="AutoShape 3" title=""/>
          <p:cNvSpPr>
            <a:spLocks noChangeArrowheads="1"/>
          </p:cNvSpPr>
          <p:nvPr>
            <p:custDataLst>
              <p:tags r:id="rId12"/>
            </p:custDataLst>
          </p:nvPr>
        </p:nvSpPr>
        <p:spPr bwMode="auto">
          <a:xfrm rot="10800000">
            <a:off x="3597552" y="2438224"/>
            <a:ext cx="784706" cy="917079"/>
          </a:xfrm>
          <a:prstGeom prst="rightArrow">
            <a:avLst>
              <a:gd name="adj1" fmla="val 50000"/>
              <a:gd name="adj2" fmla="val 29236"/>
            </a:avLst>
          </a:prstGeom>
          <a:solidFill>
            <a:srgbClr val="FF3300"/>
          </a:solidFill>
          <a:ln w="9525">
            <a:solidFill>
              <a:srgbClr val="0000FF"/>
            </a:solidFill>
            <a:miter lim="800000"/>
          </a:ln>
        </p:spPr>
        <p:txBody>
          <a:bodyPr rot="10800000" anchor="ctr">
            <a:spAutoFit/>
          </a:bodyPr>
          <a:lstStyle/>
          <a:p>
            <a:pPr algn="ctr" eaLnBrk="1" hangingPunct="1">
              <a:spcBef>
                <a:spcPct val="50000"/>
              </a:spcBef>
            </a:pP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9" name="Text Box 4" title=""/>
          <p:cNvSpPr txBox="1">
            <a:spLocks noChangeArrowheads="1"/>
          </p:cNvSpPr>
          <p:nvPr>
            <p:custDataLst>
              <p:tags r:id="rId13"/>
            </p:custDataLst>
          </p:nvPr>
        </p:nvSpPr>
        <p:spPr bwMode="auto">
          <a:xfrm>
            <a:off x="9095769" y="1269320"/>
            <a:ext cx="1098588" cy="2677656"/>
          </a:xfrm>
          <a:prstGeom prst="rect">
            <a:avLst/>
          </a:prstGeom>
          <a:solidFill>
            <a:srgbClr val="FFF2CC"/>
          </a:solidFill>
          <a:ln w="38100">
            <a:solidFill>
              <a:srgbClr val="002060"/>
            </a:solidFill>
            <a:miter lim="800000"/>
          </a:ln>
        </p:spPr>
        <p:txBody>
          <a:bodyPr>
            <a:spAutoFit/>
          </a:bodyPr>
          <a:lstStyle/>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3</a:t>
            </a:r>
            <a:r>
              <a:rPr lang="zh-CN" altLang="en-US" sz="2400" b="1">
                <a:latin typeface="Arial" panose="020b0604020202020204" pitchFamily="34" charset="0"/>
                <a:ea typeface="微软雅黑" panose="020b0503020204020204" charset="-122"/>
                <a:sym typeface="Arial" panose="020b0604020202020204" pitchFamily="34" charset="0"/>
              </a:rPr>
              <a:t>）</a:t>
            </a:r>
            <a:endParaRPr lang="en-US" altLang="zh-CN" sz="2400" b="1">
              <a:latin typeface="Arial" panose="020b0604020202020204" pitchFamily="34" charset="0"/>
              <a:ea typeface="微软雅黑" panose="020b0503020204020204" charset="-122"/>
              <a:sym typeface="Arial" panose="020b0604020202020204" pitchFamily="34" charset="0"/>
            </a:endParaRPr>
          </a:p>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结果</a:t>
            </a:r>
            <a:endParaRPr lang="zh-CN" altLang="en-US" sz="2400" b="1">
              <a:latin typeface="Arial" panose="020b0604020202020204" pitchFamily="34" charset="0"/>
              <a:ea typeface="微软雅黑" panose="020b0503020204020204" charset="-122"/>
              <a:sym typeface="Arial" panose="020b0604020202020204" pitchFamily="34" charset="0"/>
            </a:endParaRPr>
          </a:p>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影响</a:t>
            </a:r>
            <a:endParaRPr lang="zh-CN" altLang="en-US" sz="2400" b="1">
              <a:latin typeface="Arial" panose="020b0604020202020204" pitchFamily="34" charset="0"/>
              <a:ea typeface="微软雅黑" panose="020b0503020204020204" charset="-122"/>
              <a:sym typeface="Arial" panose="020b0604020202020204" pitchFamily="34" charset="0"/>
            </a:endParaRPr>
          </a:p>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意义</a:t>
            </a:r>
            <a:endParaRPr lang="zh-CN" altLang="en-US" sz="2400" b="1">
              <a:latin typeface="Arial" panose="020b0604020202020204" pitchFamily="34" charset="0"/>
              <a:ea typeface="微软雅黑" panose="020b0503020204020204" charset="-122"/>
              <a:sym typeface="Arial" panose="020b0604020202020204" pitchFamily="34" charset="0"/>
            </a:endParaRPr>
          </a:p>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作用</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0" name="AutoShape 5" title=""/>
          <p:cNvSpPr>
            <a:spLocks noChangeArrowheads="1"/>
          </p:cNvSpPr>
          <p:nvPr>
            <p:custDataLst>
              <p:tags r:id="rId14"/>
            </p:custDataLst>
          </p:nvPr>
        </p:nvSpPr>
        <p:spPr bwMode="auto">
          <a:xfrm>
            <a:off x="8377070" y="2452442"/>
            <a:ext cx="704982" cy="917079"/>
          </a:xfrm>
          <a:prstGeom prst="rightArrow">
            <a:avLst>
              <a:gd name="adj1" fmla="val 50000"/>
              <a:gd name="adj2" fmla="val 29236"/>
            </a:avLst>
          </a:prstGeom>
          <a:solidFill>
            <a:srgbClr val="FF3300"/>
          </a:solidFill>
          <a:ln w="9525">
            <a:solidFill>
              <a:srgbClr val="0000FF"/>
            </a:solidFill>
            <a:miter lim="800000"/>
          </a:ln>
        </p:spPr>
        <p:txBody>
          <a:bodyPr wrap="square" anchor="ctr">
            <a:spAutoFit/>
          </a:bodyPr>
          <a:lstStyle/>
          <a:p>
            <a:pPr algn="ctr" eaLnBrk="1" hangingPunct="1">
              <a:spcBef>
                <a:spcPct val="50000"/>
              </a:spcBef>
            </a:pP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1" name="Text Box 7" title=""/>
          <p:cNvSpPr txBox="1">
            <a:spLocks noChangeArrowheads="1"/>
          </p:cNvSpPr>
          <p:nvPr>
            <p:custDataLst>
              <p:tags r:id="rId15"/>
            </p:custDataLst>
          </p:nvPr>
        </p:nvSpPr>
        <p:spPr bwMode="auto">
          <a:xfrm>
            <a:off x="334963" y="4235928"/>
            <a:ext cx="11425440" cy="461665"/>
          </a:xfrm>
          <a:prstGeom prst="rect">
            <a:avLst/>
          </a:prstGeom>
          <a:noFill/>
          <a:ln w="9525">
            <a:noFill/>
            <a:miter lim="800000"/>
          </a:ln>
        </p:spPr>
        <p:txBody>
          <a:bodyPr wrap="square">
            <a:spAutoFit/>
          </a:bodyPr>
          <a:lstStyle/>
          <a:p>
            <a:pPr>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1</a:t>
            </a:r>
            <a:r>
              <a:rPr lang="zh-CN" altLang="en-US" sz="2400" b="1">
                <a:latin typeface="Arial" panose="020b0604020202020204" pitchFamily="34" charset="0"/>
                <a:ea typeface="微软雅黑" panose="020b0503020204020204" charset="-122"/>
                <a:sym typeface="Arial" panose="020b0604020202020204" pitchFamily="34" charset="0"/>
              </a:rPr>
              <a:t>）考查历史表象的</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本质或实质</a:t>
            </a:r>
            <a:r>
              <a:rPr lang="zh-CN" altLang="en-US" sz="2400" b="1">
                <a:latin typeface="Arial" panose="020b0604020202020204" pitchFamily="34" charset="0"/>
                <a:ea typeface="微软雅黑" panose="020b0503020204020204" charset="-122"/>
                <a:sym typeface="Arial" panose="020b0604020202020204" pitchFamily="34" charset="0"/>
              </a:rPr>
              <a:t>：反映了、揭示了、体现了、说明了、表明了等。</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4" name="Text Box 13" title=""/>
          <p:cNvSpPr txBox="1">
            <a:spLocks noChangeArrowheads="1"/>
          </p:cNvSpPr>
          <p:nvPr>
            <p:custDataLst>
              <p:tags r:id="rId16"/>
            </p:custDataLst>
          </p:nvPr>
        </p:nvSpPr>
        <p:spPr bwMode="auto">
          <a:xfrm>
            <a:off x="4332221" y="3741046"/>
            <a:ext cx="3845057" cy="461665"/>
          </a:xfrm>
          <a:prstGeom prst="rect">
            <a:avLst/>
          </a:prstGeom>
          <a:solidFill>
            <a:srgbClr val="FFF2CC"/>
          </a:solidFill>
          <a:ln w="28575">
            <a:solidFill>
              <a:srgbClr val="002060"/>
            </a:solidFill>
            <a:miter lim="800000"/>
          </a:ln>
        </p:spPr>
        <p:txBody>
          <a:bodyPr>
            <a:spAutoFit/>
          </a:bodyPr>
          <a:lstStyle/>
          <a:p>
            <a:pPr algn="ctr" eaLnBrk="1" hangingPunct="1">
              <a:spcBef>
                <a:spcPct val="50000"/>
              </a:spcBef>
            </a:pPr>
            <a:r>
              <a:rPr lang="zh-CN" altLang="en-US" sz="2400" b="1">
                <a:solidFill>
                  <a:srgbClr val="FF3300"/>
                </a:solidFill>
                <a:latin typeface="Arial" panose="020b0604020202020204" pitchFamily="34" charset="0"/>
                <a:ea typeface="微软雅黑" panose="020b0503020204020204" charset="-122"/>
                <a:sym typeface="Arial" panose="020b0604020202020204" pitchFamily="34" charset="0"/>
              </a:rPr>
              <a:t>（</a:t>
            </a:r>
            <a:r>
              <a:rPr lang="en-US" altLang="zh-CN" sz="2400" b="1">
                <a:solidFill>
                  <a:srgbClr val="FF3300"/>
                </a:solidFill>
                <a:latin typeface="Arial" panose="020b0604020202020204" pitchFamily="34" charset="0"/>
                <a:ea typeface="微软雅黑" panose="020b0503020204020204" charset="-122"/>
                <a:sym typeface="Arial" panose="020b0604020202020204" pitchFamily="34" charset="0"/>
              </a:rPr>
              <a:t>1</a:t>
            </a:r>
            <a:r>
              <a:rPr lang="zh-CN" altLang="en-US" sz="2400" b="1">
                <a:solidFill>
                  <a:srgbClr val="FF3300"/>
                </a:solidFill>
                <a:latin typeface="Arial" panose="020b0604020202020204" pitchFamily="34" charset="0"/>
                <a:ea typeface="微软雅黑" panose="020b0503020204020204" charset="-122"/>
                <a:sym typeface="Arial" panose="020b0604020202020204" pitchFamily="34" charset="0"/>
              </a:rPr>
              <a:t>）本质、实质</a:t>
            </a:r>
            <a:endParaRPr lang="zh-CN" altLang="en-US" sz="2400" b="1">
              <a:solidFill>
                <a:srgbClr val="FF3300"/>
              </a:solidFill>
              <a:latin typeface="Arial" panose="020b0604020202020204" pitchFamily="34" charset="0"/>
              <a:ea typeface="微软雅黑" panose="020b0503020204020204" charset="-122"/>
              <a:sym typeface="Arial" panose="020b0604020202020204" pitchFamily="34" charset="0"/>
            </a:endParaRPr>
          </a:p>
        </p:txBody>
      </p:sp>
      <p:sp>
        <p:nvSpPr>
          <p:cNvPr id="15" name="Text Box 15" title=""/>
          <p:cNvSpPr txBox="1">
            <a:spLocks noChangeArrowheads="1"/>
          </p:cNvSpPr>
          <p:nvPr>
            <p:custDataLst>
              <p:tags r:id="rId17"/>
            </p:custDataLst>
          </p:nvPr>
        </p:nvSpPr>
        <p:spPr bwMode="auto">
          <a:xfrm>
            <a:off x="4496711" y="2665585"/>
            <a:ext cx="3786918" cy="461665"/>
          </a:xfrm>
          <a:prstGeom prst="rect">
            <a:avLst/>
          </a:prstGeom>
          <a:solidFill>
            <a:srgbClr val="FFFF99"/>
          </a:solidFill>
          <a:ln w="9525">
            <a:solidFill>
              <a:srgbClr val="0000CC"/>
            </a:solidFill>
            <a:miter lim="800000"/>
          </a:ln>
        </p:spPr>
        <p:txBody>
          <a:bodyPr wrap="square">
            <a:spAutoFit/>
          </a:bodyPr>
          <a:lstStyle/>
          <a:p>
            <a:pPr algn="ctr" eaLnBrk="1" hangingPunct="1">
              <a:spcBef>
                <a:spcPct val="50000"/>
              </a:spcBef>
            </a:pPr>
            <a:r>
              <a:rPr lang="zh-CN" altLang="en-US" sz="2400" b="1">
                <a:solidFill>
                  <a:srgbClr val="FF3300"/>
                </a:solidFill>
                <a:latin typeface="Arial" panose="020b0604020202020204" pitchFamily="34" charset="0"/>
                <a:ea typeface="微软雅黑" panose="020b0503020204020204" charset="-122"/>
                <a:sym typeface="Arial" panose="020b0604020202020204" pitchFamily="34" charset="0"/>
              </a:rPr>
              <a:t>表象（具象、抽象）</a:t>
            </a:r>
            <a:endParaRPr lang="zh-CN" altLang="en-US" sz="2400" b="1">
              <a:solidFill>
                <a:srgbClr val="FF3300"/>
              </a:solidFill>
              <a:latin typeface="Arial" panose="020b0604020202020204" pitchFamily="34" charset="0"/>
              <a:ea typeface="微软雅黑" panose="020b0503020204020204" charset="-122"/>
              <a:sym typeface="Arial" panose="020b0604020202020204" pitchFamily="34" charset="0"/>
            </a:endParaRPr>
          </a:p>
        </p:txBody>
      </p:sp>
      <p:sp>
        <p:nvSpPr>
          <p:cNvPr id="16" name="Rectangle 16" title=""/>
          <p:cNvSpPr>
            <a:spLocks noChangeArrowheads="1"/>
          </p:cNvSpPr>
          <p:nvPr>
            <p:custDataLst>
              <p:tags r:id="rId18"/>
            </p:custDataLst>
          </p:nvPr>
        </p:nvSpPr>
        <p:spPr bwMode="auto">
          <a:xfrm>
            <a:off x="4482590" y="2678122"/>
            <a:ext cx="3830088" cy="461665"/>
          </a:xfrm>
          <a:prstGeom prst="rect">
            <a:avLst/>
          </a:prstGeom>
          <a:noFill/>
          <a:ln w="38100">
            <a:solidFill>
              <a:srgbClr val="002060"/>
            </a:solidFill>
            <a:miter lim="800000"/>
          </a:ln>
        </p:spPr>
        <p:txBody>
          <a:bodyPr wrap="square" anchor="ctr">
            <a:spAutoFit/>
          </a:bodyPr>
          <a:lstStyle/>
          <a:p>
            <a:pPr eaLnBrk="1" hangingPunct="1"/>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7" name="Text Box 17" title=""/>
          <p:cNvSpPr txBox="1">
            <a:spLocks noChangeArrowheads="1"/>
          </p:cNvSpPr>
          <p:nvPr>
            <p:custDataLst>
              <p:tags r:id="rId19"/>
            </p:custDataLst>
          </p:nvPr>
        </p:nvSpPr>
        <p:spPr bwMode="auto">
          <a:xfrm>
            <a:off x="4370495" y="2158808"/>
            <a:ext cx="3923528" cy="461665"/>
          </a:xfrm>
          <a:prstGeom prst="rect">
            <a:avLst/>
          </a:prstGeom>
          <a:noFill/>
          <a:ln w="9525">
            <a:noFill/>
            <a:miter lim="800000"/>
          </a:ln>
        </p:spPr>
        <p:txBody>
          <a:bodyPr>
            <a:spAutoFit/>
          </a:bodyPr>
          <a:lstStyle/>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新材料、新情境</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8" name="AutoShape 18" title=""/>
          <p:cNvSpPr>
            <a:spLocks noChangeArrowheads="1"/>
          </p:cNvSpPr>
          <p:nvPr>
            <p:custDataLst>
              <p:tags r:id="rId20"/>
            </p:custDataLst>
          </p:nvPr>
        </p:nvSpPr>
        <p:spPr bwMode="auto">
          <a:xfrm rot="5400000">
            <a:off x="5942715" y="3120719"/>
            <a:ext cx="629007" cy="670269"/>
          </a:xfrm>
          <a:prstGeom prst="rightArrow">
            <a:avLst>
              <a:gd name="adj1" fmla="val 50000"/>
              <a:gd name="adj2" fmla="val 25000"/>
            </a:avLst>
          </a:prstGeom>
          <a:solidFill>
            <a:srgbClr val="FF3300"/>
          </a:solidFill>
          <a:ln w="9525">
            <a:solidFill>
              <a:srgbClr val="0000FF"/>
            </a:solidFill>
            <a:miter lim="800000"/>
          </a:ln>
        </p:spPr>
        <p:txBody>
          <a:bodyPr rot="10800000" vert="eaVert" wrap="square" anchor="ctr">
            <a:spAutoFit/>
          </a:bodyPr>
          <a:lstStyle/>
          <a:p>
            <a:pPr algn="ctr" eaLnBrk="1" hangingPunct="1">
              <a:spcBef>
                <a:spcPct val="50000"/>
              </a:spcBef>
            </a:pP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9" name="AutoShape 19" title=""/>
          <p:cNvSpPr>
            <a:spLocks noChangeArrowheads="1"/>
          </p:cNvSpPr>
          <p:nvPr>
            <p:custDataLst>
              <p:tags r:id="rId21"/>
            </p:custDataLst>
          </p:nvPr>
        </p:nvSpPr>
        <p:spPr bwMode="auto">
          <a:xfrm rot="-5400000">
            <a:off x="5969909" y="1649720"/>
            <a:ext cx="629007" cy="670269"/>
          </a:xfrm>
          <a:prstGeom prst="rightArrow">
            <a:avLst>
              <a:gd name="adj1" fmla="val 50000"/>
              <a:gd name="adj2" fmla="val 25000"/>
            </a:avLst>
          </a:prstGeom>
          <a:solidFill>
            <a:srgbClr val="FF3300"/>
          </a:solidFill>
          <a:ln w="9525">
            <a:solidFill>
              <a:srgbClr val="0000FF"/>
            </a:solidFill>
            <a:miter lim="800000"/>
          </a:ln>
        </p:spPr>
        <p:txBody>
          <a:bodyPr vert="eaVert" anchor="ctr">
            <a:spAutoFit/>
          </a:bodyPr>
          <a:lstStyle/>
          <a:p>
            <a:pPr algn="ctr" eaLnBrk="1" hangingPunct="1">
              <a:spcBef>
                <a:spcPct val="50000"/>
              </a:spcBef>
            </a:pP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20" name="Text Box 20" title=""/>
          <p:cNvSpPr txBox="1">
            <a:spLocks noChangeArrowheads="1"/>
          </p:cNvSpPr>
          <p:nvPr>
            <p:custDataLst>
              <p:tags r:id="rId22"/>
            </p:custDataLst>
          </p:nvPr>
        </p:nvSpPr>
        <p:spPr bwMode="auto">
          <a:xfrm>
            <a:off x="4594707" y="1334671"/>
            <a:ext cx="3325021" cy="461665"/>
          </a:xfrm>
          <a:prstGeom prst="rect">
            <a:avLst/>
          </a:prstGeom>
          <a:solidFill>
            <a:srgbClr val="FFF2CC"/>
          </a:solidFill>
          <a:ln w="28575">
            <a:solidFill>
              <a:srgbClr val="002060"/>
            </a:solidFill>
            <a:miter lim="800000"/>
          </a:ln>
        </p:spPr>
        <p:txBody>
          <a:bodyPr wrap="square">
            <a:spAutoFit/>
          </a:bodyPr>
          <a:lstStyle/>
          <a:p>
            <a:pPr algn="ctr">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4</a:t>
            </a:r>
            <a:r>
              <a:rPr lang="zh-CN" altLang="en-US" sz="2400" b="1">
                <a:latin typeface="Arial" panose="020b0604020202020204" pitchFamily="34" charset="0"/>
                <a:ea typeface="微软雅黑" panose="020b0503020204020204" charset="-122"/>
                <a:sym typeface="Arial" panose="020b0604020202020204" pitchFamily="34" charset="0"/>
              </a:rPr>
              <a:t>）推理推断类</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22" name="AutoShape 23" title=""/>
          <p:cNvSpPr>
            <a:spLocks noChangeArrowheads="1"/>
          </p:cNvSpPr>
          <p:nvPr>
            <p:custDataLst>
              <p:tags r:id="rId23"/>
            </p:custDataLst>
          </p:nvPr>
        </p:nvSpPr>
        <p:spPr bwMode="auto">
          <a:xfrm>
            <a:off x="10069509" y="3075882"/>
            <a:ext cx="2004122" cy="706235"/>
          </a:xfrm>
          <a:prstGeom prst="wedgeEllipseCallout">
            <a:avLst>
              <a:gd name="adj1" fmla="val -126406"/>
              <a:gd name="adj2" fmla="val 67916"/>
            </a:avLst>
          </a:prstGeom>
          <a:solidFill>
            <a:srgbClr val="FFFF99"/>
          </a:solidFill>
          <a:ln w="9525">
            <a:solidFill>
              <a:srgbClr val="0000FF"/>
            </a:solidFill>
            <a:miter lim="800000"/>
          </a:ln>
        </p:spPr>
        <p:txBody>
          <a:bodyPr/>
          <a:lstStyle/>
          <a:p>
            <a:pPr algn="ctr" eaLnBrk="1" hangingPunct="1">
              <a:spcBef>
                <a:spcPct val="50000"/>
              </a:spcBef>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难度最大</a:t>
            </a:r>
            <a:endPar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title=""/>
          <p:cNvSpPr txBox="1"/>
          <p:nvPr>
            <p:custDataLst>
              <p:tags r:id="rId24"/>
            </p:custDataLst>
          </p:nvPr>
        </p:nvSpPr>
        <p:spPr>
          <a:xfrm>
            <a:off x="1090614" y="4668142"/>
            <a:ext cx="10801349" cy="461665"/>
          </a:xfrm>
          <a:prstGeom prst="rect">
            <a:avLst/>
          </a:prstGeom>
          <a:solidFill>
            <a:srgbClr val="E1D8F8"/>
          </a:solidFill>
        </p:spPr>
        <p:txBody>
          <a:bodyPr wrap="square">
            <a:spAutoFit/>
          </a:bodyPr>
          <a:lstStyle/>
          <a:p>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方法：先看</a:t>
            </a:r>
            <a:r>
              <a:rPr lang="zh-CN" altLang="zh-CN" sz="2400" b="1" kern="100">
                <a:solidFill>
                  <a:srgbClr val="FF0000"/>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对错</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，再看</a:t>
            </a:r>
            <a:r>
              <a:rPr lang="zh-CN" altLang="zh-CN" sz="2400" b="1" kern="100">
                <a:solidFill>
                  <a:srgbClr val="FF0000"/>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深浅</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，选项一般</a:t>
            </a:r>
            <a:r>
              <a:rPr lang="zh-CN" altLang="zh-CN" sz="2400" b="1" kern="100">
                <a:solidFill>
                  <a:srgbClr val="FF0000"/>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在材料中看不到</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2" name="Text Box 8" title=""/>
          <p:cNvSpPr txBox="1">
            <a:spLocks noChangeArrowheads="1"/>
          </p:cNvSpPr>
          <p:nvPr>
            <p:custDataLst>
              <p:tags r:id="rId25"/>
            </p:custDataLst>
          </p:nvPr>
        </p:nvSpPr>
        <p:spPr bwMode="auto">
          <a:xfrm>
            <a:off x="234093" y="5134162"/>
            <a:ext cx="11352146" cy="461665"/>
          </a:xfrm>
          <a:prstGeom prst="rect">
            <a:avLst/>
          </a:prstGeom>
          <a:noFill/>
          <a:ln w="9525">
            <a:noFill/>
            <a:miter lim="800000"/>
          </a:ln>
        </p:spPr>
        <p:txBody>
          <a:bodyPr wrap="square">
            <a:spAutoFit/>
          </a:bodyPr>
          <a:lstStyle/>
          <a:p>
            <a:pPr>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2</a:t>
            </a:r>
            <a:r>
              <a:rPr lang="zh-CN" altLang="en-US" sz="2400" b="1">
                <a:latin typeface="Arial" panose="020b0604020202020204" pitchFamily="34" charset="0"/>
                <a:ea typeface="微软雅黑" panose="020b0503020204020204" charset="-122"/>
                <a:sym typeface="Arial" panose="020b0604020202020204" pitchFamily="34" charset="0"/>
              </a:rPr>
              <a:t>）考查引发历史表象的</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原因、背景、条件和目的</a:t>
            </a:r>
            <a:r>
              <a:rPr lang="zh-CN" altLang="en-US" sz="2400" b="1">
                <a:latin typeface="Arial" panose="020b0604020202020204" pitchFamily="34" charset="0"/>
                <a:ea typeface="微软雅黑" panose="020b0503020204020204" charset="-122"/>
                <a:sym typeface="Arial" panose="020b0604020202020204" pitchFamily="34" charset="0"/>
              </a:rPr>
              <a:t>。措辞有</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因为、为了、促使</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21" name="文本框 20" title=""/>
          <p:cNvSpPr txBox="1"/>
          <p:nvPr>
            <p:custDataLst>
              <p:tags r:id="rId26"/>
            </p:custDataLst>
          </p:nvPr>
        </p:nvSpPr>
        <p:spPr>
          <a:xfrm>
            <a:off x="1047540" y="5590289"/>
            <a:ext cx="10844423" cy="461665"/>
          </a:xfrm>
          <a:prstGeom prst="rect">
            <a:avLst/>
          </a:prstGeom>
          <a:solidFill>
            <a:srgbClr val="E1D8F8"/>
          </a:solidFill>
        </p:spPr>
        <p:txBody>
          <a:bodyPr wrap="square">
            <a:spAutoFit/>
          </a:bodyPr>
          <a:lstStyle/>
          <a:p>
            <a:r>
              <a:rPr lang="zh-CN" altLang="en-US" sz="2400" b="1" kern="100">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方法：</a:t>
            </a:r>
            <a:r>
              <a:rPr lang="zh-CN" altLang="zh-CN" sz="2400" b="1" kern="100">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问</a:t>
            </a:r>
            <a:r>
              <a:rPr lang="zh-CN" altLang="zh-CN" sz="2400" b="1" kern="100">
                <a:solidFill>
                  <a:srgbClr val="FF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原因</a:t>
            </a:r>
            <a:r>
              <a:rPr lang="zh-CN" altLang="zh-CN" sz="2400" b="1" kern="100">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，选项要能解释题干现象产生的原因，分清是</a:t>
            </a:r>
            <a:r>
              <a:rPr lang="zh-CN" altLang="zh-CN" sz="2400" b="1" kern="100">
                <a:solidFill>
                  <a:srgbClr val="FF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直接的还是根本的</a:t>
            </a:r>
            <a:r>
              <a:rPr lang="zh-CN" altLang="en-US" sz="2400" b="1" kern="100">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26" name="文本框 25" title=""/>
          <p:cNvSpPr txBox="1"/>
          <p:nvPr>
            <p:custDataLst>
              <p:tags r:id="rId27"/>
            </p:custDataLst>
          </p:nvPr>
        </p:nvSpPr>
        <p:spPr>
          <a:xfrm>
            <a:off x="334964" y="6125096"/>
            <a:ext cx="11557000" cy="461665"/>
          </a:xfrm>
          <a:prstGeom prst="rect">
            <a:avLst/>
          </a:prstGeom>
          <a:solidFill>
            <a:srgbClr val="E1D8F8"/>
          </a:solidFill>
        </p:spPr>
        <p:txBody>
          <a:bodyPr wrap="square">
            <a:spAutoFit/>
          </a:bodyPr>
          <a:lstStyle/>
          <a:p>
            <a:r>
              <a:rPr lang="en-US" altLang="zh-CN" sz="2400" b="1" kern="100">
                <a:solidFill>
                  <a:srgbClr val="FF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 </a:t>
            </a:r>
            <a:r>
              <a:rPr lang="zh-CN" altLang="zh-CN" sz="2400" b="1" kern="100">
                <a:solidFill>
                  <a:srgbClr val="FF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旨在</a:t>
            </a:r>
            <a:r>
              <a:rPr lang="en-US" altLang="zh-CN" sz="2400" b="1" kern="100">
                <a:solidFill>
                  <a:srgbClr val="FF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t>
            </a:r>
            <a:r>
              <a:rPr lang="zh-CN" altLang="zh-CN" sz="2400" b="1" kern="100">
                <a:solidFill>
                  <a:srgbClr val="FF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意在</a:t>
            </a:r>
            <a:r>
              <a:rPr lang="en-US" altLang="zh-CN" sz="2400" b="1" kern="100">
                <a:solidFill>
                  <a:srgbClr val="FF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t>
            </a:r>
            <a:r>
              <a:rPr lang="zh-CN" altLang="zh-CN" sz="2400" b="1" kern="100">
                <a:solidFill>
                  <a:srgbClr val="FF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为了</a:t>
            </a:r>
            <a:r>
              <a:rPr lang="zh-CN" altLang="zh-CN" sz="2400" b="1" kern="100">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（问目的，主要考察对历史事件的理解要到位，选表达</a:t>
            </a:r>
            <a:r>
              <a:rPr lang="zh-CN" altLang="zh-CN" sz="2400" b="1" kern="100">
                <a:solidFill>
                  <a:srgbClr val="FF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目的最到位</a:t>
            </a:r>
            <a:r>
              <a:rPr lang="zh-CN" altLang="zh-CN" sz="2400" b="1" kern="100">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slide(fromBottom)">
                                      <p:cBhvr>
                                        <p:cTn id="19" dur="500"/>
                                        <p:tgtEl>
                                          <p:spTgt spid="8"/>
                                        </p:tgtEl>
                                      </p:cBhvr>
                                    </p:animEffect>
                                  </p:childTnLst>
                                </p:cTn>
                              </p:par>
                            </p:childTnLst>
                          </p:cTn>
                        </p:par>
                      </p:childTnLst>
                    </p:cTn>
                  </p:par>
                  <p:par>
                    <p:cTn id="20" fill="hold" nodeType="clickPar">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slide(fromBottom)">
                                      <p:cBhvr>
                                        <p:cTn id="24" dur="500"/>
                                        <p:tgtEl>
                                          <p:spTgt spid="7"/>
                                        </p:tgtEl>
                                      </p:cBhvr>
                                    </p:animEffect>
                                  </p:childTnLst>
                                </p:cTn>
                              </p:par>
                            </p:childTnLst>
                          </p:cTn>
                        </p:par>
                      </p:childTnLst>
                    </p:cTn>
                  </p:par>
                  <p:par>
                    <p:cTn id="25" fill="hold" nodeType="clickPar">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slide(fromBottom)">
                                      <p:cBhvr>
                                        <p:cTn id="29" dur="500"/>
                                        <p:tgtEl>
                                          <p:spTgt spid="10"/>
                                        </p:tgtEl>
                                      </p:cBhvr>
                                    </p:animEffect>
                                  </p:childTnLst>
                                </p:cTn>
                              </p:par>
                            </p:childTnLst>
                          </p:cTn>
                        </p:par>
                      </p:childTnLst>
                    </p:cTn>
                  </p:par>
                  <p:par>
                    <p:cTn id="30" fill="hold" nodeType="clickPar">
                      <p:stCondLst>
                        <p:cond delay="indefinite"/>
                      </p:stCondLst>
                      <p:childTnLst>
                        <p:par>
                          <p:cTn id="31" fill="hold">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slide(fromBottom)">
                                      <p:cBhvr>
                                        <p:cTn id="34" dur="500"/>
                                        <p:tgtEl>
                                          <p:spTgt spid="9"/>
                                        </p:tgtEl>
                                      </p:cBhvr>
                                    </p:animEffect>
                                  </p:childTnLst>
                                </p:cTn>
                              </p:par>
                            </p:childTnLst>
                          </p:cTn>
                        </p:par>
                      </p:childTnLst>
                    </p:cTn>
                  </p:par>
                  <p:par>
                    <p:cTn id="35" fill="hold" nodeType="clickPar">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ppt_x"/>
                                          </p:val>
                                        </p:tav>
                                        <p:tav tm="100000">
                                          <p:val>
                                            <p:strVal val="#ppt_x"/>
                                          </p:val>
                                        </p:tav>
                                      </p:tavLst>
                                    </p:anim>
                                    <p:anim calcmode="lin" valueType="num">
                                      <p:cBhvr additive="base">
                                        <p:cTn id="46" dur="500" fill="hold"/>
                                        <p:tgtEl>
                                          <p:spTgt spid="20"/>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500"/>
                            </p:stCondLst>
                            <p:childTnLst>
                              <p:par>
                                <p:cTn id="48" presetID="8" presetClass="entr" presetSubtype="32"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diamond(out)">
                                      <p:cBhvr>
                                        <p:cTn id="50" dur="1000"/>
                                        <p:tgtEl>
                                          <p:spTgt spid="22"/>
                                        </p:tgtEl>
                                      </p:cBhvr>
                                    </p:animEffect>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fill="hold"/>
                                        <p:tgtEl>
                                          <p:spTgt spid="25"/>
                                        </p:tgtEl>
                                        <p:attrNameLst>
                                          <p:attrName>ppt_x</p:attrName>
                                        </p:attrNameLst>
                                      </p:cBhvr>
                                      <p:tavLst>
                                        <p:tav tm="0">
                                          <p:val>
                                            <p:strVal val="#ppt_x"/>
                                          </p:val>
                                        </p:tav>
                                        <p:tav tm="100000">
                                          <p:val>
                                            <p:strVal val="#ppt_x"/>
                                          </p:val>
                                        </p:tav>
                                      </p:tavLst>
                                    </p:anim>
                                    <p:anim calcmode="lin" valueType="num">
                                      <p:cBhvr additive="base">
                                        <p:cTn id="6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500" fill="hold"/>
                                        <p:tgtEl>
                                          <p:spTgt spid="26"/>
                                        </p:tgtEl>
                                        <p:attrNameLst>
                                          <p:attrName>ppt_x</p:attrName>
                                        </p:attrNameLst>
                                      </p:cBhvr>
                                      <p:tavLst>
                                        <p:tav tm="0">
                                          <p:val>
                                            <p:strVal val="#ppt_x"/>
                                          </p:val>
                                        </p:tav>
                                        <p:tav tm="100000">
                                          <p:val>
                                            <p:strVal val="#ppt_x"/>
                                          </p:val>
                                        </p:tav>
                                      </p:tavLst>
                                    </p:anim>
                                    <p:anim calcmode="lin" valueType="num">
                                      <p:cBhvr additive="base">
                                        <p:cTn id="8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4" grpId="0" animBg="1"/>
      <p:bldP spid="18" grpId="0" animBg="1"/>
      <p:bldP spid="19" grpId="0" animBg="1"/>
      <p:bldP spid="20" grpId="0" animBg="1"/>
      <p:bldP spid="22" grpId="0" animBg="1"/>
      <p:bldP spid="25" grpId="0" animBg="1"/>
      <p:bldP spid="12" grpId="0"/>
      <p:bldP spid="21" grpId="0" animBg="1"/>
      <p:bldP spid="26" grpId="0" animBg="1"/>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文本框 1" title=""/>
          <p:cNvSpPr txBox="1"/>
          <p:nvPr>
            <p:custDataLst>
              <p:tags r:id="rId4"/>
            </p:custDataLst>
          </p:nvPr>
        </p:nvSpPr>
        <p:spPr>
          <a:xfrm>
            <a:off x="338660" y="823993"/>
            <a:ext cx="5464710"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3.</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三审：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审设问，明确题型</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3" name="组合 2" title=""/>
          <p:cNvGrpSpPr/>
          <p:nvPr>
            <p:custDataLst>
              <p:tags r:id="rId5"/>
            </p:custDataLst>
          </p:nvPr>
        </p:nvGrpSpPr>
        <p:grpSpPr>
          <a:xfrm>
            <a:off x="120333" y="121740"/>
            <a:ext cx="11877675" cy="554355"/>
            <a:chOff x="334963" y="1460955"/>
            <a:chExt cx="11877675" cy="554355"/>
          </a:xfrm>
        </p:grpSpPr>
        <p:sp>
          <p:nvSpPr>
            <p:cNvPr id="4" name="矩形 3"/>
            <p:cNvSpPr/>
            <p:nvPr>
              <p:custDataLst>
                <p:tags r:id="rId6"/>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Hexin Shape 5"/>
            <p:cNvSpPr/>
            <p:nvPr>
              <p:custDataLst>
                <p:tags r:id="rId7"/>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6" name="图片 476" title=""/>
          <p:cNvPicPr>
            <a:picLocks noChangeAspect="1"/>
          </p:cNvPicPr>
          <p:nvPr>
            <p:custDataLst>
              <p:tags r:id="rId10"/>
            </p:custDataLst>
          </p:nvPr>
        </p:nvPicPr>
        <p:blipFill>
          <a:blip r:embed="rId8">
            <a:extLst>
              <a:ext uri="{96DAC541-7B7A-43D3-8B79-37D633B846F1}">
                <asvg:svgBlip xmlns:asvg="http://schemas.microsoft.com/office/drawing/2016/SVG/main" r:embed="rId9"/>
              </a:ext>
            </a:extLst>
          </a:blip>
          <a:stretch>
            <a:fillRect/>
          </a:stretch>
        </p:blipFill>
        <p:spPr>
          <a:xfrm>
            <a:off x="215265" y="0"/>
            <a:ext cx="775970" cy="775970"/>
          </a:xfrm>
          <a:prstGeom prst="rect">
            <a:avLst/>
          </a:prstGeom>
        </p:spPr>
      </p:pic>
      <p:sp>
        <p:nvSpPr>
          <p:cNvPr id="7" name="Text Box 2" title=""/>
          <p:cNvSpPr txBox="1">
            <a:spLocks noChangeArrowheads="1"/>
          </p:cNvSpPr>
          <p:nvPr>
            <p:custDataLst>
              <p:tags r:id="rId11"/>
            </p:custDataLst>
          </p:nvPr>
        </p:nvSpPr>
        <p:spPr bwMode="auto">
          <a:xfrm>
            <a:off x="2467981" y="1356647"/>
            <a:ext cx="1098588" cy="2677656"/>
          </a:xfrm>
          <a:prstGeom prst="rect">
            <a:avLst/>
          </a:prstGeom>
          <a:solidFill>
            <a:srgbClr val="FFF2CC"/>
          </a:solidFill>
          <a:ln w="38100">
            <a:solidFill>
              <a:srgbClr val="002060"/>
            </a:solidFill>
            <a:miter lim="800000"/>
          </a:ln>
        </p:spPr>
        <p:txBody>
          <a:bodyPr>
            <a:spAutoFit/>
          </a:bodyPr>
          <a:lstStyle/>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2</a:t>
            </a:r>
            <a:r>
              <a:rPr lang="zh-CN" altLang="en-US" sz="2400" b="1">
                <a:latin typeface="Arial" panose="020b0604020202020204" pitchFamily="34" charset="0"/>
                <a:ea typeface="微软雅黑" panose="020b0503020204020204" charset="-122"/>
                <a:sym typeface="Arial" panose="020b0604020202020204" pitchFamily="34" charset="0"/>
              </a:rPr>
              <a:t>）</a:t>
            </a:r>
            <a:endParaRPr lang="en-US" altLang="zh-CN" sz="2400" b="1">
              <a:latin typeface="Arial" panose="020b0604020202020204" pitchFamily="34" charset="0"/>
              <a:ea typeface="微软雅黑" panose="020b0503020204020204" charset="-122"/>
              <a:sym typeface="Arial" panose="020b0604020202020204" pitchFamily="34" charset="0"/>
            </a:endParaRPr>
          </a:p>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背景</a:t>
            </a:r>
            <a:endParaRPr lang="zh-CN" altLang="en-US" sz="2400" b="1">
              <a:latin typeface="Arial" panose="020b0604020202020204" pitchFamily="34" charset="0"/>
              <a:ea typeface="微软雅黑" panose="020b0503020204020204" charset="-122"/>
              <a:sym typeface="Arial" panose="020b0604020202020204" pitchFamily="34" charset="0"/>
            </a:endParaRPr>
          </a:p>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条件</a:t>
            </a:r>
            <a:endParaRPr lang="zh-CN" altLang="en-US" sz="2400" b="1">
              <a:latin typeface="Arial" panose="020b0604020202020204" pitchFamily="34" charset="0"/>
              <a:ea typeface="微软雅黑" panose="020b0503020204020204" charset="-122"/>
              <a:sym typeface="Arial" panose="020b0604020202020204" pitchFamily="34" charset="0"/>
            </a:endParaRPr>
          </a:p>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原因</a:t>
            </a:r>
            <a:endParaRPr lang="zh-CN" altLang="en-US" sz="2400" b="1">
              <a:latin typeface="Arial" panose="020b0604020202020204" pitchFamily="34" charset="0"/>
              <a:ea typeface="微软雅黑" panose="020b0503020204020204" charset="-122"/>
              <a:sym typeface="Arial" panose="020b0604020202020204" pitchFamily="34" charset="0"/>
            </a:endParaRPr>
          </a:p>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目的</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8" name="AutoShape 3" title=""/>
          <p:cNvSpPr>
            <a:spLocks noChangeArrowheads="1"/>
          </p:cNvSpPr>
          <p:nvPr>
            <p:custDataLst>
              <p:tags r:id="rId12"/>
            </p:custDataLst>
          </p:nvPr>
        </p:nvSpPr>
        <p:spPr bwMode="auto">
          <a:xfrm rot="10800000">
            <a:off x="3597552" y="2438224"/>
            <a:ext cx="784706" cy="917079"/>
          </a:xfrm>
          <a:prstGeom prst="rightArrow">
            <a:avLst>
              <a:gd name="adj1" fmla="val 50000"/>
              <a:gd name="adj2" fmla="val 29236"/>
            </a:avLst>
          </a:prstGeom>
          <a:solidFill>
            <a:srgbClr val="FF3300"/>
          </a:solidFill>
          <a:ln w="9525">
            <a:solidFill>
              <a:srgbClr val="0000FF"/>
            </a:solidFill>
            <a:miter lim="800000"/>
          </a:ln>
        </p:spPr>
        <p:txBody>
          <a:bodyPr rot="10800000" anchor="ctr">
            <a:spAutoFit/>
          </a:bodyPr>
          <a:lstStyle/>
          <a:p>
            <a:pPr algn="ctr" eaLnBrk="1" hangingPunct="1">
              <a:spcBef>
                <a:spcPct val="50000"/>
              </a:spcBef>
            </a:pP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9" name="Text Box 4" title=""/>
          <p:cNvSpPr txBox="1">
            <a:spLocks noChangeArrowheads="1"/>
          </p:cNvSpPr>
          <p:nvPr>
            <p:custDataLst>
              <p:tags r:id="rId13"/>
            </p:custDataLst>
          </p:nvPr>
        </p:nvSpPr>
        <p:spPr bwMode="auto">
          <a:xfrm>
            <a:off x="9095769" y="1269320"/>
            <a:ext cx="1098588" cy="2677656"/>
          </a:xfrm>
          <a:prstGeom prst="rect">
            <a:avLst/>
          </a:prstGeom>
          <a:solidFill>
            <a:srgbClr val="FFF2CC"/>
          </a:solidFill>
          <a:ln w="38100">
            <a:solidFill>
              <a:srgbClr val="002060"/>
            </a:solidFill>
            <a:miter lim="800000"/>
          </a:ln>
        </p:spPr>
        <p:txBody>
          <a:bodyPr>
            <a:spAutoFit/>
          </a:bodyPr>
          <a:lstStyle/>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3</a:t>
            </a:r>
            <a:r>
              <a:rPr lang="zh-CN" altLang="en-US" sz="2400" b="1">
                <a:latin typeface="Arial" panose="020b0604020202020204" pitchFamily="34" charset="0"/>
                <a:ea typeface="微软雅黑" panose="020b0503020204020204" charset="-122"/>
                <a:sym typeface="Arial" panose="020b0604020202020204" pitchFamily="34" charset="0"/>
              </a:rPr>
              <a:t>）</a:t>
            </a:r>
            <a:endParaRPr lang="en-US" altLang="zh-CN" sz="2400" b="1">
              <a:latin typeface="Arial" panose="020b0604020202020204" pitchFamily="34" charset="0"/>
              <a:ea typeface="微软雅黑" panose="020b0503020204020204" charset="-122"/>
              <a:sym typeface="Arial" panose="020b0604020202020204" pitchFamily="34" charset="0"/>
            </a:endParaRPr>
          </a:p>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结果</a:t>
            </a:r>
            <a:endParaRPr lang="zh-CN" altLang="en-US" sz="2400" b="1">
              <a:latin typeface="Arial" panose="020b0604020202020204" pitchFamily="34" charset="0"/>
              <a:ea typeface="微软雅黑" panose="020b0503020204020204" charset="-122"/>
              <a:sym typeface="Arial" panose="020b0604020202020204" pitchFamily="34" charset="0"/>
            </a:endParaRPr>
          </a:p>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影响</a:t>
            </a:r>
            <a:endParaRPr lang="zh-CN" altLang="en-US" sz="2400" b="1">
              <a:latin typeface="Arial" panose="020b0604020202020204" pitchFamily="34" charset="0"/>
              <a:ea typeface="微软雅黑" panose="020b0503020204020204" charset="-122"/>
              <a:sym typeface="Arial" panose="020b0604020202020204" pitchFamily="34" charset="0"/>
            </a:endParaRPr>
          </a:p>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意义</a:t>
            </a:r>
            <a:endParaRPr lang="zh-CN" altLang="en-US" sz="2400" b="1">
              <a:latin typeface="Arial" panose="020b0604020202020204" pitchFamily="34" charset="0"/>
              <a:ea typeface="微软雅黑" panose="020b0503020204020204" charset="-122"/>
              <a:sym typeface="Arial" panose="020b0604020202020204" pitchFamily="34" charset="0"/>
            </a:endParaRPr>
          </a:p>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作用</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0" name="AutoShape 5" title=""/>
          <p:cNvSpPr>
            <a:spLocks noChangeArrowheads="1"/>
          </p:cNvSpPr>
          <p:nvPr>
            <p:custDataLst>
              <p:tags r:id="rId14"/>
            </p:custDataLst>
          </p:nvPr>
        </p:nvSpPr>
        <p:spPr bwMode="auto">
          <a:xfrm>
            <a:off x="8377070" y="2452442"/>
            <a:ext cx="704982" cy="917079"/>
          </a:xfrm>
          <a:prstGeom prst="rightArrow">
            <a:avLst>
              <a:gd name="adj1" fmla="val 50000"/>
              <a:gd name="adj2" fmla="val 29236"/>
            </a:avLst>
          </a:prstGeom>
          <a:solidFill>
            <a:srgbClr val="FF3300"/>
          </a:solidFill>
          <a:ln w="9525">
            <a:solidFill>
              <a:srgbClr val="0000FF"/>
            </a:solidFill>
            <a:miter lim="800000"/>
          </a:ln>
        </p:spPr>
        <p:txBody>
          <a:bodyPr wrap="square" anchor="ctr">
            <a:spAutoFit/>
          </a:bodyPr>
          <a:lstStyle/>
          <a:p>
            <a:pPr algn="ctr" eaLnBrk="1" hangingPunct="1">
              <a:spcBef>
                <a:spcPct val="50000"/>
              </a:spcBef>
            </a:pP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4" name="Text Box 13" title=""/>
          <p:cNvSpPr txBox="1">
            <a:spLocks noChangeArrowheads="1"/>
          </p:cNvSpPr>
          <p:nvPr>
            <p:custDataLst>
              <p:tags r:id="rId15"/>
            </p:custDataLst>
          </p:nvPr>
        </p:nvSpPr>
        <p:spPr bwMode="auto">
          <a:xfrm>
            <a:off x="4332221" y="3741046"/>
            <a:ext cx="3845057" cy="461665"/>
          </a:xfrm>
          <a:prstGeom prst="rect">
            <a:avLst/>
          </a:prstGeom>
          <a:solidFill>
            <a:srgbClr val="FFF2CC"/>
          </a:solidFill>
          <a:ln w="28575">
            <a:solidFill>
              <a:srgbClr val="002060"/>
            </a:solidFill>
            <a:miter lim="800000"/>
          </a:ln>
        </p:spPr>
        <p:txBody>
          <a:bodyPr>
            <a:spAutoFit/>
          </a:bodyPr>
          <a:lstStyle/>
          <a:p>
            <a:pPr algn="ctr" eaLnBrk="1" hangingPunct="1">
              <a:spcBef>
                <a:spcPct val="50000"/>
              </a:spcBef>
            </a:pPr>
            <a:r>
              <a:rPr lang="zh-CN" altLang="en-US" sz="2400" b="1">
                <a:solidFill>
                  <a:srgbClr val="FF3300"/>
                </a:solidFill>
                <a:latin typeface="Arial" panose="020b0604020202020204" pitchFamily="34" charset="0"/>
                <a:ea typeface="微软雅黑" panose="020b0503020204020204" charset="-122"/>
                <a:sym typeface="Arial" panose="020b0604020202020204" pitchFamily="34" charset="0"/>
              </a:rPr>
              <a:t>（</a:t>
            </a:r>
            <a:r>
              <a:rPr lang="en-US" altLang="zh-CN" sz="2400" b="1">
                <a:solidFill>
                  <a:srgbClr val="FF3300"/>
                </a:solidFill>
                <a:latin typeface="Arial" panose="020b0604020202020204" pitchFamily="34" charset="0"/>
                <a:ea typeface="微软雅黑" panose="020b0503020204020204" charset="-122"/>
                <a:sym typeface="Arial" panose="020b0604020202020204" pitchFamily="34" charset="0"/>
              </a:rPr>
              <a:t>1</a:t>
            </a:r>
            <a:r>
              <a:rPr lang="zh-CN" altLang="en-US" sz="2400" b="1">
                <a:solidFill>
                  <a:srgbClr val="FF3300"/>
                </a:solidFill>
                <a:latin typeface="Arial" panose="020b0604020202020204" pitchFamily="34" charset="0"/>
                <a:ea typeface="微软雅黑" panose="020b0503020204020204" charset="-122"/>
                <a:sym typeface="Arial" panose="020b0604020202020204" pitchFamily="34" charset="0"/>
              </a:rPr>
              <a:t>）本质、实质</a:t>
            </a:r>
            <a:endParaRPr lang="zh-CN" altLang="en-US" sz="2400" b="1">
              <a:solidFill>
                <a:srgbClr val="FF3300"/>
              </a:solidFill>
              <a:latin typeface="Arial" panose="020b0604020202020204" pitchFamily="34" charset="0"/>
              <a:ea typeface="微软雅黑" panose="020b0503020204020204" charset="-122"/>
              <a:sym typeface="Arial" panose="020b0604020202020204" pitchFamily="34" charset="0"/>
            </a:endParaRPr>
          </a:p>
        </p:txBody>
      </p:sp>
      <p:sp>
        <p:nvSpPr>
          <p:cNvPr id="15" name="Text Box 15" title=""/>
          <p:cNvSpPr txBox="1">
            <a:spLocks noChangeArrowheads="1"/>
          </p:cNvSpPr>
          <p:nvPr>
            <p:custDataLst>
              <p:tags r:id="rId16"/>
            </p:custDataLst>
          </p:nvPr>
        </p:nvSpPr>
        <p:spPr bwMode="auto">
          <a:xfrm>
            <a:off x="4496711" y="2665585"/>
            <a:ext cx="3786918" cy="461665"/>
          </a:xfrm>
          <a:prstGeom prst="rect">
            <a:avLst/>
          </a:prstGeom>
          <a:solidFill>
            <a:srgbClr val="FFFF99"/>
          </a:solidFill>
          <a:ln w="9525">
            <a:solidFill>
              <a:srgbClr val="0000CC"/>
            </a:solidFill>
            <a:miter lim="800000"/>
          </a:ln>
        </p:spPr>
        <p:txBody>
          <a:bodyPr wrap="square">
            <a:spAutoFit/>
          </a:bodyPr>
          <a:lstStyle/>
          <a:p>
            <a:pPr algn="ctr" eaLnBrk="1" hangingPunct="1">
              <a:spcBef>
                <a:spcPct val="50000"/>
              </a:spcBef>
            </a:pPr>
            <a:r>
              <a:rPr lang="zh-CN" altLang="en-US" sz="2400" b="1">
                <a:solidFill>
                  <a:srgbClr val="FF3300"/>
                </a:solidFill>
                <a:latin typeface="Arial" panose="020b0604020202020204" pitchFamily="34" charset="0"/>
                <a:ea typeface="微软雅黑" panose="020b0503020204020204" charset="-122"/>
                <a:sym typeface="Arial" panose="020b0604020202020204" pitchFamily="34" charset="0"/>
              </a:rPr>
              <a:t>表象（具象、抽象）</a:t>
            </a:r>
            <a:endParaRPr lang="zh-CN" altLang="en-US" sz="2400" b="1">
              <a:solidFill>
                <a:srgbClr val="FF3300"/>
              </a:solidFill>
              <a:latin typeface="Arial" panose="020b0604020202020204" pitchFamily="34" charset="0"/>
              <a:ea typeface="微软雅黑" panose="020b0503020204020204" charset="-122"/>
              <a:sym typeface="Arial" panose="020b0604020202020204" pitchFamily="34" charset="0"/>
            </a:endParaRPr>
          </a:p>
        </p:txBody>
      </p:sp>
      <p:sp>
        <p:nvSpPr>
          <p:cNvPr id="16" name="Rectangle 16" title=""/>
          <p:cNvSpPr>
            <a:spLocks noChangeArrowheads="1"/>
          </p:cNvSpPr>
          <p:nvPr>
            <p:custDataLst>
              <p:tags r:id="rId17"/>
            </p:custDataLst>
          </p:nvPr>
        </p:nvSpPr>
        <p:spPr bwMode="auto">
          <a:xfrm>
            <a:off x="4482590" y="2678122"/>
            <a:ext cx="3830088" cy="461665"/>
          </a:xfrm>
          <a:prstGeom prst="rect">
            <a:avLst/>
          </a:prstGeom>
          <a:noFill/>
          <a:ln w="38100">
            <a:solidFill>
              <a:srgbClr val="0000FF"/>
            </a:solidFill>
            <a:miter lim="800000"/>
          </a:ln>
        </p:spPr>
        <p:txBody>
          <a:bodyPr wrap="square" anchor="ctr">
            <a:spAutoFit/>
          </a:bodyPr>
          <a:lstStyle/>
          <a:p>
            <a:pPr eaLnBrk="1" hangingPunct="1"/>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7" name="Text Box 17" title=""/>
          <p:cNvSpPr txBox="1">
            <a:spLocks noChangeArrowheads="1"/>
          </p:cNvSpPr>
          <p:nvPr>
            <p:custDataLst>
              <p:tags r:id="rId18"/>
            </p:custDataLst>
          </p:nvPr>
        </p:nvSpPr>
        <p:spPr bwMode="auto">
          <a:xfrm>
            <a:off x="4370495" y="2158808"/>
            <a:ext cx="3923528" cy="461665"/>
          </a:xfrm>
          <a:prstGeom prst="rect">
            <a:avLst/>
          </a:prstGeom>
          <a:noFill/>
          <a:ln w="9525">
            <a:solidFill>
              <a:srgbClr val="002060"/>
            </a:solidFill>
            <a:miter lim="800000"/>
          </a:ln>
        </p:spPr>
        <p:txBody>
          <a:bodyPr>
            <a:spAutoFit/>
          </a:bodyPr>
          <a:lstStyle/>
          <a:p>
            <a:pPr algn="ctr" eaLnBrk="1" hangingPunct="1">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新材料、新情境</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8" name="AutoShape 18" title=""/>
          <p:cNvSpPr>
            <a:spLocks noChangeArrowheads="1"/>
          </p:cNvSpPr>
          <p:nvPr>
            <p:custDataLst>
              <p:tags r:id="rId19"/>
            </p:custDataLst>
          </p:nvPr>
        </p:nvSpPr>
        <p:spPr bwMode="auto">
          <a:xfrm rot="5400000">
            <a:off x="5940246" y="3093865"/>
            <a:ext cx="629007" cy="670269"/>
          </a:xfrm>
          <a:prstGeom prst="rightArrow">
            <a:avLst>
              <a:gd name="adj1" fmla="val 50000"/>
              <a:gd name="adj2" fmla="val 25000"/>
            </a:avLst>
          </a:prstGeom>
          <a:solidFill>
            <a:srgbClr val="FF3300"/>
          </a:solidFill>
          <a:ln w="9525">
            <a:solidFill>
              <a:srgbClr val="0000FF"/>
            </a:solidFill>
            <a:miter lim="800000"/>
          </a:ln>
        </p:spPr>
        <p:txBody>
          <a:bodyPr rot="10800000" vert="eaVert" wrap="square" anchor="ctr">
            <a:spAutoFit/>
          </a:bodyPr>
          <a:lstStyle/>
          <a:p>
            <a:pPr algn="ctr" eaLnBrk="1" hangingPunct="1">
              <a:spcBef>
                <a:spcPct val="50000"/>
              </a:spcBef>
            </a:pP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9" name="AutoShape 19" title=""/>
          <p:cNvSpPr>
            <a:spLocks noChangeArrowheads="1"/>
          </p:cNvSpPr>
          <p:nvPr>
            <p:custDataLst>
              <p:tags r:id="rId20"/>
            </p:custDataLst>
          </p:nvPr>
        </p:nvSpPr>
        <p:spPr bwMode="auto">
          <a:xfrm rot="-5400000">
            <a:off x="5940246" y="1720741"/>
            <a:ext cx="629007" cy="670269"/>
          </a:xfrm>
          <a:prstGeom prst="rightArrow">
            <a:avLst>
              <a:gd name="adj1" fmla="val 50000"/>
              <a:gd name="adj2" fmla="val 25000"/>
            </a:avLst>
          </a:prstGeom>
          <a:solidFill>
            <a:srgbClr val="FF3300"/>
          </a:solidFill>
          <a:ln w="9525">
            <a:solidFill>
              <a:srgbClr val="0000FF"/>
            </a:solidFill>
            <a:miter lim="800000"/>
          </a:ln>
        </p:spPr>
        <p:txBody>
          <a:bodyPr vert="eaVert" anchor="ctr">
            <a:spAutoFit/>
          </a:bodyPr>
          <a:lstStyle/>
          <a:p>
            <a:pPr algn="ctr" eaLnBrk="1" hangingPunct="1">
              <a:spcBef>
                <a:spcPct val="50000"/>
              </a:spcBef>
            </a:pP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20" name="Text Box 20" title=""/>
          <p:cNvSpPr txBox="1">
            <a:spLocks noChangeArrowheads="1"/>
          </p:cNvSpPr>
          <p:nvPr>
            <p:custDataLst>
              <p:tags r:id="rId21"/>
            </p:custDataLst>
          </p:nvPr>
        </p:nvSpPr>
        <p:spPr bwMode="auto">
          <a:xfrm>
            <a:off x="4594707" y="1308038"/>
            <a:ext cx="3325021" cy="461665"/>
          </a:xfrm>
          <a:prstGeom prst="rect">
            <a:avLst/>
          </a:prstGeom>
          <a:solidFill>
            <a:srgbClr val="FFF2CC"/>
          </a:solidFill>
          <a:ln w="28575">
            <a:solidFill>
              <a:srgbClr val="002060"/>
            </a:solidFill>
            <a:miter lim="800000"/>
          </a:ln>
        </p:spPr>
        <p:txBody>
          <a:bodyPr wrap="square">
            <a:spAutoFit/>
          </a:bodyPr>
          <a:lstStyle/>
          <a:p>
            <a:pPr algn="ctr">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4</a:t>
            </a:r>
            <a:r>
              <a:rPr lang="zh-CN" altLang="en-US" sz="2400" b="1">
                <a:latin typeface="Arial" panose="020b0604020202020204" pitchFamily="34" charset="0"/>
                <a:ea typeface="微软雅黑" panose="020b0503020204020204" charset="-122"/>
                <a:sym typeface="Arial" panose="020b0604020202020204" pitchFamily="34" charset="0"/>
              </a:rPr>
              <a:t>）推理推断类</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22" name="AutoShape 23" title=""/>
          <p:cNvSpPr>
            <a:spLocks noChangeArrowheads="1"/>
          </p:cNvSpPr>
          <p:nvPr>
            <p:custDataLst>
              <p:tags r:id="rId22"/>
            </p:custDataLst>
          </p:nvPr>
        </p:nvSpPr>
        <p:spPr bwMode="auto">
          <a:xfrm>
            <a:off x="10069509" y="3075882"/>
            <a:ext cx="2004122" cy="706235"/>
          </a:xfrm>
          <a:prstGeom prst="wedgeEllipseCallout">
            <a:avLst>
              <a:gd name="adj1" fmla="val -126406"/>
              <a:gd name="adj2" fmla="val 67916"/>
            </a:avLst>
          </a:prstGeom>
          <a:solidFill>
            <a:srgbClr val="FFFF99"/>
          </a:solidFill>
          <a:ln w="9525">
            <a:solidFill>
              <a:srgbClr val="0000FF"/>
            </a:solidFill>
            <a:miter lim="800000"/>
          </a:ln>
        </p:spPr>
        <p:txBody>
          <a:bodyPr/>
          <a:lstStyle/>
          <a:p>
            <a:pPr algn="ctr" eaLnBrk="1" hangingPunct="1">
              <a:spcBef>
                <a:spcPct val="50000"/>
              </a:spcBef>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难度最大</a:t>
            </a:r>
            <a:endPar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3" name="Text Box 9" title=""/>
          <p:cNvSpPr txBox="1">
            <a:spLocks noChangeArrowheads="1"/>
          </p:cNvSpPr>
          <p:nvPr>
            <p:custDataLst>
              <p:tags r:id="rId23"/>
            </p:custDataLst>
          </p:nvPr>
        </p:nvSpPr>
        <p:spPr bwMode="auto">
          <a:xfrm>
            <a:off x="348379" y="4358400"/>
            <a:ext cx="11543584" cy="830997"/>
          </a:xfrm>
          <a:prstGeom prst="rect">
            <a:avLst/>
          </a:prstGeom>
          <a:noFill/>
          <a:ln w="9525">
            <a:noFill/>
            <a:miter lim="800000"/>
          </a:ln>
        </p:spPr>
        <p:txBody>
          <a:bodyPr wrap="square">
            <a:spAutoFit/>
          </a:bodyPr>
          <a:lstStyle/>
          <a:p>
            <a:pPr>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3</a:t>
            </a:r>
            <a:r>
              <a:rPr lang="zh-CN" altLang="en-US" sz="2400" b="1">
                <a:latin typeface="Arial" panose="020b0604020202020204" pitchFamily="34" charset="0"/>
                <a:ea typeface="微软雅黑" panose="020b0503020204020204" charset="-122"/>
                <a:sym typeface="Arial" panose="020b0604020202020204" pitchFamily="34" charset="0"/>
              </a:rPr>
              <a:t>）考查历史表象产生的</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结果、影响、意义和评价</a:t>
            </a:r>
            <a:r>
              <a:rPr lang="zh-CN" altLang="en-US" sz="2400" b="1">
                <a:latin typeface="Arial" panose="020b0604020202020204" pitchFamily="34" charset="0"/>
                <a:ea typeface="微软雅黑" panose="020b0503020204020204" charset="-122"/>
                <a:sym typeface="Arial" panose="020b0604020202020204" pitchFamily="34" charset="0"/>
              </a:rPr>
              <a:t>。措辞有</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了，如促进了、推动了、产生了等</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属于完成时</a:t>
            </a:r>
            <a:r>
              <a:rPr lang="en-US" altLang="zh-CN" sz="2400" b="1">
                <a:latin typeface="Arial" panose="020b0604020202020204" pitchFamily="34" charset="0"/>
                <a:ea typeface="微软雅黑" panose="020b0503020204020204" charset="-122"/>
                <a:sym typeface="Arial" panose="020b0604020202020204" pitchFamily="34" charset="0"/>
              </a:rPr>
              <a:t>)</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30" name="文本框 29" title=""/>
          <p:cNvSpPr txBox="1"/>
          <p:nvPr>
            <p:custDataLst>
              <p:tags r:id="rId24"/>
            </p:custDataLst>
          </p:nvPr>
        </p:nvSpPr>
        <p:spPr>
          <a:xfrm>
            <a:off x="630315" y="5217396"/>
            <a:ext cx="10786368" cy="461665"/>
          </a:xfrm>
          <a:prstGeom prst="rect">
            <a:avLst/>
          </a:prstGeom>
          <a:solidFill>
            <a:srgbClr val="E1D8F8"/>
          </a:solidFill>
        </p:spPr>
        <p:txBody>
          <a:bodyPr wrap="square">
            <a:spAutoFit/>
          </a:bodyPr>
          <a:lstStyle/>
          <a:p>
            <a:pPr fontAlgn="ct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方法：注意</a:t>
            </a:r>
            <a:r>
              <a:rPr lang="zh-CN" altLang="en-US" sz="2400" b="1" kern="100">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结果、影响是否与题干时空、主题一致。</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注意措辞，避免绝对化</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31" name="Text Box 21" title=""/>
          <p:cNvSpPr txBox="1">
            <a:spLocks noChangeArrowheads="1"/>
          </p:cNvSpPr>
          <p:nvPr>
            <p:custDataLst>
              <p:tags r:id="rId25"/>
            </p:custDataLst>
          </p:nvPr>
        </p:nvSpPr>
        <p:spPr bwMode="auto">
          <a:xfrm>
            <a:off x="334963" y="5657007"/>
            <a:ext cx="11090598" cy="461665"/>
          </a:xfrm>
          <a:prstGeom prst="rect">
            <a:avLst/>
          </a:prstGeom>
          <a:noFill/>
          <a:ln w="9525">
            <a:noFill/>
            <a:miter lim="800000"/>
          </a:ln>
        </p:spPr>
        <p:txBody>
          <a:bodyPr wrap="square">
            <a:spAutoFit/>
          </a:bodyPr>
          <a:lstStyle/>
          <a:p>
            <a:pPr>
              <a:spcBef>
                <a:spcPct val="50000"/>
              </a:spcBef>
            </a:pP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4</a:t>
            </a:r>
            <a:r>
              <a:rPr lang="zh-CN" altLang="en-US" sz="2400" b="1">
                <a:latin typeface="Arial" panose="020b0604020202020204" pitchFamily="34" charset="0"/>
                <a:ea typeface="微软雅黑" panose="020b0503020204020204" charset="-122"/>
                <a:sym typeface="Arial" panose="020b0604020202020204" pitchFamily="34" charset="0"/>
              </a:rPr>
              <a:t>）考查题干的推理推断。措辞有</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由此可知</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zh-CN" sz="2400" b="1">
                <a:latin typeface="Arial" panose="020b0604020202020204" pitchFamily="34" charset="0"/>
                <a:ea typeface="微软雅黑" panose="020b0503020204020204" charset="-122"/>
                <a:sym typeface="Arial" panose="020b0604020202020204" pitchFamily="34" charset="0"/>
              </a:rPr>
              <a:t>据此可以推断</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en-US" sz="2400">
                <a:solidFill>
                  <a:srgbClr val="000000"/>
                </a:solidFill>
                <a:latin typeface="Times New Roman" panose="02020603050405020304" pitchFamily="18" charset="0"/>
              </a:rPr>
              <a:t> </a:t>
            </a:r>
            <a:r>
              <a:rPr lang="zh-CN" altLang="en-US" sz="2400" b="1">
                <a:latin typeface="微软雅黑" panose="020b0503020204020204" charset="-122"/>
                <a:ea typeface="微软雅黑" panose="020b0503020204020204" charset="-122"/>
              </a:rPr>
              <a:t>“这一论断”</a:t>
            </a:r>
            <a:endParaRPr lang="zh-CN" altLang="en-US" sz="2400" b="1">
              <a:latin typeface="微软雅黑" panose="020b0503020204020204" charset="-122"/>
              <a:ea typeface="微软雅黑" panose="020b0503020204020204" charset="-122"/>
              <a:sym typeface="Arial" panose="020b0604020202020204" pitchFamily="34" charset="0"/>
            </a:endParaRPr>
          </a:p>
        </p:txBody>
      </p:sp>
      <p:sp>
        <p:nvSpPr>
          <p:cNvPr id="33" name="文本框 32" title=""/>
          <p:cNvSpPr txBox="1"/>
          <p:nvPr>
            <p:custDataLst>
              <p:tags r:id="rId26"/>
            </p:custDataLst>
          </p:nvPr>
        </p:nvSpPr>
        <p:spPr>
          <a:xfrm>
            <a:off x="579268" y="6114040"/>
            <a:ext cx="10713128" cy="461665"/>
          </a:xfrm>
          <a:prstGeom prst="rect">
            <a:avLst/>
          </a:prstGeom>
          <a:solidFill>
            <a:srgbClr val="E1D8F8"/>
          </a:solidFill>
        </p:spPr>
        <p:txBody>
          <a:bodyPr wrap="square">
            <a:spAutoFit/>
          </a:bodyPr>
          <a:lstStyle/>
          <a:p>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方法：</a:t>
            </a:r>
            <a:r>
              <a:rPr lang="zh-CN" altLang="en-US" sz="2400" b="1">
                <a:latin typeface="Arial" panose="020b0604020202020204" pitchFamily="34" charset="0"/>
                <a:ea typeface="微软雅黑" panose="020b0503020204020204" charset="-122"/>
                <a:sym typeface="Arial" panose="020b0604020202020204" pitchFamily="34" charset="0"/>
              </a:rPr>
              <a:t>根据历史材料或事实，通过逻辑推理得出结论</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lide(fromBottom)">
                                      <p:cBhvr>
                                        <p:cTn id="12" dur="500"/>
                                        <p:tgtEl>
                                          <p:spTgt spid="9"/>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ppt_x"/>
                                          </p:val>
                                        </p:tav>
                                        <p:tav tm="100000">
                                          <p:val>
                                            <p:strVal val="#ppt_x"/>
                                          </p:val>
                                        </p:tav>
                                      </p:tavLst>
                                    </p:anim>
                                    <p:anim calcmode="lin" valueType="num">
                                      <p:cBhvr additive="base">
                                        <p:cTn id="4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ppt_x"/>
                                          </p:val>
                                        </p:tav>
                                        <p:tav tm="100000">
                                          <p:val>
                                            <p:strVal val="#ppt_x"/>
                                          </p:val>
                                        </p:tav>
                                      </p:tavLst>
                                    </p:anim>
                                    <p:anim calcmode="lin" valueType="num">
                                      <p:cBhvr additive="base">
                                        <p:cTn id="4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9" grpId="0" animBg="1"/>
      <p:bldP spid="20" grpId="0" animBg="1"/>
      <p:bldP spid="13" grpId="0"/>
      <p:bldP spid="30" grpId="0" animBg="1"/>
      <p:bldP spid="31" grpId="0"/>
      <p:bldP spid="33" grpId="0" animBg="1"/>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338660" y="823993"/>
            <a:ext cx="5464710"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3" name="组合 2" title=""/>
          <p:cNvGrpSpPr/>
          <p:nvPr>
            <p:custDataLst>
              <p:tags r:id="rId4"/>
            </p:custDataLst>
          </p:nvPr>
        </p:nvGrpSpPr>
        <p:grpSpPr>
          <a:xfrm>
            <a:off x="120333" y="121740"/>
            <a:ext cx="11877675" cy="554355"/>
            <a:chOff x="334963" y="1460955"/>
            <a:chExt cx="11877675" cy="554355"/>
          </a:xfrm>
        </p:grpSpPr>
        <p:sp>
          <p:nvSpPr>
            <p:cNvPr id="4" name="矩形 3"/>
            <p:cNvSpPr/>
            <p:nvPr>
              <p:custDataLst>
                <p:tags r:id="rId5"/>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Hexin Shape 5"/>
            <p:cNvSpPr/>
            <p:nvPr>
              <p:custDataLst>
                <p:tags r:id="rId6"/>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6" name="图片 476" title=""/>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215265" y="0"/>
            <a:ext cx="775970" cy="775970"/>
          </a:xfrm>
          <a:prstGeom prst="rect">
            <a:avLst/>
          </a:prstGeom>
        </p:spPr>
      </p:pic>
      <p:sp>
        <p:nvSpPr>
          <p:cNvPr id="8" name="文本框 7" title=""/>
          <p:cNvSpPr txBox="1"/>
          <p:nvPr>
            <p:custDataLst>
              <p:tags r:id="rId10"/>
            </p:custDataLst>
          </p:nvPr>
        </p:nvSpPr>
        <p:spPr>
          <a:xfrm>
            <a:off x="323697" y="1415560"/>
            <a:ext cx="11557000" cy="2792239"/>
          </a:xfrm>
          <a:prstGeom prst="rect">
            <a:avLst/>
          </a:prstGeom>
          <a:noFill/>
        </p:spPr>
        <p:txBody>
          <a:bodyPr wrap="square">
            <a:spAutoFit/>
          </a:bodyPr>
          <a:lstStyle/>
          <a:p>
            <a:pPr marL="266700" indent="-200025">
              <a:lnSpc>
                <a:spcPct val="150000"/>
              </a:lnSpc>
            </a:pPr>
            <a:r>
              <a:rPr lang="zh-CN" altLang="en-US"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en-US" sz="2400" b="1" kern="100">
                <a:effectLst/>
                <a:latin typeface="Arial" panose="020b0604020202020204" pitchFamily="34" charset="0"/>
                <a:ea typeface="微软雅黑" panose="020b0503020204020204" charset="-122"/>
                <a:sym typeface="Arial" panose="020b0604020202020204" pitchFamily="34" charset="0"/>
              </a:rPr>
              <a:t>福建卷</a:t>
            </a:r>
            <a:r>
              <a:rPr lang="en-US" altLang="zh-CN" sz="2400" b="1" kern="100">
                <a:effectLst/>
                <a:latin typeface="Arial" panose="020b0604020202020204" pitchFamily="34" charset="0"/>
                <a:ea typeface="微软雅黑" panose="020b0503020204020204" charset="-122"/>
                <a:sym typeface="Arial" panose="020b0604020202020204" pitchFamily="34" charset="0"/>
              </a:rPr>
              <a:t>.2</a:t>
            </a:r>
            <a:r>
              <a:rPr lang="zh-CN" altLang="en-US" sz="2400" b="1" kern="100">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魏晋时期，地方撰写的有关名士和豪强的人物传记，是州郡长官了解地方社会的重要信息来源，也是中正评定士人资品的主要依据之—。这反映了该时期（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士人社会地位的提高</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历史书写对象的转移</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地方豪强势力的兴起</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国家治理方式的调适</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9" name="矩形 8" title=""/>
          <p:cNvSpPr/>
          <p:nvPr>
            <p:custDataLst>
              <p:tags r:id="rId11"/>
            </p:custDataLst>
          </p:nvPr>
        </p:nvSpPr>
        <p:spPr>
          <a:xfrm>
            <a:off x="6606952" y="807389"/>
            <a:ext cx="3897221" cy="461665"/>
          </a:xfrm>
          <a:prstGeom prst="rect">
            <a:avLst/>
          </a:prstGeom>
          <a:solidFill>
            <a:srgbClr val="FF0000"/>
          </a:solidFill>
        </p:spPr>
        <p:txBody>
          <a:bodyPr wrap="none">
            <a:spAutoFit/>
          </a:bodyPr>
          <a:lstStyle/>
          <a:p>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考查历史表象的本质或实质</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16" title=""/>
          <p:cNvSpPr/>
          <p:nvPr>
            <p:custDataLst>
              <p:tags r:id="rId12"/>
            </p:custDataLst>
          </p:nvPr>
        </p:nvSpPr>
        <p:spPr>
          <a:xfrm flipV="1">
            <a:off x="2948658" y="1953087"/>
            <a:ext cx="1117316" cy="9840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6" title=""/>
          <p:cNvSpPr/>
          <p:nvPr>
            <p:custDataLst>
              <p:tags r:id="rId13"/>
            </p:custDataLst>
          </p:nvPr>
        </p:nvSpPr>
        <p:spPr>
          <a:xfrm flipV="1">
            <a:off x="2078645" y="2450237"/>
            <a:ext cx="2280289" cy="80654"/>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任意多边形: 形状 16" title=""/>
          <p:cNvSpPr/>
          <p:nvPr>
            <p:custDataLst>
              <p:tags r:id="rId14"/>
            </p:custDataLst>
          </p:nvPr>
        </p:nvSpPr>
        <p:spPr>
          <a:xfrm flipV="1">
            <a:off x="7360859" y="2521257"/>
            <a:ext cx="2280289" cy="80654"/>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圆角矩形 3" title=""/>
          <p:cNvSpPr/>
          <p:nvPr>
            <p:custDataLst>
              <p:tags r:id="rId15"/>
            </p:custDataLst>
          </p:nvPr>
        </p:nvSpPr>
        <p:spPr>
          <a:xfrm>
            <a:off x="10395751" y="2052892"/>
            <a:ext cx="719091"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title=""/>
          <p:cNvSpPr txBox="1"/>
          <p:nvPr>
            <p:custDataLst>
              <p:tags r:id="rId16"/>
            </p:custDataLst>
          </p:nvPr>
        </p:nvSpPr>
        <p:spPr>
          <a:xfrm>
            <a:off x="334963" y="4879979"/>
            <a:ext cx="11481371" cy="1682577"/>
          </a:xfrm>
          <a:prstGeom prst="rect">
            <a:avLst/>
          </a:prstGeom>
          <a:solidFill>
            <a:srgbClr val="FFF2CC"/>
          </a:solidFill>
        </p:spPr>
        <p:txBody>
          <a:bodyPr wrap="square">
            <a:spAutoFit/>
          </a:bodyPr>
          <a:lstStyle/>
          <a:p>
            <a:pPr>
              <a:lnSpc>
                <a:spcPct val="150000"/>
              </a:lnSpc>
            </a:pP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魏晋时期，地方撰写名士和豪强的人物传记成为州郡长官了解地方社会及中正评定士人资品的重要依据，这反映了该时期国家治理中对地方信息的重视与运用，是对治理方式的一种调适，旨在更好地掌握地方动态以维护统治</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6" name="矩形 15" title=""/>
          <p:cNvSpPr/>
          <p:nvPr>
            <p:custDataLst>
              <p:tags r:id="rId17"/>
            </p:custDataLst>
          </p:nvPr>
        </p:nvSpPr>
        <p:spPr>
          <a:xfrm>
            <a:off x="410120" y="4295129"/>
            <a:ext cx="11481843" cy="525016"/>
          </a:xfrm>
          <a:prstGeom prst="rect">
            <a:avLst/>
          </a:prstGeom>
          <a:solidFill>
            <a:srgbClr val="C8AFF6"/>
          </a:solidFill>
        </p:spPr>
        <p:txBody>
          <a:bodyPr wrap="square">
            <a:spAutoFit/>
          </a:bodyPr>
          <a:lstStyle/>
          <a:p>
            <a:pPr lvl="0" algn="just">
              <a:lnSpc>
                <a:spcPct val="130000"/>
              </a:lnSpc>
              <a:buClrTx/>
              <a:buSzTx/>
              <a:buFontTx/>
            </a:pPr>
            <a:r>
              <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表现了、反映了、说明了</a:t>
            </a:r>
            <a:r>
              <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a:t>
            </a:r>
            <a:r>
              <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实质（经济、全面的、主观的、历史进程、社会转型）</a:t>
            </a:r>
            <a:endPar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p:txBody>
      </p:sp>
      <p:sp>
        <p:nvSpPr>
          <p:cNvPr id="17" name="文本框 16" title=""/>
          <p:cNvSpPr txBox="1"/>
          <p:nvPr>
            <p:custDataLst>
              <p:tags r:id="rId18"/>
            </p:custDataLst>
          </p:nvPr>
        </p:nvSpPr>
        <p:spPr>
          <a:xfrm>
            <a:off x="4916427" y="3577901"/>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8" name="圆角矩形 3" title=""/>
          <p:cNvSpPr/>
          <p:nvPr>
            <p:custDataLst>
              <p:tags r:id="rId19"/>
            </p:custDataLst>
          </p:nvPr>
        </p:nvSpPr>
        <p:spPr>
          <a:xfrm>
            <a:off x="3346882" y="3721894"/>
            <a:ext cx="719091"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22" name="组合 21" title=""/>
          <p:cNvGrpSpPr/>
          <p:nvPr>
            <p:custDataLst>
              <p:tags r:id="rId20"/>
            </p:custDataLst>
          </p:nvPr>
        </p:nvGrpSpPr>
        <p:grpSpPr>
          <a:xfrm>
            <a:off x="3968318" y="1422275"/>
            <a:ext cx="7696940" cy="2261959"/>
            <a:chOff x="3808520" y="1484419"/>
            <a:chExt cx="7696940" cy="2261959"/>
          </a:xfrm>
        </p:grpSpPr>
        <p:sp>
          <p:nvSpPr>
            <p:cNvPr id="19" name="文本框 18"/>
            <p:cNvSpPr txBox="1"/>
            <p:nvPr>
              <p:custDataLst>
                <p:tags r:id="rId21"/>
              </p:custDataLst>
            </p:nvPr>
          </p:nvSpPr>
          <p:spPr>
            <a:xfrm>
              <a:off x="4249837" y="1484419"/>
              <a:ext cx="7255623" cy="2238946"/>
            </a:xfrm>
            <a:prstGeom prst="rect">
              <a:avLst/>
            </a:prstGeom>
            <a:solidFill>
              <a:schemeClr val="bg2"/>
            </a:solidFill>
          </p:spPr>
          <p:txBody>
            <a:bodyPr wrap="square" rtlCol="0">
              <a:spAutoFit/>
            </a:bodyPr>
            <a:lstStyle/>
            <a:p>
              <a:pPr>
                <a:lnSpc>
                  <a:spcPct val="150000"/>
                </a:lnSpc>
              </a:pPr>
              <a:r>
                <a:rPr lang="en-US" altLang="zh-CN" sz="2400">
                  <a:solidFill>
                    <a:srgbClr val="671FEB"/>
                  </a:solidFill>
                  <a:latin typeface="Arial" panose="020b0604020202020204" pitchFamily="34" charset="0"/>
                  <a:ea typeface="微软雅黑" panose="020b0503020204020204" charset="-122"/>
                  <a:sym typeface="Arial" panose="020b0604020202020204" pitchFamily="34" charset="0"/>
                </a:rPr>
                <a:t>【</a:t>
              </a:r>
              <a:r>
                <a:rPr lang="zh-CN" altLang="en-US" sz="2400">
                  <a:solidFill>
                    <a:srgbClr val="671FEB"/>
                  </a:solidFill>
                  <a:latin typeface="Arial" panose="020b0604020202020204" pitchFamily="34" charset="0"/>
                  <a:ea typeface="微软雅黑" panose="020b0503020204020204" charset="-122"/>
                  <a:sym typeface="Arial" panose="020b0604020202020204" pitchFamily="34" charset="0"/>
                </a:rPr>
                <a:t>点睛</a:t>
              </a:r>
              <a:r>
                <a:rPr lang="en-US" altLang="zh-CN" sz="2400">
                  <a:solidFill>
                    <a:srgbClr val="671FEB"/>
                  </a:solidFill>
                  <a:latin typeface="Arial" panose="020b0604020202020204" pitchFamily="34" charset="0"/>
                  <a:ea typeface="微软雅黑" panose="020b0503020204020204" charset="-122"/>
                  <a:sym typeface="Arial" panose="020b0604020202020204" pitchFamily="34" charset="0"/>
                </a:rPr>
                <a:t>】</a:t>
              </a:r>
              <a:r>
                <a:rPr lang="zh-CN" altLang="en-US" sz="2400">
                  <a:latin typeface="Arial" panose="020b0604020202020204" pitchFamily="34" charset="0"/>
                  <a:ea typeface="微软雅黑" panose="020b0503020204020204" charset="-122"/>
                  <a:sym typeface="Arial" panose="020b0604020202020204" pitchFamily="34" charset="0"/>
                </a:rPr>
                <a:t>选项出现</a:t>
              </a:r>
              <a:r>
                <a:rPr lang="zh-CN" altLang="en-US" sz="2400">
                  <a:solidFill>
                    <a:srgbClr val="FF0000"/>
                  </a:solidFill>
                  <a:latin typeface="Arial" panose="020b0604020202020204" pitchFamily="34" charset="0"/>
                  <a:ea typeface="微软雅黑" panose="020b0503020204020204" charset="-122"/>
                  <a:sym typeface="Arial" panose="020b0604020202020204" pitchFamily="34" charset="0"/>
                </a:rPr>
                <a:t>“产生、”“出现”、“兴起”、“完成”、“形成”</a:t>
              </a:r>
              <a:r>
                <a:rPr lang="zh-CN" altLang="en-US" sz="2400">
                  <a:latin typeface="Arial" panose="020b0604020202020204" pitchFamily="34" charset="0"/>
                  <a:ea typeface="微软雅黑" panose="020b0503020204020204" charset="-122"/>
                  <a:sym typeface="Arial" panose="020b0604020202020204" pitchFamily="34" charset="0"/>
                </a:rPr>
                <a:t>等字样一定注意对应具体时间点或时间段，平常复习时注意积累。</a:t>
              </a:r>
              <a:endParaRPr lang="en-US" altLang="zh-CN" sz="2400">
                <a:latin typeface="Arial" panose="020b0604020202020204" pitchFamily="34" charset="0"/>
                <a:ea typeface="微软雅黑" panose="020b0503020204020204" charset="-122"/>
                <a:sym typeface="Arial" panose="020b0604020202020204" pitchFamily="34" charset="0"/>
              </a:endParaRPr>
            </a:p>
            <a:p>
              <a:pPr>
                <a:lnSpc>
                  <a:spcPct val="150000"/>
                </a:lnSpc>
              </a:pPr>
              <a:r>
                <a:rPr lang="zh-CN" altLang="en-US" sz="2400">
                  <a:latin typeface="Arial" panose="020b0604020202020204" pitchFamily="34" charset="0"/>
                  <a:ea typeface="微软雅黑" panose="020b0503020204020204" charset="-122"/>
                  <a:sym typeface="Arial" panose="020b0604020202020204" pitchFamily="34" charset="0"/>
                </a:rPr>
                <a:t>如本题</a:t>
              </a:r>
              <a:r>
                <a:rPr lang="zh-CN" altLang="zh-CN" sz="2400" kern="100">
                  <a:effectLst/>
                  <a:latin typeface="Arial" panose="020b0604020202020204" pitchFamily="34" charset="0"/>
                  <a:ea typeface="微软雅黑" panose="020b0503020204020204" charset="-122"/>
                  <a:sym typeface="Arial" panose="020b0604020202020204" pitchFamily="34" charset="0"/>
                </a:rPr>
                <a:t>地方豪强势力的兴起</a:t>
              </a:r>
              <a:r>
                <a:rPr lang="zh-CN" altLang="en-US" sz="2400" kern="100">
                  <a:effectLst/>
                  <a:latin typeface="Arial" panose="020b0604020202020204" pitchFamily="34" charset="0"/>
                  <a:ea typeface="微软雅黑" panose="020b0503020204020204" charset="-122"/>
                  <a:sym typeface="Arial" panose="020b0604020202020204" pitchFamily="34" charset="0"/>
                </a:rPr>
                <a:t>是东汉时期</a:t>
              </a:r>
              <a:endParaRPr lang="zh-CN" altLang="en-US" sz="2400">
                <a:latin typeface="Arial" panose="020b0604020202020204" pitchFamily="34" charset="0"/>
                <a:ea typeface="微软雅黑" panose="020b0503020204020204" charset="-122"/>
                <a:sym typeface="Arial" panose="020b0604020202020204" pitchFamily="34" charset="0"/>
              </a:endParaRPr>
            </a:p>
          </p:txBody>
        </p:sp>
        <p:cxnSp>
          <p:nvCxnSpPr>
            <p:cNvPr id="21" name="连接符: 曲线 20"/>
            <p:cNvCxnSpPr/>
            <p:nvPr>
              <p:custDataLst>
                <p:tags r:id="rId22"/>
              </p:custDataLst>
            </p:nvPr>
          </p:nvCxnSpPr>
          <p:spPr>
            <a:xfrm rot="5400000" flipH="1" flipV="1">
              <a:off x="3777448" y="3200401"/>
              <a:ext cx="577049" cy="514905"/>
            </a:xfrm>
            <a:prstGeom prst="curved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ppt_x"/>
                                          </p:val>
                                        </p:tav>
                                        <p:tav tm="100000">
                                          <p:val>
                                            <p:strVal val="#ppt_x"/>
                                          </p:val>
                                        </p:tav>
                                      </p:tavLst>
                                    </p:anim>
                                    <p:anim calcmode="lin" valueType="num">
                                      <p:cBhvr additive="base">
                                        <p:cTn id="3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ppt_x"/>
                                          </p:val>
                                        </p:tav>
                                        <p:tav tm="100000">
                                          <p:val>
                                            <p:strVal val="#ppt_x"/>
                                          </p:val>
                                        </p:tav>
                                      </p:tavLst>
                                    </p:anim>
                                    <p:anim calcmode="lin" valueType="num">
                                      <p:cBhvr additive="base">
                                        <p:cTn id="4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ppt_x"/>
                                          </p:val>
                                        </p:tav>
                                        <p:tav tm="100000">
                                          <p:val>
                                            <p:strVal val="#ppt_x"/>
                                          </p:val>
                                        </p:tav>
                                      </p:tavLst>
                                    </p:anim>
                                    <p:anim calcmode="lin" valueType="num">
                                      <p:cBhvr additive="base">
                                        <p:cTn id="5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5" grpId="0" animBg="1"/>
      <p:bldP spid="16" grpId="0" animBg="1"/>
      <p:bldP spid="17" grpId="0"/>
      <p:bldP spid="18" grpId="0" animBg="1"/>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338660" y="823993"/>
            <a:ext cx="4251095"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3" name="组合 2" title=""/>
          <p:cNvGrpSpPr/>
          <p:nvPr>
            <p:custDataLst>
              <p:tags r:id="rId4"/>
            </p:custDataLst>
          </p:nvPr>
        </p:nvGrpSpPr>
        <p:grpSpPr>
          <a:xfrm>
            <a:off x="120333" y="121740"/>
            <a:ext cx="11877675" cy="554355"/>
            <a:chOff x="334963" y="1460955"/>
            <a:chExt cx="11877675" cy="554355"/>
          </a:xfrm>
        </p:grpSpPr>
        <p:sp>
          <p:nvSpPr>
            <p:cNvPr id="4" name="矩形 3"/>
            <p:cNvSpPr/>
            <p:nvPr>
              <p:custDataLst>
                <p:tags r:id="rId5"/>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Hexin Shape 5"/>
            <p:cNvSpPr/>
            <p:nvPr>
              <p:custDataLst>
                <p:tags r:id="rId6"/>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6" name="图片 476" title=""/>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215265" y="0"/>
            <a:ext cx="775970" cy="775970"/>
          </a:xfrm>
          <a:prstGeom prst="rect">
            <a:avLst/>
          </a:prstGeom>
        </p:spPr>
      </p:pic>
      <p:sp>
        <p:nvSpPr>
          <p:cNvPr id="7" name="矩形 6" title=""/>
          <p:cNvSpPr/>
          <p:nvPr>
            <p:custDataLst>
              <p:tags r:id="rId10"/>
            </p:custDataLst>
          </p:nvPr>
        </p:nvSpPr>
        <p:spPr>
          <a:xfrm>
            <a:off x="4657932" y="824355"/>
            <a:ext cx="7300396" cy="461665"/>
          </a:xfrm>
          <a:prstGeom prst="rect">
            <a:avLst/>
          </a:prstGeom>
          <a:solidFill>
            <a:srgbClr val="FF0000"/>
          </a:solidFill>
        </p:spPr>
        <p:txBody>
          <a:bodyPr wrap="none">
            <a:spAutoFit/>
          </a:bodyPr>
          <a:lstStyle/>
          <a:p>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考查引发历史表象的原因、背景、条件和目的类型题</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title=""/>
          <p:cNvSpPr txBox="1"/>
          <p:nvPr>
            <p:custDataLst>
              <p:tags r:id="rId11"/>
            </p:custDataLst>
          </p:nvPr>
        </p:nvSpPr>
        <p:spPr>
          <a:xfrm>
            <a:off x="266330" y="1429753"/>
            <a:ext cx="11625632" cy="2792239"/>
          </a:xfrm>
          <a:prstGeom prst="rect">
            <a:avLst/>
          </a:prstGeom>
          <a:noFill/>
        </p:spPr>
        <p:txBody>
          <a:bodyPr wrap="square">
            <a:spAutoFit/>
          </a:bodyPr>
          <a:lstStyle/>
          <a:p>
            <a:pPr marL="266700" indent="-266700">
              <a:lnSpc>
                <a:spcPct val="15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·甘肃高考·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13</a:t>
            </a: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16</a:t>
            </a:r>
            <a:r>
              <a:rPr lang="zh-CN" altLang="zh-CN" sz="2400" b="1" kern="100">
                <a:effectLst/>
                <a:latin typeface="Arial" panose="020b0604020202020204" pitchFamily="34" charset="0"/>
                <a:ea typeface="微软雅黑" panose="020b0503020204020204" charset="-122"/>
                <a:sym typeface="Arial" panose="020b0604020202020204" pitchFamily="34" charset="0"/>
              </a:rPr>
              <a:t>世纪下半叶，西、葡、法三国争相殖民美洲。</a:t>
            </a:r>
            <a:r>
              <a:rPr lang="en-US" altLang="zh-CN" sz="2400" b="1" kern="100">
                <a:effectLst/>
                <a:latin typeface="Arial" panose="020b0604020202020204" pitchFamily="34" charset="0"/>
                <a:ea typeface="微软雅黑" panose="020b0503020204020204" charset="-122"/>
                <a:sym typeface="Arial" panose="020b0604020202020204" pitchFamily="34" charset="0"/>
              </a:rPr>
              <a:t>1562</a:t>
            </a:r>
            <a:r>
              <a:rPr lang="zh-CN" altLang="zh-CN" sz="2400" b="1" kern="100">
                <a:effectLst/>
                <a:latin typeface="Arial" panose="020b0604020202020204" pitchFamily="34" charset="0"/>
                <a:ea typeface="微软雅黑" panose="020b0503020204020204" charset="-122"/>
                <a:sym typeface="Arial" panose="020b0604020202020204" pitchFamily="34" charset="0"/>
              </a:rPr>
              <a:t>年，西班牙国王下令绘制了当时最大的美洲地图，要求特别标注出各国的领地分布；地图刊印后，在西欧广为发行。西班牙国王此举旨在（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彰显西班牙拥有高超绘图水平</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通过大量刊行该地图赚取利润</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明确西班牙在美洲的势力范围</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向西欧普及美洲相关地理知识</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16" title=""/>
          <p:cNvSpPr/>
          <p:nvPr>
            <p:custDataLst>
              <p:tags r:id="rId12"/>
            </p:custDataLst>
          </p:nvPr>
        </p:nvSpPr>
        <p:spPr>
          <a:xfrm flipV="1">
            <a:off x="3330398" y="1899820"/>
            <a:ext cx="1561198" cy="1509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6" title=""/>
          <p:cNvSpPr/>
          <p:nvPr>
            <p:custDataLst>
              <p:tags r:id="rId13"/>
            </p:custDataLst>
          </p:nvPr>
        </p:nvSpPr>
        <p:spPr>
          <a:xfrm flipV="1">
            <a:off x="7494024" y="2547890"/>
            <a:ext cx="2892849"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圆角矩形 3" title=""/>
          <p:cNvSpPr/>
          <p:nvPr>
            <p:custDataLst>
              <p:tags r:id="rId14"/>
            </p:custDataLst>
          </p:nvPr>
        </p:nvSpPr>
        <p:spPr>
          <a:xfrm>
            <a:off x="6027938" y="2629940"/>
            <a:ext cx="719091"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文本框 13" title=""/>
          <p:cNvSpPr txBox="1"/>
          <p:nvPr>
            <p:custDataLst>
              <p:tags r:id="rId15"/>
            </p:custDataLst>
          </p:nvPr>
        </p:nvSpPr>
        <p:spPr>
          <a:xfrm>
            <a:off x="334963" y="5346236"/>
            <a:ext cx="11557000" cy="1200329"/>
          </a:xfrm>
          <a:prstGeom prst="rect">
            <a:avLst/>
          </a:prstGeom>
          <a:solidFill>
            <a:srgbClr val="FFF2CC"/>
          </a:solidFill>
        </p:spPr>
        <p:txBody>
          <a:bodyPr wrap="square">
            <a:spAutoFit/>
          </a:bodyPr>
          <a:lstStyle/>
          <a:p>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西班牙国王下令绘制并广泛发行标注了各国领地分布的美洲地图，显然是为了向外界展示和明确西班牙在美洲的势力范围。这既是对自身殖民成果的宣示，也是对潜在竞争对手的警告，</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5" name="文本框 14" title=""/>
          <p:cNvSpPr txBox="1"/>
          <p:nvPr>
            <p:custDataLst>
              <p:tags r:id="rId16"/>
            </p:custDataLst>
          </p:nvPr>
        </p:nvSpPr>
        <p:spPr>
          <a:xfrm>
            <a:off x="373744" y="4225569"/>
            <a:ext cx="11518219" cy="961289"/>
          </a:xfrm>
          <a:prstGeom prst="rect">
            <a:avLst/>
          </a:prstGeom>
          <a:solidFill>
            <a:srgbClr val="E1D8F8"/>
          </a:solidFill>
        </p:spPr>
        <p:txBody>
          <a:bodyPr wrap="square">
            <a:spAutoFit/>
          </a:bodyPr>
          <a:lstStyle/>
          <a:p>
            <a:pPr algn="just">
              <a:lnSpc>
                <a:spcPct val="150000"/>
              </a:lnSpc>
            </a:pPr>
            <a:r>
              <a:rPr lang="zh-CN" altLang="zh-CN" sz="2000" b="1">
                <a:latin typeface="Arial" panose="020b0604020202020204" pitchFamily="34" charset="0"/>
                <a:ea typeface="微软雅黑" panose="020b0503020204020204" charset="-122"/>
                <a:cs typeface="黑体" panose="02010609060101010101" charset="-122"/>
                <a:sym typeface="Arial" panose="020b0604020202020204" pitchFamily="34" charset="0"/>
              </a:rPr>
              <a:t>“目的”、“旨在”、“意在”、“为了”类解题技巧此类题选项一定要找到“根本目的”。一般与当事者从</a:t>
            </a:r>
            <a:r>
              <a:rPr lang="zh-CN" altLang="zh-CN" sz="2000" b="1">
                <a:solidFill>
                  <a:srgbClr val="FF0000"/>
                </a:solidFill>
                <a:latin typeface="Arial" panose="020b0604020202020204" pitchFamily="34" charset="0"/>
                <a:ea typeface="微软雅黑" panose="020b0503020204020204" charset="-122"/>
                <a:cs typeface="黑体" panose="02010609060101010101" charset="-122"/>
                <a:sym typeface="Arial" panose="020b0604020202020204" pitchFamily="34" charset="0"/>
              </a:rPr>
              <a:t>其阶级本性（立场）、阶层（集团）利益、民族利益或所处的历史环</a:t>
            </a:r>
            <a:r>
              <a:rPr lang="zh-CN" altLang="zh-CN" sz="2000" b="1">
                <a:latin typeface="Arial" panose="020b0604020202020204" pitchFamily="34" charset="0"/>
                <a:ea typeface="微软雅黑" panose="020b0503020204020204" charset="-122"/>
                <a:cs typeface="黑体" panose="02010609060101010101" charset="-122"/>
                <a:sym typeface="Arial" panose="020b0604020202020204" pitchFamily="34" charset="0"/>
              </a:rPr>
              <a:t>境等方面密切相关。</a:t>
            </a:r>
            <a:endParaRPr lang="zh-CN" altLang="zh-CN" sz="2000" b="1">
              <a:latin typeface="Arial" panose="020b0604020202020204" pitchFamily="34" charset="0"/>
              <a:ea typeface="微软雅黑" panose="020b0503020204020204" charset="-122"/>
              <a:cs typeface="黑体" panose="02010609060101010101" charset="-122"/>
              <a:sym typeface="Arial" panose="020b0604020202020204" pitchFamily="34" charset="0"/>
            </a:endParaRPr>
          </a:p>
        </p:txBody>
      </p:sp>
      <p:sp>
        <p:nvSpPr>
          <p:cNvPr id="16" name="文本框 15" title=""/>
          <p:cNvSpPr txBox="1"/>
          <p:nvPr>
            <p:custDataLst>
              <p:tags r:id="rId17"/>
            </p:custDataLst>
          </p:nvPr>
        </p:nvSpPr>
        <p:spPr>
          <a:xfrm>
            <a:off x="334963" y="3429000"/>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4" grpId="0" animBg="1"/>
      <p:bldP spid="15" grpId="0" animBg="1"/>
      <p:bldP spid="16"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文本框 1" title=""/>
          <p:cNvSpPr txBox="1"/>
          <p:nvPr>
            <p:custDataLst>
              <p:tags r:id="rId4"/>
            </p:custDataLst>
          </p:nvPr>
        </p:nvSpPr>
        <p:spPr>
          <a:xfrm>
            <a:off x="338660" y="823993"/>
            <a:ext cx="4854777"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3" name="组合 2" title=""/>
          <p:cNvGrpSpPr/>
          <p:nvPr>
            <p:custDataLst>
              <p:tags r:id="rId5"/>
            </p:custDataLst>
          </p:nvPr>
        </p:nvGrpSpPr>
        <p:grpSpPr>
          <a:xfrm>
            <a:off x="120333" y="121740"/>
            <a:ext cx="11877675" cy="554355"/>
            <a:chOff x="334963" y="1460955"/>
            <a:chExt cx="11877675" cy="554355"/>
          </a:xfrm>
        </p:grpSpPr>
        <p:sp>
          <p:nvSpPr>
            <p:cNvPr id="4" name="矩形 3"/>
            <p:cNvSpPr/>
            <p:nvPr>
              <p:custDataLst>
                <p:tags r:id="rId6"/>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Hexin Shape 5"/>
            <p:cNvSpPr/>
            <p:nvPr>
              <p:custDataLst>
                <p:tags r:id="rId7"/>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6" name="图片 476" title=""/>
          <p:cNvPicPr>
            <a:picLocks noChangeAspect="1"/>
          </p:cNvPicPr>
          <p:nvPr>
            <p:custDataLst>
              <p:tags r:id="rId10"/>
            </p:custDataLst>
          </p:nvPr>
        </p:nvPicPr>
        <p:blipFill>
          <a:blip r:embed="rId8">
            <a:extLst>
              <a:ext uri="{96DAC541-7B7A-43D3-8B79-37D633B846F1}">
                <asvg:svgBlip xmlns:asvg="http://schemas.microsoft.com/office/drawing/2016/SVG/main" r:embed="rId9"/>
              </a:ext>
            </a:extLst>
          </a:blip>
          <a:stretch>
            <a:fillRect/>
          </a:stretch>
        </p:blipFill>
        <p:spPr>
          <a:xfrm>
            <a:off x="215265" y="0"/>
            <a:ext cx="775970" cy="775970"/>
          </a:xfrm>
          <a:prstGeom prst="rect">
            <a:avLst/>
          </a:prstGeom>
        </p:spPr>
      </p:pic>
      <p:sp>
        <p:nvSpPr>
          <p:cNvPr id="7" name="矩形 6" title=""/>
          <p:cNvSpPr/>
          <p:nvPr>
            <p:custDataLst>
              <p:tags r:id="rId11"/>
            </p:custDataLst>
          </p:nvPr>
        </p:nvSpPr>
        <p:spPr>
          <a:xfrm>
            <a:off x="5446881" y="810674"/>
            <a:ext cx="6372257" cy="461665"/>
          </a:xfrm>
          <a:prstGeom prst="rect">
            <a:avLst/>
          </a:prstGeom>
          <a:solidFill>
            <a:srgbClr val="FF0000"/>
          </a:solidFill>
        </p:spPr>
        <p:txBody>
          <a:bodyPr wrap="none">
            <a:spAutoFit/>
          </a:bodyPr>
          <a:lstStyle/>
          <a:p>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考查历史表象产生的结果、影响、意义和评价</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title=""/>
          <p:cNvSpPr txBox="1"/>
          <p:nvPr>
            <p:custDataLst>
              <p:tags r:id="rId12"/>
            </p:custDataLst>
          </p:nvPr>
        </p:nvSpPr>
        <p:spPr>
          <a:xfrm>
            <a:off x="334963" y="1381801"/>
            <a:ext cx="11390051" cy="2792239"/>
          </a:xfrm>
          <a:prstGeom prst="rect">
            <a:avLst/>
          </a:prstGeom>
          <a:noFill/>
        </p:spPr>
        <p:txBody>
          <a:bodyPr wrap="square">
            <a:spAutoFit/>
          </a:bodyPr>
          <a:lstStyle/>
          <a:p>
            <a:pPr marL="266700" indent="-200025">
              <a:lnSpc>
                <a:spcPct val="15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·广西高考·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9</a:t>
            </a: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1934</a:t>
            </a:r>
            <a:r>
              <a:rPr lang="zh-CN" altLang="zh-CN" sz="2400" b="1" kern="100">
                <a:effectLst/>
                <a:latin typeface="Arial" panose="020b0604020202020204" pitchFamily="34" charset="0"/>
                <a:ea typeface="微软雅黑" panose="020b0503020204020204" charset="-122"/>
                <a:sym typeface="Arial" panose="020b0604020202020204" pitchFamily="34" charset="0"/>
              </a:rPr>
              <a:t>年</a:t>
            </a:r>
            <a:r>
              <a:rPr lang="en-US" altLang="zh-CN" sz="2400" b="1" kern="100">
                <a:effectLst/>
                <a:latin typeface="Arial" panose="020b0604020202020204" pitchFamily="34" charset="0"/>
                <a:ea typeface="微软雅黑" panose="020b0503020204020204" charset="-122"/>
                <a:sym typeface="Arial" panose="020b0604020202020204" pitchFamily="34" charset="0"/>
              </a:rPr>
              <a:t>2</a:t>
            </a:r>
            <a:r>
              <a:rPr lang="zh-CN" altLang="zh-CN" sz="2400" b="1" kern="100">
                <a:effectLst/>
                <a:latin typeface="Arial" panose="020b0604020202020204" pitchFamily="34" charset="0"/>
                <a:ea typeface="微软雅黑" panose="020b0503020204020204" charset="-122"/>
                <a:sym typeface="Arial" panose="020b0604020202020204" pitchFamily="34" charset="0"/>
              </a:rPr>
              <a:t>月，中央苏区的消费合作社达到</a:t>
            </a:r>
            <a:r>
              <a:rPr lang="en-US" altLang="zh-CN" sz="2400" b="1" kern="100">
                <a:effectLst/>
                <a:latin typeface="Arial" panose="020b0604020202020204" pitchFamily="34" charset="0"/>
                <a:ea typeface="微软雅黑" panose="020b0503020204020204" charset="-122"/>
                <a:sym typeface="Arial" panose="020b0604020202020204" pitchFamily="34" charset="0"/>
              </a:rPr>
              <a:t>1140</a:t>
            </a:r>
            <a:r>
              <a:rPr lang="zh-CN" altLang="zh-CN" sz="2400" b="1" kern="100">
                <a:effectLst/>
                <a:latin typeface="Arial" panose="020b0604020202020204" pitchFamily="34" charset="0"/>
                <a:ea typeface="微软雅黑" panose="020b0503020204020204" charset="-122"/>
                <a:sym typeface="Arial" panose="020b0604020202020204" pitchFamily="34" charset="0"/>
              </a:rPr>
              <a:t>个，成为中央苏区各区各乡普遍的经济组织，自成立以来，“不间断供给与优惠价格满足了民众对生活必需品的需求”，部分合作社还提供“免费看病等福利”。这有利于</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indent="-200025">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增强党在苏区的社会动员能力</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建立革命统一战线</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indent="-200025">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推动根据地土地改革顺利实施</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巩固无产阶级专政</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16" title=""/>
          <p:cNvSpPr/>
          <p:nvPr>
            <p:custDataLst>
              <p:tags r:id="rId13"/>
            </p:custDataLst>
          </p:nvPr>
        </p:nvSpPr>
        <p:spPr>
          <a:xfrm flipV="1">
            <a:off x="3348153" y="1882065"/>
            <a:ext cx="1561198" cy="1509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6" title=""/>
          <p:cNvSpPr/>
          <p:nvPr>
            <p:custDataLst>
              <p:tags r:id="rId14"/>
            </p:custDataLst>
          </p:nvPr>
        </p:nvSpPr>
        <p:spPr>
          <a:xfrm flipV="1">
            <a:off x="5034911" y="1864308"/>
            <a:ext cx="2679784"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圆角矩形 3" title=""/>
          <p:cNvSpPr/>
          <p:nvPr>
            <p:custDataLst>
              <p:tags r:id="rId15"/>
            </p:custDataLst>
          </p:nvPr>
        </p:nvSpPr>
        <p:spPr>
          <a:xfrm>
            <a:off x="9836458" y="2594429"/>
            <a:ext cx="914400"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文本框 13" title=""/>
          <p:cNvSpPr txBox="1"/>
          <p:nvPr>
            <p:custDataLst>
              <p:tags r:id="rId16"/>
            </p:custDataLst>
          </p:nvPr>
        </p:nvSpPr>
        <p:spPr>
          <a:xfrm>
            <a:off x="410854" y="4862290"/>
            <a:ext cx="11481109" cy="461665"/>
          </a:xfrm>
          <a:prstGeom prst="rect">
            <a:avLst/>
          </a:prstGeom>
          <a:solidFill>
            <a:srgbClr val="C8AFF6"/>
          </a:solidFill>
        </p:spPr>
        <p:txBody>
          <a:bodyPr wrap="square">
            <a:spAutoFit/>
          </a:bodyPr>
          <a:lstStyle/>
          <a:p>
            <a:pPr indent="400050" fontAlgn="ct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方法：注意</a:t>
            </a:r>
            <a:r>
              <a:rPr lang="zh-CN" altLang="en-US" sz="2400" b="1" kern="100">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结果、影响是否与题干时空、主题一致。</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注意措辞，避免绝对化</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16" name="文本框 15" title=""/>
          <p:cNvSpPr txBox="1"/>
          <p:nvPr>
            <p:custDataLst>
              <p:tags r:id="rId17"/>
            </p:custDataLst>
          </p:nvPr>
        </p:nvSpPr>
        <p:spPr>
          <a:xfrm>
            <a:off x="334963" y="5467723"/>
            <a:ext cx="11557000" cy="1128579"/>
          </a:xfrm>
          <a:prstGeom prst="rect">
            <a:avLst/>
          </a:prstGeom>
          <a:solidFill>
            <a:srgbClr val="FFF2CC"/>
          </a:solidFill>
        </p:spPr>
        <p:txBody>
          <a:bodyPr wrap="square">
            <a:spAutoFit/>
          </a:bodyPr>
          <a:lstStyle/>
          <a:p>
            <a:pPr>
              <a:lnSpc>
                <a:spcPct val="150000"/>
              </a:lnSpc>
            </a:pP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据材料可知，通过消费合作社为民众提供生活必需品和福利，能够增强党在苏区的影响力和号召力，动员群众支持革命事业，从而增强党在苏区的社会动员能力</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8" name="文本框 17" title=""/>
          <p:cNvSpPr txBox="1"/>
          <p:nvPr>
            <p:custDataLst>
              <p:tags r:id="rId18"/>
            </p:custDataLst>
          </p:nvPr>
        </p:nvSpPr>
        <p:spPr>
          <a:xfrm>
            <a:off x="8753381" y="3164435"/>
            <a:ext cx="3138581" cy="400110"/>
          </a:xfrm>
          <a:prstGeom prst="rect">
            <a:avLst/>
          </a:prstGeom>
          <a:solidFill>
            <a:schemeClr val="bg2"/>
          </a:solidFill>
          <a:ln>
            <a:solidFill>
              <a:srgbClr val="002060"/>
            </a:solidFill>
          </a:ln>
        </p:spPr>
        <p:txBody>
          <a:bodyPr wrap="square">
            <a:spAutoFit/>
          </a:bodyPr>
          <a:lstStyle/>
          <a:p>
            <a:r>
              <a:rPr lang="zh-CN" altLang="en-US" sz="2000" b="1" kern="100">
                <a:solidFill>
                  <a:srgbClr val="FFC000"/>
                </a:solidFill>
                <a:latin typeface="Arial" panose="020b0604020202020204" pitchFamily="34" charset="0"/>
                <a:ea typeface="微软雅黑" panose="020b0503020204020204" charset="-122"/>
                <a:sym typeface="Arial" panose="020b0604020202020204" pitchFamily="34" charset="0"/>
              </a:rPr>
              <a:t>时空错乱；</a:t>
            </a:r>
            <a:r>
              <a:rPr lang="en-US" altLang="zh-CN" sz="2000" b="1" kern="100">
                <a:solidFill>
                  <a:srgbClr val="FFC000"/>
                </a:solidFill>
                <a:effectLst/>
                <a:latin typeface="Arial" panose="020b0604020202020204" pitchFamily="34" charset="0"/>
                <a:ea typeface="微软雅黑" panose="020b0503020204020204" charset="-122"/>
                <a:sym typeface="Arial" panose="020b0604020202020204" pitchFamily="34" charset="0"/>
              </a:rPr>
              <a:t>1924</a:t>
            </a:r>
            <a:r>
              <a:rPr lang="zh-CN" altLang="zh-CN" sz="2000" b="1" kern="100">
                <a:solidFill>
                  <a:srgbClr val="FFC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a:t>
            </a:r>
            <a:r>
              <a:rPr lang="en-US" altLang="zh-CN" sz="2000" b="1" kern="100">
                <a:solidFill>
                  <a:srgbClr val="FFC000"/>
                </a:solidFill>
                <a:effectLst/>
                <a:latin typeface="Arial" panose="020b0604020202020204" pitchFamily="34" charset="0"/>
                <a:ea typeface="微软雅黑" panose="020b0503020204020204" charset="-122"/>
                <a:sym typeface="Arial" panose="020b0604020202020204" pitchFamily="34" charset="0"/>
              </a:rPr>
              <a:t>1927</a:t>
            </a:r>
            <a:r>
              <a:rPr lang="zh-CN" altLang="zh-CN" sz="2000" b="1" kern="100">
                <a:solidFill>
                  <a:srgbClr val="FFC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年</a:t>
            </a:r>
            <a:endParaRPr lang="zh-CN" altLang="en-US" sz="2000" b="1">
              <a:solidFill>
                <a:srgbClr val="FFC000"/>
              </a:solidFill>
              <a:latin typeface="Arial" panose="020b0604020202020204" pitchFamily="34" charset="0"/>
              <a:ea typeface="微软雅黑" panose="020b0503020204020204" charset="-122"/>
              <a:sym typeface="Arial" panose="020b0604020202020204" pitchFamily="34" charset="0"/>
            </a:endParaRPr>
          </a:p>
        </p:txBody>
      </p:sp>
      <p:sp>
        <p:nvSpPr>
          <p:cNvPr id="19" name="文本框 18" title=""/>
          <p:cNvSpPr txBox="1"/>
          <p:nvPr>
            <p:custDataLst>
              <p:tags r:id="rId19"/>
            </p:custDataLst>
          </p:nvPr>
        </p:nvSpPr>
        <p:spPr>
          <a:xfrm>
            <a:off x="201798" y="2875597"/>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0" name="文本框 19" title=""/>
          <p:cNvSpPr txBox="1"/>
          <p:nvPr>
            <p:custDataLst>
              <p:tags r:id="rId20"/>
            </p:custDataLst>
          </p:nvPr>
        </p:nvSpPr>
        <p:spPr>
          <a:xfrm>
            <a:off x="978023" y="4257868"/>
            <a:ext cx="2778712" cy="400110"/>
          </a:xfrm>
          <a:prstGeom prst="rect">
            <a:avLst/>
          </a:prstGeom>
          <a:solidFill>
            <a:schemeClr val="bg2"/>
          </a:solidFill>
          <a:ln>
            <a:solidFill>
              <a:srgbClr val="002060"/>
            </a:solidFill>
          </a:ln>
        </p:spPr>
        <p:txBody>
          <a:bodyPr wrap="square">
            <a:spAutoFit/>
          </a:bodyPr>
          <a:lstStyle/>
          <a:p>
            <a:r>
              <a:rPr lang="zh-CN" altLang="en-US" sz="2000" b="1" kern="100">
                <a:solidFill>
                  <a:srgbClr val="FFC000"/>
                </a:solidFill>
                <a:latin typeface="Arial" panose="020b0604020202020204" pitchFamily="34" charset="0"/>
                <a:ea typeface="微软雅黑" panose="020b0503020204020204" charset="-122"/>
                <a:sym typeface="Arial" panose="020b0604020202020204" pitchFamily="34" charset="0"/>
              </a:rPr>
              <a:t>时空错乱；</a:t>
            </a:r>
            <a:r>
              <a:rPr lang="en-US" altLang="zh-CN" sz="2000" b="1" kern="100">
                <a:solidFill>
                  <a:srgbClr val="FFC000"/>
                </a:solidFill>
                <a:latin typeface="Arial" panose="020b0604020202020204" pitchFamily="34" charset="0"/>
                <a:ea typeface="微软雅黑" panose="020b0503020204020204" charset="-122"/>
                <a:sym typeface="Arial" panose="020b0604020202020204" pitchFamily="34" charset="0"/>
              </a:rPr>
              <a:t>1947</a:t>
            </a:r>
            <a:r>
              <a:rPr lang="zh-CN" altLang="en-US" sz="2000" b="1" kern="100">
                <a:solidFill>
                  <a:srgbClr val="FFC000"/>
                </a:solidFill>
                <a:latin typeface="Arial" panose="020b0604020202020204" pitchFamily="34" charset="0"/>
                <a:ea typeface="微软雅黑" panose="020b0503020204020204" charset="-122"/>
                <a:sym typeface="Arial" panose="020b0604020202020204" pitchFamily="34" charset="0"/>
              </a:rPr>
              <a:t>年</a:t>
            </a:r>
            <a:r>
              <a:rPr lang="zh-CN" altLang="zh-CN" sz="2000" b="1" kern="100">
                <a:solidFill>
                  <a:srgbClr val="FFC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年</a:t>
            </a:r>
            <a:endParaRPr lang="zh-CN" altLang="en-US" sz="2000" b="1">
              <a:solidFill>
                <a:srgbClr val="FFC000"/>
              </a:solidFill>
              <a:latin typeface="Arial" panose="020b0604020202020204" pitchFamily="34" charset="0"/>
              <a:ea typeface="微软雅黑" panose="020b0503020204020204" charset="-122"/>
              <a:sym typeface="Arial" panose="020b0604020202020204" pitchFamily="34" charset="0"/>
            </a:endParaRPr>
          </a:p>
        </p:txBody>
      </p:sp>
      <p:sp>
        <p:nvSpPr>
          <p:cNvPr id="21" name="文本框 20" title=""/>
          <p:cNvSpPr txBox="1"/>
          <p:nvPr>
            <p:custDataLst>
              <p:tags r:id="rId21"/>
            </p:custDataLst>
          </p:nvPr>
        </p:nvSpPr>
        <p:spPr>
          <a:xfrm>
            <a:off x="5841505" y="4238633"/>
            <a:ext cx="4287916" cy="400110"/>
          </a:xfrm>
          <a:prstGeom prst="rect">
            <a:avLst/>
          </a:prstGeom>
          <a:solidFill>
            <a:schemeClr val="bg2"/>
          </a:solidFill>
          <a:ln>
            <a:solidFill>
              <a:srgbClr val="002060"/>
            </a:solidFill>
          </a:ln>
        </p:spPr>
        <p:txBody>
          <a:bodyPr wrap="square">
            <a:spAutoFit/>
          </a:bodyPr>
          <a:lstStyle/>
          <a:p>
            <a:r>
              <a:rPr lang="zh-CN" altLang="en-US" sz="2000" b="1" kern="100">
                <a:solidFill>
                  <a:srgbClr val="FFC000"/>
                </a:solidFill>
                <a:effectLst/>
                <a:latin typeface="Arial" panose="020b0604020202020204" pitchFamily="34" charset="0"/>
                <a:ea typeface="微软雅黑" panose="020b0503020204020204" charset="-122"/>
                <a:sym typeface="Arial" panose="020b0604020202020204" pitchFamily="34" charset="0"/>
              </a:rPr>
              <a:t>主体不一致；材料涉及经济和生活</a:t>
            </a:r>
            <a:endParaRPr lang="zh-CN" altLang="en-US" sz="2000" b="1">
              <a:solidFill>
                <a:srgbClr val="FFC000"/>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ppt_x"/>
                                          </p:val>
                                        </p:tav>
                                        <p:tav tm="100000">
                                          <p:val>
                                            <p:strVal val="#ppt_x"/>
                                          </p:val>
                                        </p:tav>
                                      </p:tavLst>
                                    </p:anim>
                                    <p:anim calcmode="lin" valueType="num">
                                      <p:cBhvr additive="base">
                                        <p:cTn id="4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4" grpId="0" animBg="1"/>
      <p:bldP spid="16" grpId="0" animBg="1"/>
      <p:bldP spid="18" grpId="0" animBg="1"/>
      <p:bldP spid="19" grpId="0"/>
      <p:bldP spid="20" grpId="0" animBg="1"/>
      <p:bldP spid="21" grpId="0"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 name="文本框 2" title=""/>
          <p:cNvSpPr txBox="1"/>
          <p:nvPr>
            <p:custDataLst>
              <p:tags r:id="rId3"/>
            </p:custDataLst>
          </p:nvPr>
        </p:nvSpPr>
        <p:spPr>
          <a:xfrm>
            <a:off x="304075" y="1703465"/>
            <a:ext cx="11227023" cy="911596"/>
          </a:xfrm>
          <a:prstGeom prst="rect">
            <a:avLst/>
          </a:prstGeom>
          <a:noFill/>
          <a:ln>
            <a:solidFill>
              <a:srgbClr val="002060"/>
            </a:solidFill>
          </a:ln>
        </p:spPr>
        <p:txBody>
          <a:bodyPr wrap="square">
            <a:spAutoFit/>
          </a:bodyPr>
          <a:lstStyle/>
          <a:p>
            <a:pPr marL="152400" marR="152400" indent="266700">
              <a:lnSpc>
                <a:spcPct val="115000"/>
              </a:lnSpc>
              <a:spcAft>
                <a:spcPts val="800"/>
              </a:spcAft>
            </a:pPr>
            <a:r>
              <a:rPr lang="zh-CN" altLang="zh-CN" sz="2400" b="1" kern="0" spc="75">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实现对学科主干知识、学科能力和思想素养相统一的考核目标，重视“新材料”、“新情境”的创设与运用，鼓励考生独立思考和创造性的解决问题。</a:t>
            </a:r>
            <a:endPar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p:txBody>
      </p:sp>
      <p:sp>
        <p:nvSpPr>
          <p:cNvPr id="5" name="文本框 4" title=""/>
          <p:cNvSpPr txBox="1"/>
          <p:nvPr>
            <p:custDataLst>
              <p:tags r:id="rId4"/>
            </p:custDataLst>
          </p:nvPr>
        </p:nvSpPr>
        <p:spPr>
          <a:xfrm>
            <a:off x="4902107" y="776687"/>
            <a:ext cx="3580537" cy="552652"/>
          </a:xfrm>
          <a:prstGeom prst="rect">
            <a:avLst/>
          </a:prstGeom>
          <a:solidFill>
            <a:schemeClr val="accent2"/>
          </a:solidFill>
        </p:spPr>
        <p:txBody>
          <a:bodyPr wrap="square">
            <a:spAutoFit/>
          </a:bodyPr>
          <a:lstStyle/>
          <a:p>
            <a:pPr>
              <a:lnSpc>
                <a:spcPct val="115000"/>
              </a:lnSpc>
              <a:spcAft>
                <a:spcPts val="800"/>
              </a:spcAft>
            </a:pPr>
            <a:r>
              <a:rPr lang="zh-CN" altLang="zh-CN" sz="2800" b="1" kern="0" spc="150">
                <a:solidFill>
                  <a:schemeClr val="bg1"/>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了解《考试说明》</a:t>
            </a:r>
            <a:endParaRPr lang="zh-CN" altLang="zh-CN" sz="2800" b="1" kern="100">
              <a:solidFill>
                <a:schemeClr val="bg1"/>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p:txBody>
      </p:sp>
      <p:grpSp>
        <p:nvGrpSpPr>
          <p:cNvPr id="6" name="组合 5" title=""/>
          <p:cNvGrpSpPr/>
          <p:nvPr>
            <p:custDataLst>
              <p:tags r:id="rId5"/>
            </p:custDataLst>
          </p:nvPr>
        </p:nvGrpSpPr>
        <p:grpSpPr>
          <a:xfrm>
            <a:off x="271461" y="127750"/>
            <a:ext cx="5986041" cy="592653"/>
            <a:chOff x="334961" y="285865"/>
            <a:chExt cx="5986041" cy="592653"/>
          </a:xfrm>
        </p:grpSpPr>
        <p:sp>
          <p:nvSpPr>
            <p:cNvPr id="7" name="文本框 6"/>
            <p:cNvSpPr txBox="1"/>
            <p:nvPr>
              <p:custDataLst>
                <p:tags r:id="rId6"/>
              </p:custDataLst>
            </p:nvPr>
          </p:nvSpPr>
          <p:spPr>
            <a:xfrm>
              <a:off x="1186701" y="285865"/>
              <a:ext cx="3472104" cy="473271"/>
            </a:xfrm>
            <a:prstGeom prst="rect">
              <a:avLst/>
            </a:prstGeom>
            <a:noFill/>
          </p:spPr>
          <p:txBody>
            <a:bodyPr wrap="none" lIns="0" tIns="0" rIns="0" bIns="0" rtlCol="0">
              <a:spAutoFit/>
            </a:bodyPr>
            <a:lstStyle/>
            <a:p>
              <a:pPr algn="just">
                <a:lnSpc>
                  <a:spcPct val="120000"/>
                </a:lnSpc>
              </a:pPr>
              <a:r>
                <a:rPr lang="en-US" altLang="zh-CN" sz="2800" b="1">
                  <a:solidFill>
                    <a:srgbClr val="7B2AF4"/>
                  </a:solidFill>
                  <a:latin typeface="Arial" panose="020b0604020202020204" pitchFamily="34" charset="0"/>
                  <a:ea typeface="微软雅黑" panose="020b0503020204020204" charset="-122"/>
                  <a:sym typeface="Arial" panose="020b0604020202020204" pitchFamily="34" charset="0"/>
                </a:rPr>
                <a:t>01</a:t>
              </a:r>
              <a:r>
                <a:rPr lang="zh-CN" altLang="en-US" sz="2800" b="1">
                  <a:solidFill>
                    <a:srgbClr val="7B2AF4"/>
                  </a:solidFill>
                  <a:latin typeface="Arial" panose="020b0604020202020204" pitchFamily="34" charset="0"/>
                  <a:ea typeface="微软雅黑" panose="020b0503020204020204" charset="-122"/>
                  <a:sym typeface="Arial" panose="020b0604020202020204" pitchFamily="34" charset="0"/>
                </a:rPr>
                <a:t>题型透视</a:t>
              </a:r>
              <a:r>
                <a:rPr lang="en-US" altLang="zh-CN" sz="2800" b="1">
                  <a:solidFill>
                    <a:srgbClr val="7B2AF4"/>
                  </a:solidFill>
                  <a:latin typeface="Arial" panose="020b0604020202020204" pitchFamily="34" charset="0"/>
                  <a:ea typeface="微软雅黑" panose="020b0503020204020204" charset="-122"/>
                  <a:sym typeface="Arial" panose="020b0604020202020204" pitchFamily="34" charset="0"/>
                </a:rPr>
                <a:t>·</a:t>
              </a:r>
              <a:r>
                <a:rPr lang="zh-CN" altLang="en-US" sz="2800" b="1">
                  <a:solidFill>
                    <a:srgbClr val="7B2AF4"/>
                  </a:solidFill>
                  <a:latin typeface="Arial" panose="020b0604020202020204" pitchFamily="34" charset="0"/>
                  <a:ea typeface="微软雅黑" panose="020b0503020204020204" charset="-122"/>
                  <a:sym typeface="Arial" panose="020b0604020202020204" pitchFamily="34" charset="0"/>
                </a:rPr>
                <a:t>目标导航</a:t>
              </a:r>
              <a:endParaRPr lang="zh-CN" altLang="en-US" sz="2800" b="1">
                <a:solidFill>
                  <a:srgbClr val="7B2AF4"/>
                </a:solidFill>
                <a:latin typeface="Arial" panose="020b0604020202020204" pitchFamily="34" charset="0"/>
                <a:ea typeface="微软雅黑" panose="020b0503020204020204" charset="-122"/>
                <a:sym typeface="Arial" panose="020b0604020202020204" pitchFamily="34" charset="0"/>
              </a:endParaRPr>
            </a:p>
          </p:txBody>
        </p:sp>
        <p:grpSp>
          <p:nvGrpSpPr>
            <p:cNvPr id="8" name="组合 7"/>
            <p:cNvGrpSpPr/>
            <p:nvPr>
              <p:custDataLst>
                <p:tags r:id="rId7"/>
              </p:custDataLst>
            </p:nvPr>
          </p:nvGrpSpPr>
          <p:grpSpPr>
            <a:xfrm>
              <a:off x="334961" y="802318"/>
              <a:ext cx="5490804" cy="76200"/>
              <a:chOff x="528957" y="1415060"/>
              <a:chExt cx="5490804" cy="76200"/>
            </a:xfrm>
          </p:grpSpPr>
          <p:cxnSp>
            <p:nvCxnSpPr>
              <p:cNvPr id="21" name="直接连接符 20"/>
              <p:cNvCxnSpPr/>
              <p:nvPr>
                <p:custDataLst>
                  <p:tags r:id="rId8"/>
                </p:custDataLst>
              </p:nvPr>
            </p:nvCxnSpPr>
            <p:spPr>
              <a:xfrm>
                <a:off x="1547567" y="1449354"/>
                <a:ext cx="4472194"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圆角 18"/>
              <p:cNvSpPr/>
              <p:nvPr>
                <p:custDataLst>
                  <p:tags r:id="rId9"/>
                </p:custDataLst>
              </p:nvPr>
            </p:nvSpPr>
            <p:spPr>
              <a:xfrm>
                <a:off x="528957" y="1415060"/>
                <a:ext cx="4359275" cy="762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nvGrpSpPr>
            <p:cNvPr id="9" name="组合 8"/>
            <p:cNvGrpSpPr/>
            <p:nvPr>
              <p:custDataLst>
                <p:tags r:id="rId10"/>
              </p:custDataLst>
            </p:nvPr>
          </p:nvGrpSpPr>
          <p:grpSpPr>
            <a:xfrm>
              <a:off x="5870998" y="813600"/>
              <a:ext cx="450004" cy="46023"/>
              <a:chOff x="4581427" y="2078594"/>
              <a:chExt cx="1659117" cy="169682"/>
            </a:xfrm>
          </p:grpSpPr>
          <p:grpSp>
            <p:nvGrpSpPr>
              <p:cNvPr id="13" name="组合 12"/>
              <p:cNvGrpSpPr/>
              <p:nvPr>
                <p:custDataLst>
                  <p:tags r:id="rId11"/>
                </p:custDataLst>
              </p:nvPr>
            </p:nvGrpSpPr>
            <p:grpSpPr>
              <a:xfrm>
                <a:off x="4581427" y="2078594"/>
                <a:ext cx="598859" cy="169682"/>
                <a:chOff x="4581427" y="2078594"/>
                <a:chExt cx="598859" cy="169682"/>
              </a:xfrm>
            </p:grpSpPr>
            <p:sp>
              <p:nvSpPr>
                <p:cNvPr id="18" name="椭圆 17"/>
                <p:cNvSpPr/>
                <p:nvPr>
                  <p:custDataLst>
                    <p:tags r:id="rId12"/>
                  </p:custDataLst>
                </p:nvPr>
              </p:nvSpPr>
              <p:spPr>
                <a:xfrm>
                  <a:off x="4581427" y="2078594"/>
                  <a:ext cx="169682" cy="1696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椭圆 18"/>
                <p:cNvSpPr/>
                <p:nvPr>
                  <p:custDataLst>
                    <p:tags r:id="rId13"/>
                  </p:custDataLst>
                </p:nvPr>
              </p:nvSpPr>
              <p:spPr>
                <a:xfrm>
                  <a:off x="4796016" y="2078594"/>
                  <a:ext cx="169682" cy="1696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椭圆 19"/>
                <p:cNvSpPr/>
                <p:nvPr>
                  <p:custDataLst>
                    <p:tags r:id="rId14"/>
                  </p:custDataLst>
                </p:nvPr>
              </p:nvSpPr>
              <p:spPr>
                <a:xfrm>
                  <a:off x="5010604" y="2078594"/>
                  <a:ext cx="169682" cy="1696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nvGrpSpPr>
              <p:cNvPr id="14" name="组合 13"/>
              <p:cNvGrpSpPr/>
              <p:nvPr>
                <p:custDataLst>
                  <p:tags r:id="rId15"/>
                </p:custDataLst>
              </p:nvPr>
            </p:nvGrpSpPr>
            <p:grpSpPr>
              <a:xfrm>
                <a:off x="5600700" y="2078594"/>
                <a:ext cx="639844" cy="169682"/>
                <a:chOff x="5600700" y="2078594"/>
                <a:chExt cx="639844" cy="169682"/>
              </a:xfrm>
            </p:grpSpPr>
            <p:sp>
              <p:nvSpPr>
                <p:cNvPr id="15" name="椭圆 14"/>
                <p:cNvSpPr/>
                <p:nvPr>
                  <p:custDataLst>
                    <p:tags r:id="rId16"/>
                  </p:custDataLst>
                </p:nvPr>
              </p:nvSpPr>
              <p:spPr>
                <a:xfrm>
                  <a:off x="5600700" y="2078594"/>
                  <a:ext cx="169682" cy="169682"/>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椭圆 15"/>
                <p:cNvSpPr/>
                <p:nvPr>
                  <p:custDataLst>
                    <p:tags r:id="rId17"/>
                  </p:custDataLst>
                </p:nvPr>
              </p:nvSpPr>
              <p:spPr>
                <a:xfrm>
                  <a:off x="5835781" y="2078594"/>
                  <a:ext cx="169682" cy="169682"/>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椭圆 16"/>
                <p:cNvSpPr/>
                <p:nvPr>
                  <p:custDataLst>
                    <p:tags r:id="rId18"/>
                  </p:custDataLst>
                </p:nvPr>
              </p:nvSpPr>
              <p:spPr>
                <a:xfrm>
                  <a:off x="6070862" y="2078594"/>
                  <a:ext cx="169682" cy="169682"/>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grpSp>
          <p:nvGrpSpPr>
            <p:cNvPr id="10" name="组合 9"/>
            <p:cNvGrpSpPr/>
            <p:nvPr>
              <p:custDataLst>
                <p:tags r:id="rId19"/>
              </p:custDataLst>
            </p:nvPr>
          </p:nvGrpSpPr>
          <p:grpSpPr>
            <a:xfrm>
              <a:off x="334963" y="377216"/>
              <a:ext cx="792957" cy="342637"/>
              <a:chOff x="881446" y="1470776"/>
              <a:chExt cx="792957" cy="342637"/>
            </a:xfrm>
          </p:grpSpPr>
          <p:sp>
            <p:nvSpPr>
              <p:cNvPr id="11" name="chevron_225598"/>
              <p:cNvSpPr/>
              <p:nvPr>
                <p:custDataLst>
                  <p:tags r:id="rId20"/>
                </p:custDataLst>
              </p:nvPr>
            </p:nvSpPr>
            <p:spPr>
              <a:xfrm rot="10800000">
                <a:off x="881446" y="1470776"/>
                <a:ext cx="560944" cy="342636"/>
              </a:xfrm>
              <a:custGeom>
                <a:gdLst>
                  <a:gd name="connsiteX0" fmla="*/ 148077 w 558218"/>
                  <a:gd name="connsiteY0" fmla="*/ 479905 h 606722"/>
                  <a:gd name="connsiteX1" fmla="*/ 164347 w 558218"/>
                  <a:gd name="connsiteY1" fmla="*/ 485240 h 606722"/>
                  <a:gd name="connsiteX2" fmla="*/ 168170 w 558218"/>
                  <a:gd name="connsiteY2" fmla="*/ 492886 h 606722"/>
                  <a:gd name="connsiteX3" fmla="*/ 162746 w 558218"/>
                  <a:gd name="connsiteY3" fmla="*/ 509156 h 606722"/>
                  <a:gd name="connsiteX4" fmla="*/ 157323 w 558218"/>
                  <a:gd name="connsiteY4" fmla="*/ 510401 h 606722"/>
                  <a:gd name="connsiteX5" fmla="*/ 146566 w 558218"/>
                  <a:gd name="connsiteY5" fmla="*/ 503733 h 606722"/>
                  <a:gd name="connsiteX6" fmla="*/ 142743 w 558218"/>
                  <a:gd name="connsiteY6" fmla="*/ 496087 h 606722"/>
                  <a:gd name="connsiteX7" fmla="*/ 148077 w 558218"/>
                  <a:gd name="connsiteY7" fmla="*/ 479905 h 606722"/>
                  <a:gd name="connsiteX8" fmla="*/ 53885 w 558218"/>
                  <a:gd name="connsiteY8" fmla="*/ 292552 h 606722"/>
                  <a:gd name="connsiteX9" fmla="*/ 70089 w 558218"/>
                  <a:gd name="connsiteY9" fmla="*/ 297886 h 606722"/>
                  <a:gd name="connsiteX10" fmla="*/ 144878 w 558218"/>
                  <a:gd name="connsiteY10" fmla="*/ 446598 h 606722"/>
                  <a:gd name="connsiteX11" fmla="*/ 139536 w 558218"/>
                  <a:gd name="connsiteY11" fmla="*/ 462865 h 606722"/>
                  <a:gd name="connsiteX12" fmla="*/ 134105 w 558218"/>
                  <a:gd name="connsiteY12" fmla="*/ 464109 h 606722"/>
                  <a:gd name="connsiteX13" fmla="*/ 123243 w 558218"/>
                  <a:gd name="connsiteY13" fmla="*/ 457442 h 606722"/>
                  <a:gd name="connsiteX14" fmla="*/ 48453 w 558218"/>
                  <a:gd name="connsiteY14" fmla="*/ 308730 h 606722"/>
                  <a:gd name="connsiteX15" fmla="*/ 53885 w 558218"/>
                  <a:gd name="connsiteY15" fmla="*/ 292552 h 606722"/>
                  <a:gd name="connsiteX16" fmla="*/ 395055 w 558218"/>
                  <a:gd name="connsiteY16" fmla="*/ 24173 h 606722"/>
                  <a:gd name="connsiteX17" fmla="*/ 254619 w 558218"/>
                  <a:gd name="connsiteY17" fmla="*/ 303317 h 606722"/>
                  <a:gd name="connsiteX18" fmla="*/ 395055 w 558218"/>
                  <a:gd name="connsiteY18" fmla="*/ 582549 h 606722"/>
                  <a:gd name="connsiteX19" fmla="*/ 526503 w 558218"/>
                  <a:gd name="connsiteY19" fmla="*/ 582549 h 606722"/>
                  <a:gd name="connsiteX20" fmla="*/ 388825 w 558218"/>
                  <a:gd name="connsiteY20" fmla="*/ 308738 h 606722"/>
                  <a:gd name="connsiteX21" fmla="*/ 388825 w 558218"/>
                  <a:gd name="connsiteY21" fmla="*/ 297895 h 606722"/>
                  <a:gd name="connsiteX22" fmla="*/ 526503 w 558218"/>
                  <a:gd name="connsiteY22" fmla="*/ 24173 h 606722"/>
                  <a:gd name="connsiteX23" fmla="*/ 166035 w 558218"/>
                  <a:gd name="connsiteY23" fmla="*/ 24173 h 606722"/>
                  <a:gd name="connsiteX24" fmla="*/ 25658 w 558218"/>
                  <a:gd name="connsiteY24" fmla="*/ 303317 h 606722"/>
                  <a:gd name="connsiteX25" fmla="*/ 166035 w 558218"/>
                  <a:gd name="connsiteY25" fmla="*/ 582549 h 606722"/>
                  <a:gd name="connsiteX26" fmla="*/ 297511 w 558218"/>
                  <a:gd name="connsiteY26" fmla="*/ 582549 h 606722"/>
                  <a:gd name="connsiteX27" fmla="*/ 159804 w 558218"/>
                  <a:gd name="connsiteY27" fmla="*/ 308738 h 606722"/>
                  <a:gd name="connsiteX28" fmla="*/ 159804 w 558218"/>
                  <a:gd name="connsiteY28" fmla="*/ 297895 h 606722"/>
                  <a:gd name="connsiteX29" fmla="*/ 297511 w 558218"/>
                  <a:gd name="connsiteY29" fmla="*/ 24173 h 606722"/>
                  <a:gd name="connsiteX30" fmla="*/ 387580 w 558218"/>
                  <a:gd name="connsiteY30" fmla="*/ 0 h 606722"/>
                  <a:gd name="connsiteX31" fmla="*/ 546082 w 558218"/>
                  <a:gd name="connsiteY31" fmla="*/ 0 h 606722"/>
                  <a:gd name="connsiteX32" fmla="*/ 556405 w 558218"/>
                  <a:gd name="connsiteY32" fmla="*/ 5777 h 606722"/>
                  <a:gd name="connsiteX33" fmla="*/ 556939 w 558218"/>
                  <a:gd name="connsiteY33" fmla="*/ 17508 h 606722"/>
                  <a:gd name="connsiteX34" fmla="*/ 413210 w 558218"/>
                  <a:gd name="connsiteY34" fmla="*/ 303317 h 606722"/>
                  <a:gd name="connsiteX35" fmla="*/ 556939 w 558218"/>
                  <a:gd name="connsiteY35" fmla="*/ 589214 h 606722"/>
                  <a:gd name="connsiteX36" fmla="*/ 556405 w 558218"/>
                  <a:gd name="connsiteY36" fmla="*/ 600945 h 606722"/>
                  <a:gd name="connsiteX37" fmla="*/ 546082 w 558218"/>
                  <a:gd name="connsiteY37" fmla="*/ 606722 h 606722"/>
                  <a:gd name="connsiteX38" fmla="*/ 387580 w 558218"/>
                  <a:gd name="connsiteY38" fmla="*/ 606722 h 606722"/>
                  <a:gd name="connsiteX39" fmla="*/ 376722 w 558218"/>
                  <a:gd name="connsiteY39" fmla="*/ 600057 h 606722"/>
                  <a:gd name="connsiteX40" fmla="*/ 230323 w 558218"/>
                  <a:gd name="connsiteY40" fmla="*/ 308738 h 606722"/>
                  <a:gd name="connsiteX41" fmla="*/ 230323 w 558218"/>
                  <a:gd name="connsiteY41" fmla="*/ 297895 h 606722"/>
                  <a:gd name="connsiteX42" fmla="*/ 376722 w 558218"/>
                  <a:gd name="connsiteY42" fmla="*/ 6665 h 606722"/>
                  <a:gd name="connsiteX43" fmla="*/ 387580 w 558218"/>
                  <a:gd name="connsiteY43" fmla="*/ 0 h 606722"/>
                  <a:gd name="connsiteX44" fmla="*/ 158558 w 558218"/>
                  <a:gd name="connsiteY44" fmla="*/ 0 h 606722"/>
                  <a:gd name="connsiteX45" fmla="*/ 317094 w 558218"/>
                  <a:gd name="connsiteY45" fmla="*/ 0 h 606722"/>
                  <a:gd name="connsiteX46" fmla="*/ 327420 w 558218"/>
                  <a:gd name="connsiteY46" fmla="*/ 5777 h 606722"/>
                  <a:gd name="connsiteX47" fmla="*/ 327954 w 558218"/>
                  <a:gd name="connsiteY47" fmla="*/ 17508 h 606722"/>
                  <a:gd name="connsiteX48" fmla="*/ 184195 w 558218"/>
                  <a:gd name="connsiteY48" fmla="*/ 303317 h 606722"/>
                  <a:gd name="connsiteX49" fmla="*/ 327954 w 558218"/>
                  <a:gd name="connsiteY49" fmla="*/ 589214 h 606722"/>
                  <a:gd name="connsiteX50" fmla="*/ 327420 w 558218"/>
                  <a:gd name="connsiteY50" fmla="*/ 600945 h 606722"/>
                  <a:gd name="connsiteX51" fmla="*/ 317094 w 558218"/>
                  <a:gd name="connsiteY51" fmla="*/ 606722 h 606722"/>
                  <a:gd name="connsiteX52" fmla="*/ 158558 w 558218"/>
                  <a:gd name="connsiteY52" fmla="*/ 606722 h 606722"/>
                  <a:gd name="connsiteX53" fmla="*/ 147698 w 558218"/>
                  <a:gd name="connsiteY53" fmla="*/ 600057 h 606722"/>
                  <a:gd name="connsiteX54" fmla="*/ 1268 w 558218"/>
                  <a:gd name="connsiteY54" fmla="*/ 308738 h 606722"/>
                  <a:gd name="connsiteX55" fmla="*/ 1268 w 558218"/>
                  <a:gd name="connsiteY55" fmla="*/ 297895 h 606722"/>
                  <a:gd name="connsiteX56" fmla="*/ 147698 w 558218"/>
                  <a:gd name="connsiteY56" fmla="*/ 6665 h 606722"/>
                  <a:gd name="connsiteX57" fmla="*/ 158558 w 558218"/>
                  <a:gd name="connsiteY57" fmla="*/ 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58218" h="606722">
                    <a:moveTo>
                      <a:pt x="148077" y="479905"/>
                    </a:moveTo>
                    <a:cubicBezTo>
                      <a:pt x="154034" y="476882"/>
                      <a:pt x="161324" y="479283"/>
                      <a:pt x="164347" y="485240"/>
                    </a:cubicBezTo>
                    <a:lnTo>
                      <a:pt x="168170" y="492886"/>
                    </a:lnTo>
                    <a:cubicBezTo>
                      <a:pt x="171192" y="498843"/>
                      <a:pt x="168703" y="506133"/>
                      <a:pt x="162746" y="509156"/>
                    </a:cubicBezTo>
                    <a:cubicBezTo>
                      <a:pt x="161057" y="510045"/>
                      <a:pt x="159190" y="510401"/>
                      <a:pt x="157323" y="510401"/>
                    </a:cubicBezTo>
                    <a:cubicBezTo>
                      <a:pt x="152967" y="510401"/>
                      <a:pt x="148700" y="508000"/>
                      <a:pt x="146566" y="503733"/>
                    </a:cubicBezTo>
                    <a:lnTo>
                      <a:pt x="142743" y="496087"/>
                    </a:lnTo>
                    <a:cubicBezTo>
                      <a:pt x="139720" y="490130"/>
                      <a:pt x="142121" y="482839"/>
                      <a:pt x="148077" y="479905"/>
                    </a:cubicBezTo>
                    <a:close/>
                    <a:moveTo>
                      <a:pt x="53885" y="292552"/>
                    </a:moveTo>
                    <a:cubicBezTo>
                      <a:pt x="59850" y="289530"/>
                      <a:pt x="67151" y="291930"/>
                      <a:pt x="70089" y="297886"/>
                    </a:cubicBezTo>
                    <a:lnTo>
                      <a:pt x="144878" y="446598"/>
                    </a:lnTo>
                    <a:cubicBezTo>
                      <a:pt x="147905" y="452553"/>
                      <a:pt x="145501" y="459842"/>
                      <a:pt x="139536" y="462865"/>
                    </a:cubicBezTo>
                    <a:cubicBezTo>
                      <a:pt x="137755" y="463665"/>
                      <a:pt x="135886" y="464109"/>
                      <a:pt x="134105" y="464109"/>
                    </a:cubicBezTo>
                    <a:cubicBezTo>
                      <a:pt x="129653" y="464109"/>
                      <a:pt x="125379" y="461709"/>
                      <a:pt x="123243" y="457442"/>
                    </a:cubicBezTo>
                    <a:lnTo>
                      <a:pt x="48453" y="308730"/>
                    </a:lnTo>
                    <a:cubicBezTo>
                      <a:pt x="45515" y="302775"/>
                      <a:pt x="47919" y="295486"/>
                      <a:pt x="53885" y="292552"/>
                    </a:cubicBezTo>
                    <a:close/>
                    <a:moveTo>
                      <a:pt x="395055" y="24173"/>
                    </a:moveTo>
                    <a:lnTo>
                      <a:pt x="254619" y="303317"/>
                    </a:lnTo>
                    <a:lnTo>
                      <a:pt x="395055" y="582549"/>
                    </a:lnTo>
                    <a:lnTo>
                      <a:pt x="526503" y="582549"/>
                    </a:lnTo>
                    <a:lnTo>
                      <a:pt x="388825" y="308738"/>
                    </a:lnTo>
                    <a:cubicBezTo>
                      <a:pt x="387135" y="305361"/>
                      <a:pt x="387135" y="301361"/>
                      <a:pt x="388825" y="297895"/>
                    </a:cubicBezTo>
                    <a:lnTo>
                      <a:pt x="526503" y="24173"/>
                    </a:lnTo>
                    <a:close/>
                    <a:moveTo>
                      <a:pt x="166035" y="24173"/>
                    </a:moveTo>
                    <a:lnTo>
                      <a:pt x="25658" y="303317"/>
                    </a:lnTo>
                    <a:lnTo>
                      <a:pt x="166035" y="582549"/>
                    </a:lnTo>
                    <a:lnTo>
                      <a:pt x="297511" y="582549"/>
                    </a:lnTo>
                    <a:lnTo>
                      <a:pt x="159804" y="308738"/>
                    </a:lnTo>
                    <a:cubicBezTo>
                      <a:pt x="158113" y="305361"/>
                      <a:pt x="158113" y="301361"/>
                      <a:pt x="159804" y="297895"/>
                    </a:cubicBezTo>
                    <a:lnTo>
                      <a:pt x="297511" y="24173"/>
                    </a:lnTo>
                    <a:close/>
                    <a:moveTo>
                      <a:pt x="387580" y="0"/>
                    </a:moveTo>
                    <a:lnTo>
                      <a:pt x="546082" y="0"/>
                    </a:lnTo>
                    <a:cubicBezTo>
                      <a:pt x="550265" y="0"/>
                      <a:pt x="554180" y="2133"/>
                      <a:pt x="556405" y="5777"/>
                    </a:cubicBezTo>
                    <a:cubicBezTo>
                      <a:pt x="558630" y="9331"/>
                      <a:pt x="558808" y="13775"/>
                      <a:pt x="556939" y="17508"/>
                    </a:cubicBezTo>
                    <a:lnTo>
                      <a:pt x="413210" y="303317"/>
                    </a:lnTo>
                    <a:lnTo>
                      <a:pt x="556939" y="589214"/>
                    </a:lnTo>
                    <a:cubicBezTo>
                      <a:pt x="558808" y="592947"/>
                      <a:pt x="558630" y="597391"/>
                      <a:pt x="556405" y="600945"/>
                    </a:cubicBezTo>
                    <a:cubicBezTo>
                      <a:pt x="554180" y="604500"/>
                      <a:pt x="550265" y="606722"/>
                      <a:pt x="546082" y="606722"/>
                    </a:cubicBezTo>
                    <a:lnTo>
                      <a:pt x="387580" y="606722"/>
                    </a:lnTo>
                    <a:cubicBezTo>
                      <a:pt x="382952" y="606722"/>
                      <a:pt x="378769" y="604145"/>
                      <a:pt x="376722" y="600057"/>
                    </a:cubicBezTo>
                    <a:lnTo>
                      <a:pt x="230323" y="308738"/>
                    </a:lnTo>
                    <a:cubicBezTo>
                      <a:pt x="228632" y="305361"/>
                      <a:pt x="228632" y="301361"/>
                      <a:pt x="230323" y="297895"/>
                    </a:cubicBezTo>
                    <a:lnTo>
                      <a:pt x="376722" y="6665"/>
                    </a:lnTo>
                    <a:cubicBezTo>
                      <a:pt x="378769" y="2577"/>
                      <a:pt x="382952" y="0"/>
                      <a:pt x="387580" y="0"/>
                    </a:cubicBezTo>
                    <a:close/>
                    <a:moveTo>
                      <a:pt x="158558" y="0"/>
                    </a:moveTo>
                    <a:lnTo>
                      <a:pt x="317094" y="0"/>
                    </a:lnTo>
                    <a:cubicBezTo>
                      <a:pt x="321367" y="0"/>
                      <a:pt x="325194" y="2133"/>
                      <a:pt x="327420" y="5777"/>
                    </a:cubicBezTo>
                    <a:cubicBezTo>
                      <a:pt x="329645" y="9331"/>
                      <a:pt x="329823" y="13775"/>
                      <a:pt x="327954" y="17508"/>
                    </a:cubicBezTo>
                    <a:lnTo>
                      <a:pt x="184195" y="303317"/>
                    </a:lnTo>
                    <a:lnTo>
                      <a:pt x="327954" y="589214"/>
                    </a:lnTo>
                    <a:cubicBezTo>
                      <a:pt x="329823" y="592947"/>
                      <a:pt x="329645" y="597391"/>
                      <a:pt x="327420" y="600945"/>
                    </a:cubicBezTo>
                    <a:cubicBezTo>
                      <a:pt x="325194" y="604500"/>
                      <a:pt x="321367" y="606722"/>
                      <a:pt x="317094" y="606722"/>
                    </a:cubicBezTo>
                    <a:lnTo>
                      <a:pt x="158558" y="606722"/>
                    </a:lnTo>
                    <a:cubicBezTo>
                      <a:pt x="153929" y="606722"/>
                      <a:pt x="149746" y="604145"/>
                      <a:pt x="147698" y="600057"/>
                    </a:cubicBezTo>
                    <a:lnTo>
                      <a:pt x="1268" y="308738"/>
                    </a:lnTo>
                    <a:cubicBezTo>
                      <a:pt x="-423" y="305361"/>
                      <a:pt x="-423" y="301361"/>
                      <a:pt x="1268" y="297895"/>
                    </a:cubicBezTo>
                    <a:lnTo>
                      <a:pt x="147698" y="6665"/>
                    </a:lnTo>
                    <a:cubicBezTo>
                      <a:pt x="149746" y="2577"/>
                      <a:pt x="153929" y="0"/>
                      <a:pt x="158558" y="0"/>
                    </a:cubicBezTo>
                    <a:close/>
                  </a:path>
                </a:pathLst>
              </a:custGeom>
              <a:solidFill>
                <a:srgbClr val="7B2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B2AF4"/>
                  </a:solidFill>
                  <a:latin typeface="Arial" panose="020b0604020202020204" pitchFamily="34" charset="0"/>
                  <a:ea typeface="微软雅黑" panose="020b0503020204020204" charset="-122"/>
                  <a:sym typeface="Arial" panose="020b0604020202020204" pitchFamily="34" charset="0"/>
                </a:endParaRPr>
              </a:p>
            </p:txBody>
          </p:sp>
          <p:sp>
            <p:nvSpPr>
              <p:cNvPr id="12" name="right-arrow_156300"/>
              <p:cNvSpPr/>
              <p:nvPr>
                <p:custDataLst>
                  <p:tags r:id="rId21"/>
                </p:custDataLst>
              </p:nvPr>
            </p:nvSpPr>
            <p:spPr>
              <a:xfrm>
                <a:off x="1331766" y="1470776"/>
                <a:ext cx="342637" cy="342637"/>
              </a:xfrm>
              <a:custGeom>
                <a:gdLst>
                  <a:gd name="connsiteX0" fmla="*/ 207956 w 605592"/>
                  <a:gd name="connsiteY0" fmla="*/ 89900 h 605592"/>
                  <a:gd name="connsiteX1" fmla="*/ 275355 w 605592"/>
                  <a:gd name="connsiteY1" fmla="*/ 89900 h 605592"/>
                  <a:gd name="connsiteX2" fmla="*/ 480056 w 605592"/>
                  <a:gd name="connsiteY2" fmla="*/ 302831 h 605592"/>
                  <a:gd name="connsiteX3" fmla="*/ 275355 w 605592"/>
                  <a:gd name="connsiteY3" fmla="*/ 515762 h 605592"/>
                  <a:gd name="connsiteX4" fmla="*/ 207956 w 605592"/>
                  <a:gd name="connsiteY4" fmla="*/ 515762 h 605592"/>
                  <a:gd name="connsiteX5" fmla="*/ 364941 w 605592"/>
                  <a:gd name="connsiteY5" fmla="*/ 352703 h 605592"/>
                  <a:gd name="connsiteX6" fmla="*/ 413029 w 605592"/>
                  <a:gd name="connsiteY6" fmla="*/ 302831 h 605592"/>
                  <a:gd name="connsiteX7" fmla="*/ 364941 w 605592"/>
                  <a:gd name="connsiteY7" fmla="*/ 252959 h 605592"/>
                  <a:gd name="connsiteX8" fmla="*/ 89033 w 605592"/>
                  <a:gd name="connsiteY8" fmla="*/ 37820 h 605592"/>
                  <a:gd name="connsiteX9" fmla="*/ 344249 w 605592"/>
                  <a:gd name="connsiteY9" fmla="*/ 302842 h 605592"/>
                  <a:gd name="connsiteX10" fmla="*/ 89033 w 605592"/>
                  <a:gd name="connsiteY10" fmla="*/ 567772 h 605592"/>
                  <a:gd name="connsiteX11" fmla="*/ 298386 w 605592"/>
                  <a:gd name="connsiteY11" fmla="*/ 567772 h 605592"/>
                  <a:gd name="connsiteX12" fmla="*/ 553045 w 605592"/>
                  <a:gd name="connsiteY12" fmla="*/ 302842 h 605592"/>
                  <a:gd name="connsiteX13" fmla="*/ 298386 w 605592"/>
                  <a:gd name="connsiteY13" fmla="*/ 37820 h 605592"/>
                  <a:gd name="connsiteX14" fmla="*/ 0 w 605592"/>
                  <a:gd name="connsiteY14" fmla="*/ 0 h 605592"/>
                  <a:gd name="connsiteX15" fmla="*/ 314448 w 605592"/>
                  <a:gd name="connsiteY15" fmla="*/ 0 h 605592"/>
                  <a:gd name="connsiteX16" fmla="*/ 605592 w 605592"/>
                  <a:gd name="connsiteY16" fmla="*/ 302842 h 605592"/>
                  <a:gd name="connsiteX17" fmla="*/ 314448 w 605592"/>
                  <a:gd name="connsiteY17" fmla="*/ 605592 h 605592"/>
                  <a:gd name="connsiteX18" fmla="*/ 0 w 605592"/>
                  <a:gd name="connsiteY18" fmla="*/ 605592 h 605592"/>
                  <a:gd name="connsiteX19" fmla="*/ 291609 w 605592"/>
                  <a:gd name="connsiteY19" fmla="*/ 302842 h 60559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5592" h="605592">
                    <a:moveTo>
                      <a:pt x="207956" y="89900"/>
                    </a:moveTo>
                    <a:lnTo>
                      <a:pt x="275355" y="89900"/>
                    </a:lnTo>
                    <a:lnTo>
                      <a:pt x="480056" y="302831"/>
                    </a:lnTo>
                    <a:lnTo>
                      <a:pt x="275355" y="515762"/>
                    </a:lnTo>
                    <a:lnTo>
                      <a:pt x="207956" y="515762"/>
                    </a:lnTo>
                    <a:lnTo>
                      <a:pt x="364941" y="352703"/>
                    </a:lnTo>
                    <a:lnTo>
                      <a:pt x="413029" y="302831"/>
                    </a:lnTo>
                    <a:lnTo>
                      <a:pt x="364941" y="252959"/>
                    </a:lnTo>
                    <a:close/>
                    <a:moveTo>
                      <a:pt x="89033" y="37820"/>
                    </a:moveTo>
                    <a:lnTo>
                      <a:pt x="344249" y="302842"/>
                    </a:lnTo>
                    <a:lnTo>
                      <a:pt x="89033" y="567772"/>
                    </a:lnTo>
                    <a:lnTo>
                      <a:pt x="298386" y="567772"/>
                    </a:lnTo>
                    <a:lnTo>
                      <a:pt x="553045" y="302842"/>
                    </a:lnTo>
                    <a:lnTo>
                      <a:pt x="298386" y="37820"/>
                    </a:lnTo>
                    <a:close/>
                    <a:moveTo>
                      <a:pt x="0" y="0"/>
                    </a:moveTo>
                    <a:lnTo>
                      <a:pt x="314448" y="0"/>
                    </a:lnTo>
                    <a:lnTo>
                      <a:pt x="605592" y="302842"/>
                    </a:lnTo>
                    <a:lnTo>
                      <a:pt x="314448" y="605592"/>
                    </a:lnTo>
                    <a:lnTo>
                      <a:pt x="0" y="605592"/>
                    </a:lnTo>
                    <a:lnTo>
                      <a:pt x="291609" y="302842"/>
                    </a:lnTo>
                    <a:close/>
                  </a:path>
                </a:pathLst>
              </a:custGeom>
              <a:solidFill>
                <a:srgbClr val="7B2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B2AF4"/>
                  </a:solidFill>
                  <a:latin typeface="Arial" panose="020b0604020202020204" pitchFamily="34" charset="0"/>
                  <a:ea typeface="微软雅黑" panose="020b0503020204020204" charset="-122"/>
                  <a:sym typeface="Arial" panose="020b0604020202020204" pitchFamily="34" charset="0"/>
                </a:endParaRPr>
              </a:p>
            </p:txBody>
          </p:sp>
        </p:grpSp>
      </p:grpSp>
      <p:sp>
        <p:nvSpPr>
          <p:cNvPr id="23" name="内容占位符 2" title=""/>
          <p:cNvSpPr txBox="1"/>
          <p:nvPr>
            <p:custDataLst>
              <p:tags r:id="rId22"/>
            </p:custDataLst>
          </p:nvPr>
        </p:nvSpPr>
        <p:spPr>
          <a:xfrm>
            <a:off x="316699" y="3099292"/>
            <a:ext cx="11233248" cy="3228483"/>
          </a:xfrm>
          <a:prstGeom prst="rect">
            <a:avLst/>
          </a:prstGeom>
          <a:ln>
            <a:solidFill>
              <a:srgbClr val="FF0000"/>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ct val="0"/>
              </a:spcBef>
            </a:pPr>
            <a:r>
              <a:rPr lang="zh-CN" altLang="en-US" sz="2400" b="1">
                <a:latin typeface="Arial" panose="020b0604020202020204" pitchFamily="34" charset="0"/>
                <a:ea typeface="微软雅黑" panose="020b0503020204020204" charset="-122"/>
                <a:sym typeface="Arial" panose="020b0604020202020204" pitchFamily="34" charset="0"/>
              </a:rPr>
              <a:t>历史学科考查对</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基本历史知识的</a:t>
            </a:r>
            <a:r>
              <a:rPr lang="zh-CN" altLang="en-US" sz="2400" b="1">
                <a:latin typeface="Arial" panose="020b0604020202020204" pitchFamily="34" charset="0"/>
                <a:ea typeface="微软雅黑" panose="020b0503020204020204" charset="-122"/>
                <a:sym typeface="Arial" panose="020b0604020202020204" pitchFamily="34" charset="0"/>
              </a:rPr>
              <a:t>掌握程度；</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20000"/>
              </a:lnSpc>
              <a:spcBef>
                <a:spcPct val="0"/>
              </a:spcBef>
            </a:pPr>
            <a:r>
              <a:rPr lang="zh-CN" altLang="en-US" sz="2400" b="1">
                <a:latin typeface="Arial" panose="020b0604020202020204" pitchFamily="34" charset="0"/>
                <a:ea typeface="微软雅黑" panose="020b0503020204020204" charset="-122"/>
                <a:sym typeface="Arial" panose="020b0604020202020204" pitchFamily="34" charset="0"/>
              </a:rPr>
              <a:t>考查</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学科素养</a:t>
            </a:r>
            <a:r>
              <a:rPr lang="zh-CN" altLang="en-US" sz="2400" b="1">
                <a:latin typeface="Arial" panose="020b0604020202020204" pitchFamily="34" charset="0"/>
                <a:ea typeface="微软雅黑" panose="020b0503020204020204" charset="-122"/>
                <a:sym typeface="Arial" panose="020b0604020202020204" pitchFamily="34" charset="0"/>
              </a:rPr>
              <a:t>和学习潜力；</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20000"/>
              </a:lnSpc>
              <a:spcBef>
                <a:spcPct val="0"/>
              </a:spcBef>
            </a:pPr>
            <a:r>
              <a:rPr lang="zh-CN" altLang="en-US" sz="2400" b="1">
                <a:latin typeface="Arial" panose="020b0604020202020204" pitchFamily="34" charset="0"/>
                <a:ea typeface="微软雅黑" panose="020b0503020204020204" charset="-122"/>
                <a:sym typeface="Arial" panose="020b0604020202020204" pitchFamily="34" charset="0"/>
              </a:rPr>
              <a:t>注重考查在</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唯物史观</a:t>
            </a:r>
            <a:r>
              <a:rPr lang="zh-CN" altLang="en-US" sz="2400" b="1">
                <a:latin typeface="Arial" panose="020b0604020202020204" pitchFamily="34" charset="0"/>
                <a:ea typeface="微软雅黑" panose="020b0503020204020204" charset="-122"/>
                <a:sym typeface="Arial" panose="020b0604020202020204" pitchFamily="34" charset="0"/>
              </a:rPr>
              <a:t>指导下运用学科思维和学科方法</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发现问题、分析问题、解决问题</a:t>
            </a:r>
            <a:r>
              <a:rPr lang="zh-CN" altLang="en-US" sz="2400" b="1">
                <a:latin typeface="Arial" panose="020b0604020202020204" pitchFamily="34" charset="0"/>
                <a:ea typeface="微软雅黑" panose="020b0503020204020204" charset="-122"/>
                <a:sym typeface="Arial" panose="020b0604020202020204" pitchFamily="34" charset="0"/>
              </a:rPr>
              <a:t>的能力；</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20000"/>
              </a:lnSpc>
              <a:spcBef>
                <a:spcPct val="0"/>
              </a:spcBef>
            </a:pPr>
            <a:r>
              <a:rPr lang="zh-CN" altLang="en-US" sz="2400" b="1">
                <a:latin typeface="Arial" panose="020b0604020202020204" pitchFamily="34" charset="0"/>
                <a:ea typeface="微软雅黑" panose="020b0503020204020204" charset="-122"/>
                <a:sym typeface="Arial" panose="020b0604020202020204" pitchFamily="34" charset="0"/>
              </a:rPr>
              <a:t>考查考生的</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人文精神</a:t>
            </a:r>
            <a:r>
              <a:rPr lang="zh-CN" altLang="en-US" sz="2400" b="1">
                <a:latin typeface="Arial" panose="020b0604020202020204" pitchFamily="34" charset="0"/>
                <a:ea typeface="微软雅黑" panose="020b0503020204020204" charset="-122"/>
                <a:sym typeface="Arial" panose="020b0604020202020204" pitchFamily="34" charset="0"/>
              </a:rPr>
              <a:t>与素养，引导其实现德智体美劳全面发展。</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20000"/>
              </a:lnSpc>
              <a:spcBef>
                <a:spcPct val="0"/>
              </a:spcBef>
            </a:pPr>
            <a:r>
              <a:rPr lang="zh-CN" altLang="en-US" sz="2400" b="1">
                <a:latin typeface="Arial" panose="020b0604020202020204" pitchFamily="34" charset="0"/>
                <a:ea typeface="微软雅黑" panose="020b0503020204020204" charset="-122"/>
                <a:sym typeface="Arial" panose="020b0604020202020204" pitchFamily="34" charset="0"/>
              </a:rPr>
              <a:t>命题不拘泥于教科书，试题运用</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新材料，创设新情境</a:t>
            </a:r>
            <a:r>
              <a:rPr lang="zh-CN" altLang="en-US" sz="2400" b="1">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古今贯通，中外关联</a:t>
            </a:r>
            <a:r>
              <a:rPr lang="zh-CN" altLang="en-US" sz="2400" b="1">
                <a:solidFill>
                  <a:srgbClr val="00B0F0"/>
                </a:solidFill>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把握历史发展的基本脉络。</a:t>
            </a:r>
            <a:br>
              <a:rPr lang="zh-CN" altLang="en-US" sz="2400" b="1">
                <a:latin typeface="Arial" panose="020b0604020202020204" pitchFamily="34" charset="0"/>
                <a:ea typeface="微软雅黑" panose="020b0503020204020204" charset="-122"/>
                <a:sym typeface="Arial" panose="020b0604020202020204" pitchFamily="34" charset="0"/>
              </a:rPr>
            </a:b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27" name="文本框 26" title=""/>
          <p:cNvSpPr txBox="1"/>
          <p:nvPr>
            <p:custDataLst>
              <p:tags r:id="rId23"/>
            </p:custDataLst>
          </p:nvPr>
        </p:nvSpPr>
        <p:spPr>
          <a:xfrm>
            <a:off x="316699" y="1263552"/>
            <a:ext cx="2944796" cy="461665"/>
          </a:xfrm>
          <a:prstGeom prst="rect">
            <a:avLst/>
          </a:prstGeom>
          <a:noFill/>
        </p:spPr>
        <p:txBody>
          <a:bodyPr wrap="square">
            <a:spAutoFit/>
          </a:bodyPr>
          <a:lstStyle/>
          <a:p>
            <a:r>
              <a:rPr lang="en-US" altLang="zh-CN" sz="2400" b="1">
                <a:latin typeface="Arial" panose="020b0604020202020204" pitchFamily="34" charset="0"/>
                <a:ea typeface="微软雅黑" panose="020b0503020204020204" charset="-122"/>
                <a:sym typeface="Arial" panose="020b0604020202020204" pitchFamily="34" charset="0"/>
              </a:rPr>
              <a:t>1.</a:t>
            </a:r>
            <a:r>
              <a:rPr lang="zh-CN" altLang="zh-CN" sz="2400" b="1">
                <a:latin typeface="Arial" panose="020b0604020202020204" pitchFamily="34" charset="0"/>
                <a:ea typeface="微软雅黑" panose="020b0503020204020204" charset="-122"/>
                <a:sym typeface="Arial" panose="020b0604020202020204" pitchFamily="34" charset="0"/>
              </a:rPr>
              <a:t>命题指导思想</a:t>
            </a:r>
            <a:r>
              <a:rPr lang="zh-CN" altLang="en-US" sz="2400" b="1">
                <a:latin typeface="Arial" panose="020b0604020202020204" pitchFamily="34" charset="0"/>
                <a:ea typeface="微软雅黑" panose="020b0503020204020204" charset="-122"/>
                <a:sym typeface="Arial" panose="020b0604020202020204" pitchFamily="34" charset="0"/>
              </a:rPr>
              <a:t>：</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29" name="文本框 28" title=""/>
          <p:cNvSpPr txBox="1"/>
          <p:nvPr>
            <p:custDataLst>
              <p:tags r:id="rId24"/>
            </p:custDataLst>
          </p:nvPr>
        </p:nvSpPr>
        <p:spPr>
          <a:xfrm>
            <a:off x="316699" y="2659379"/>
            <a:ext cx="6094520" cy="461665"/>
          </a:xfrm>
          <a:prstGeom prst="rect">
            <a:avLst/>
          </a:prstGeom>
          <a:noFill/>
        </p:spPr>
        <p:txBody>
          <a:bodyPr wrap="square">
            <a:spAutoFit/>
          </a:bodyPr>
          <a:lstStyle/>
          <a:p>
            <a:r>
              <a:rPr lang="en-US" altLang="zh-CN" sz="2400" b="1">
                <a:latin typeface="Arial" panose="020b0604020202020204" pitchFamily="34" charset="0"/>
                <a:ea typeface="微软雅黑" panose="020b0503020204020204" charset="-122"/>
                <a:sym typeface="Arial" panose="020b0604020202020204" pitchFamily="34" charset="0"/>
              </a:rPr>
              <a:t>2.</a:t>
            </a:r>
            <a:r>
              <a:rPr lang="zh-CN" altLang="en-US" sz="2400" b="1">
                <a:latin typeface="Arial" panose="020b0604020202020204" pitchFamily="34" charset="0"/>
                <a:ea typeface="微软雅黑" panose="020b0503020204020204" charset="-122"/>
                <a:sym typeface="Arial" panose="020b0604020202020204" pitchFamily="34" charset="0"/>
              </a:rPr>
              <a:t>考核要求：</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3" grpId="0" animBg="1"/>
      <p:bldP spid="27" grpId="0"/>
      <p:bldP spid="29"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 name="文本框 2" title=""/>
          <p:cNvSpPr txBox="1"/>
          <p:nvPr>
            <p:custDataLst>
              <p:tags r:id="rId3"/>
            </p:custDataLst>
          </p:nvPr>
        </p:nvSpPr>
        <p:spPr>
          <a:xfrm>
            <a:off x="332575" y="1447754"/>
            <a:ext cx="11559388" cy="3344570"/>
          </a:xfrm>
          <a:prstGeom prst="rect">
            <a:avLst/>
          </a:prstGeom>
          <a:noFill/>
        </p:spPr>
        <p:txBody>
          <a:bodyPr wrap="square">
            <a:spAutoFit/>
          </a:bodyPr>
          <a:lstStyle/>
          <a:p>
            <a:pPr lvl="0" algn="l">
              <a:lnSpc>
                <a:spcPct val="150000"/>
              </a:lnSpc>
            </a:pPr>
            <a:r>
              <a:rPr lang="zh-CN" altLang="zh-CN"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2023</a:t>
            </a:r>
            <a:r>
              <a:rPr lang="zh-CN" altLang="zh-CN" sz="2400" b="1">
                <a:latin typeface="Arial" panose="020b0604020202020204" pitchFamily="34" charset="0"/>
                <a:ea typeface="微软雅黑" panose="020b0503020204020204" charset="-122"/>
                <a:sym typeface="Arial" panose="020b0604020202020204" pitchFamily="34" charset="0"/>
              </a:rPr>
              <a:t>山东卷∙</a:t>
            </a:r>
            <a:r>
              <a:rPr lang="en-US" altLang="zh-CN" sz="2400" b="1">
                <a:latin typeface="Arial" panose="020b0604020202020204" pitchFamily="34" charset="0"/>
                <a:ea typeface="微软雅黑" panose="020b0503020204020204" charset="-122"/>
                <a:sym typeface="Arial" panose="020b0604020202020204" pitchFamily="34" charset="0"/>
              </a:rPr>
              <a:t>12</a:t>
            </a:r>
            <a:r>
              <a:rPr lang="zh-CN" altLang="zh-CN" sz="2400" b="1">
                <a:latin typeface="Arial" panose="020b0604020202020204" pitchFamily="34" charset="0"/>
                <a:ea typeface="微软雅黑" panose="020b0503020204020204" charset="-122"/>
                <a:sym typeface="Arial" panose="020b0604020202020204" pitchFamily="34" charset="0"/>
              </a:rPr>
              <a:t>） 下图为某一时期欧洲主要殖民国家在美洲和非洲的殖民地分布示意图。这一时期</a:t>
            </a:r>
            <a:endParaRPr lang="en-US" altLang="zh-CN" sz="2400" b="1">
              <a:latin typeface="Arial" panose="020b0604020202020204" pitchFamily="34" charset="0"/>
              <a:ea typeface="微软雅黑" panose="020b0503020204020204" charset="-122"/>
              <a:sym typeface="Arial" panose="020b0604020202020204" pitchFamily="34" charset="0"/>
            </a:endParaRPr>
          </a:p>
          <a:p>
            <a:pPr lvl="0" algn="l">
              <a:lnSpc>
                <a:spcPct val="150000"/>
              </a:lnSpc>
            </a:pPr>
            <a:r>
              <a:rPr lang="en-US" altLang="zh-CN" sz="2400" b="1">
                <a:latin typeface="Arial" panose="020b0604020202020204" pitchFamily="34" charset="0"/>
                <a:ea typeface="微软雅黑" panose="020b0503020204020204" charset="-122"/>
                <a:sym typeface="Arial" panose="020b0604020202020204" pitchFamily="34" charset="0"/>
              </a:rPr>
              <a:t>A.</a:t>
            </a:r>
            <a:r>
              <a:rPr lang="zh-CN" altLang="zh-CN" sz="2400" b="1">
                <a:latin typeface="Arial" panose="020b0604020202020204" pitchFamily="34" charset="0"/>
                <a:ea typeface="微软雅黑" panose="020b0503020204020204" charset="-122"/>
                <a:sym typeface="Arial" panose="020b0604020202020204" pitchFamily="34" charset="0"/>
              </a:rPr>
              <a:t>拉丁美洲民族独立运动兴起</a:t>
            </a:r>
            <a:r>
              <a:rPr lang="en-US" altLang="zh-CN" sz="2400" b="1">
                <a:latin typeface="Arial" panose="020b0604020202020204" pitchFamily="34" charset="0"/>
                <a:ea typeface="微软雅黑" panose="020b0503020204020204" charset="-122"/>
                <a:sym typeface="Arial" panose="020b0604020202020204" pitchFamily="34" charset="0"/>
              </a:rPr>
              <a:t>	</a:t>
            </a:r>
            <a:endParaRPr lang="en-US" altLang="zh-CN" sz="2400" b="1">
              <a:latin typeface="Arial" panose="020b0604020202020204" pitchFamily="34" charset="0"/>
              <a:ea typeface="微软雅黑" panose="020b0503020204020204" charset="-122"/>
              <a:sym typeface="Arial" panose="020b0604020202020204" pitchFamily="34" charset="0"/>
            </a:endParaRPr>
          </a:p>
          <a:p>
            <a:pPr lvl="0" algn="l">
              <a:lnSpc>
                <a:spcPct val="150000"/>
              </a:lnSpc>
            </a:pPr>
            <a:r>
              <a:rPr lang="en-US" altLang="zh-CN" sz="2400" b="1">
                <a:latin typeface="Arial" panose="020b0604020202020204" pitchFamily="34" charset="0"/>
                <a:ea typeface="微软雅黑" panose="020b0503020204020204" charset="-122"/>
                <a:sym typeface="Arial" panose="020b0604020202020204" pitchFamily="34" charset="0"/>
              </a:rPr>
              <a:t>B. </a:t>
            </a:r>
            <a:r>
              <a:rPr lang="zh-CN" altLang="zh-CN" sz="2400" b="1">
                <a:latin typeface="Arial" panose="020b0604020202020204" pitchFamily="34" charset="0"/>
                <a:ea typeface="微软雅黑" panose="020b0503020204020204" charset="-122"/>
                <a:sym typeface="Arial" panose="020b0604020202020204" pitchFamily="34" charset="0"/>
              </a:rPr>
              <a:t>大西洋三角贸易已走向衰落</a:t>
            </a:r>
            <a:endParaRPr lang="en-US" altLang="zh-CN" sz="2400" b="1">
              <a:latin typeface="Arial" panose="020b0604020202020204" pitchFamily="34" charset="0"/>
              <a:ea typeface="微软雅黑" panose="020b0503020204020204" charset="-122"/>
              <a:sym typeface="Arial" panose="020b0604020202020204" pitchFamily="34" charset="0"/>
            </a:endParaRPr>
          </a:p>
          <a:p>
            <a:pPr lvl="0" algn="l">
              <a:lnSpc>
                <a:spcPct val="150000"/>
              </a:lnSpc>
            </a:pPr>
            <a:r>
              <a:rPr lang="en-US" altLang="zh-CN" sz="2400" b="1">
                <a:latin typeface="Arial" panose="020b0604020202020204" pitchFamily="34" charset="0"/>
                <a:ea typeface="微软雅黑" panose="020b0503020204020204" charset="-122"/>
                <a:sym typeface="Arial" panose="020b0604020202020204" pitchFamily="34" charset="0"/>
              </a:rPr>
              <a:t>C. </a:t>
            </a:r>
            <a:r>
              <a:rPr lang="zh-CN" altLang="zh-CN" sz="2400" b="1">
                <a:latin typeface="Arial" panose="020b0604020202020204" pitchFamily="34" charset="0"/>
                <a:ea typeface="微软雅黑" panose="020b0503020204020204" charset="-122"/>
                <a:sym typeface="Arial" panose="020b0604020202020204" pitchFamily="34" charset="0"/>
              </a:rPr>
              <a:t>西、葡殖民优势逐渐被打破</a:t>
            </a:r>
            <a:r>
              <a:rPr lang="en-US" altLang="zh-CN" sz="2400" b="1">
                <a:latin typeface="Arial" panose="020b0604020202020204" pitchFamily="34" charset="0"/>
                <a:ea typeface="微软雅黑" panose="020b0503020204020204" charset="-122"/>
                <a:sym typeface="Arial" panose="020b0604020202020204" pitchFamily="34" charset="0"/>
              </a:rPr>
              <a:t>	</a:t>
            </a:r>
            <a:endParaRPr lang="en-US" altLang="zh-CN" sz="2400" b="1">
              <a:latin typeface="Arial" panose="020b0604020202020204" pitchFamily="34" charset="0"/>
              <a:ea typeface="微软雅黑" panose="020b0503020204020204" charset="-122"/>
              <a:sym typeface="Arial" panose="020b0604020202020204" pitchFamily="34" charset="0"/>
            </a:endParaRPr>
          </a:p>
          <a:p>
            <a:pPr lvl="0" algn="l">
              <a:lnSpc>
                <a:spcPct val="150000"/>
              </a:lnSpc>
            </a:pPr>
            <a:r>
              <a:rPr lang="en-US" altLang="zh-CN" sz="2400" b="1">
                <a:latin typeface="Arial" panose="020b0604020202020204" pitchFamily="34" charset="0"/>
                <a:ea typeface="微软雅黑" panose="020b0503020204020204" charset="-122"/>
                <a:sym typeface="Arial" panose="020b0604020202020204" pitchFamily="34" charset="0"/>
              </a:rPr>
              <a:t>D. </a:t>
            </a:r>
            <a:r>
              <a:rPr lang="zh-CN" altLang="zh-CN" sz="2400" b="1">
                <a:latin typeface="Arial" panose="020b0604020202020204" pitchFamily="34" charset="0"/>
                <a:ea typeface="微软雅黑" panose="020b0503020204020204" charset="-122"/>
                <a:sym typeface="Arial" panose="020b0604020202020204" pitchFamily="34" charset="0"/>
              </a:rPr>
              <a:t>倾销工业品是主要掠夺手段</a:t>
            </a:r>
            <a:endParaRPr lang="zh-CN" altLang="zh-CN" sz="2400" b="1">
              <a:latin typeface="Arial" panose="020b0604020202020204" pitchFamily="34" charset="0"/>
              <a:ea typeface="微软雅黑" panose="020b0503020204020204" charset="-122"/>
              <a:sym typeface="Arial" panose="020b0604020202020204" pitchFamily="34" charset="0"/>
            </a:endParaRPr>
          </a:p>
        </p:txBody>
      </p:sp>
      <p:sp>
        <p:nvSpPr>
          <p:cNvPr id="4" name="文本框 3" title=""/>
          <p:cNvSpPr txBox="1"/>
          <p:nvPr>
            <p:custDataLst>
              <p:tags r:id="rId4"/>
            </p:custDataLst>
          </p:nvPr>
        </p:nvSpPr>
        <p:spPr>
          <a:xfrm>
            <a:off x="338660" y="823993"/>
            <a:ext cx="4854777" cy="480131"/>
          </a:xfrm>
          <a:prstGeom prst="rect">
            <a:avLst/>
          </a:prstGeom>
          <a:solidFill>
            <a:srgbClr val="F39800"/>
          </a:solidFill>
        </p:spPr>
        <p:txBody>
          <a:bodyPr wrap="square">
            <a:spAutoFit/>
          </a:bodyPr>
          <a:lstStyle/>
          <a:p>
            <a:pPr marL="0" lvl="1" algn="l" defTabSz="1066800">
              <a:lnSpc>
                <a:spcPct val="90000"/>
              </a:lnSpc>
              <a:spcBef>
                <a:spcPct val="0"/>
              </a:spcBef>
              <a:spcAft>
                <a:spcPct val="15000"/>
              </a:spcAft>
            </a:pP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二审：</a:t>
            </a:r>
            <a:r>
              <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rPr>
              <a:t>审关键词句</a:t>
            </a:r>
            <a:endParaRPr lang="zh-CN" altLang="en-US" sz="2800" b="1" kern="12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5" name="组合 4" title=""/>
          <p:cNvGrpSpPr/>
          <p:nvPr>
            <p:custDataLst>
              <p:tags r:id="rId5"/>
            </p:custDataLst>
          </p:nvPr>
        </p:nvGrpSpPr>
        <p:grpSpPr>
          <a:xfrm>
            <a:off x="120333" y="121740"/>
            <a:ext cx="11877675" cy="554355"/>
            <a:chOff x="334963" y="1460955"/>
            <a:chExt cx="11877675" cy="554355"/>
          </a:xfrm>
        </p:grpSpPr>
        <p:sp>
          <p:nvSpPr>
            <p:cNvPr id="6" name="矩形 5"/>
            <p:cNvSpPr/>
            <p:nvPr>
              <p:custDataLst>
                <p:tags r:id="rId6"/>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Hexin Shape 5"/>
            <p:cNvSpPr/>
            <p:nvPr>
              <p:custDataLst>
                <p:tags r:id="rId7"/>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8" name="图片 476" title=""/>
          <p:cNvPicPr>
            <a:picLocks noChangeAspect="1"/>
          </p:cNvPicPr>
          <p:nvPr>
            <p:custDataLst>
              <p:tags r:id="rId10"/>
            </p:custDataLst>
          </p:nvPr>
        </p:nvPicPr>
        <p:blipFill>
          <a:blip r:embed="rId8">
            <a:extLst>
              <a:ext uri="{96DAC541-7B7A-43D3-8B79-37D633B846F1}">
                <asvg:svgBlip xmlns:asvg="http://schemas.microsoft.com/office/drawing/2016/SVG/main" r:embed="rId9"/>
              </a:ext>
            </a:extLst>
          </a:blip>
          <a:stretch>
            <a:fillRect/>
          </a:stretch>
        </p:blipFill>
        <p:spPr>
          <a:xfrm>
            <a:off x="215265" y="0"/>
            <a:ext cx="775970" cy="775970"/>
          </a:xfrm>
          <a:prstGeom prst="rect">
            <a:avLst/>
          </a:prstGeom>
        </p:spPr>
      </p:pic>
      <p:sp>
        <p:nvSpPr>
          <p:cNvPr id="9" name="矩形 8" title=""/>
          <p:cNvSpPr/>
          <p:nvPr>
            <p:custDataLst>
              <p:tags r:id="rId11"/>
            </p:custDataLst>
          </p:nvPr>
        </p:nvSpPr>
        <p:spPr>
          <a:xfrm>
            <a:off x="6956084" y="828429"/>
            <a:ext cx="2463123" cy="461665"/>
          </a:xfrm>
          <a:prstGeom prst="rect">
            <a:avLst/>
          </a:prstGeom>
          <a:solidFill>
            <a:srgbClr val="FF0000"/>
          </a:solidFill>
        </p:spPr>
        <p:txBody>
          <a:bodyPr wrap="square">
            <a:spAutoFit/>
          </a:bodyPr>
          <a:lstStyle/>
          <a:p>
            <a:pPr algn="ct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推理推断类</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pic>
        <p:nvPicPr>
          <p:cNvPr id="1026" name="图片 100007" title=""/>
          <p:cNvPicPr>
            <a:picLocks noChangeAspect="1" noChangeArrowheads="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bwMode="auto">
          <a:xfrm>
            <a:off x="6631619" y="2277774"/>
            <a:ext cx="4589756" cy="2418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algn="ctr" dir="2700000" dist="35921" rotWithShape="0">
                    <a:srgbClr val="808080"/>
                  </a:outerShdw>
                </a:effectLst>
              </a14:hiddenEffects>
            </a:ext>
          </a:extLst>
        </p:spPr>
      </p:pic>
      <p:sp>
        <p:nvSpPr>
          <p:cNvPr id="11" name="文本框 10" title=""/>
          <p:cNvSpPr txBox="1"/>
          <p:nvPr>
            <p:custDataLst>
              <p:tags r:id="rId14"/>
            </p:custDataLst>
          </p:nvPr>
        </p:nvSpPr>
        <p:spPr>
          <a:xfrm>
            <a:off x="334963" y="5379981"/>
            <a:ext cx="11557000" cy="1200329"/>
          </a:xfrm>
          <a:prstGeom prst="rect">
            <a:avLst/>
          </a:prstGeom>
          <a:solidFill>
            <a:srgbClr val="FFF2CC"/>
          </a:solidFill>
        </p:spPr>
        <p:txBody>
          <a:bodyPr wrap="square">
            <a:spAutoFit/>
          </a:bodyPr>
          <a:lstStyle/>
          <a:p>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据题干地图信息可知，在该时期，不仅有葡萄牙、西班牙，还有荷兰、英国、法国等，据此可知，该地图说明此时期西班牙、葡萄牙在拉丁美洲和非洲的殖民优势逐渐被打破，故选</a:t>
            </a:r>
            <a:r>
              <a:rPr lang="en-US" altLang="zh-CN" sz="2400" b="1" kern="100">
                <a:effectLst/>
                <a:latin typeface="Arial" panose="020b0604020202020204" pitchFamily="34" charset="0"/>
                <a:ea typeface="微软雅黑" panose="020b0503020204020204" charset="-122"/>
                <a:sym typeface="Arial" panose="020b0604020202020204" pitchFamily="34" charset="0"/>
              </a:rPr>
              <a:t>C</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项</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2" name="文本框 11" title=""/>
          <p:cNvSpPr txBox="1"/>
          <p:nvPr>
            <p:custDataLst>
              <p:tags r:id="rId15"/>
            </p:custDataLst>
          </p:nvPr>
        </p:nvSpPr>
        <p:spPr>
          <a:xfrm>
            <a:off x="334963" y="4817899"/>
            <a:ext cx="11419072" cy="461665"/>
          </a:xfrm>
          <a:prstGeom prst="rect">
            <a:avLst/>
          </a:prstGeom>
          <a:solidFill>
            <a:srgbClr val="E1D8F8"/>
          </a:solidFill>
          <a:ln>
            <a:solidFill>
              <a:srgbClr val="002060"/>
            </a:solidFill>
          </a:ln>
        </p:spPr>
        <p:txBody>
          <a:bodyPr wrap="square">
            <a:spAutoFit/>
          </a:bodyPr>
          <a:lstStyle/>
          <a:p>
            <a:pPr algn="ctr"/>
            <a:r>
              <a:rPr lang="zh-CN" altLang="zh-CN" sz="2400" b="1" kern="100">
                <a:effectLst/>
                <a:latin typeface="微软雅黑" panose="020b0503020204020204" charset="-122"/>
                <a:ea typeface="微软雅黑" panose="020b0503020204020204" charset="-122"/>
                <a:cs typeface="宋体" panose="02010600030101010101" pitchFamily="2" charset="-122"/>
                <a:sym typeface="Arial" panose="020b0604020202020204" pitchFamily="34" charset="0"/>
              </a:rPr>
              <a:t>方法：</a:t>
            </a:r>
            <a:r>
              <a:rPr lang="zh-CN" altLang="en-US" sz="2400" b="1">
                <a:solidFill>
                  <a:srgbClr val="000000"/>
                </a:solidFill>
                <a:latin typeface="微软雅黑" panose="020b0503020204020204" charset="-122"/>
                <a:ea typeface="微软雅黑" panose="020b0503020204020204" charset="-122"/>
              </a:rPr>
              <a:t>审清时间、空间，准确提取材料信息，注意逻辑严密，一分材料一分话</a:t>
            </a:r>
            <a:endParaRPr lang="zh-CN" altLang="en-US" sz="2400" b="1">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9"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21920" y="0"/>
            <a:ext cx="819150" cy="819150"/>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四辨选项</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 name="直角上箭头 11" title=""/>
          <p:cNvSpPr/>
          <p:nvPr>
            <p:custDataLst>
              <p:tags r:id="rId8"/>
            </p:custDataLst>
          </p:nvPr>
        </p:nvSpPr>
        <p:spPr>
          <a:xfrm rot="5400000">
            <a:off x="891024" y="2155487"/>
            <a:ext cx="891381" cy="1014805"/>
          </a:xfrm>
          <a:prstGeom prst="bentUpArrow">
            <a:avLst>
              <a:gd name="adj1" fmla="val 32840"/>
              <a:gd name="adj2" fmla="val 25000"/>
              <a:gd name="adj3" fmla="val 35780"/>
            </a:avLst>
          </a:prstGeom>
          <a:solidFill>
            <a:srgbClr val="C8AFF6"/>
          </a:solid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6" name="任意多边形 12" title=""/>
          <p:cNvSpPr/>
          <p:nvPr>
            <p:custDataLst>
              <p:tags r:id="rId9"/>
            </p:custDataLst>
          </p:nvPr>
        </p:nvSpPr>
        <p:spPr>
          <a:xfrm>
            <a:off x="679592" y="1196752"/>
            <a:ext cx="1500560" cy="1050344"/>
          </a:xfrm>
          <a:custGeom>
            <a:gdLst>
              <a:gd name="connsiteX0" fmla="*/ 0 w 1500560"/>
              <a:gd name="connsiteY0" fmla="*/ 175092 h 1050344"/>
              <a:gd name="connsiteX1" fmla="*/ 175092 w 1500560"/>
              <a:gd name="connsiteY1" fmla="*/ 0 h 1050344"/>
              <a:gd name="connsiteX2" fmla="*/ 1325468 w 1500560"/>
              <a:gd name="connsiteY2" fmla="*/ 0 h 1050344"/>
              <a:gd name="connsiteX3" fmla="*/ 1500560 w 1500560"/>
              <a:gd name="connsiteY3" fmla="*/ 175092 h 1050344"/>
              <a:gd name="connsiteX4" fmla="*/ 1500560 w 1500560"/>
              <a:gd name="connsiteY4" fmla="*/ 875252 h 1050344"/>
              <a:gd name="connsiteX5" fmla="*/ 1325468 w 1500560"/>
              <a:gd name="connsiteY5" fmla="*/ 1050344 h 1050344"/>
              <a:gd name="connsiteX6" fmla="*/ 175092 w 1500560"/>
              <a:gd name="connsiteY6" fmla="*/ 1050344 h 1050344"/>
              <a:gd name="connsiteX7" fmla="*/ 0 w 1500560"/>
              <a:gd name="connsiteY7" fmla="*/ 875252 h 1050344"/>
              <a:gd name="connsiteX8" fmla="*/ 0 w 1500560"/>
              <a:gd name="connsiteY8" fmla="*/ 175092 h 105034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0560" h="1050344">
                <a:moveTo>
                  <a:pt x="0" y="175092"/>
                </a:moveTo>
                <a:cubicBezTo>
                  <a:pt x="0" y="78391"/>
                  <a:pt x="78391" y="0"/>
                  <a:pt x="175092" y="0"/>
                </a:cubicBezTo>
                <a:lnTo>
                  <a:pt x="1325468" y="0"/>
                </a:lnTo>
                <a:cubicBezTo>
                  <a:pt x="1422169" y="0"/>
                  <a:pt x="1500560" y="78391"/>
                  <a:pt x="1500560" y="175092"/>
                </a:cubicBezTo>
                <a:lnTo>
                  <a:pt x="1500560" y="875252"/>
                </a:lnTo>
                <a:cubicBezTo>
                  <a:pt x="1500560" y="971953"/>
                  <a:pt x="1422169" y="1050344"/>
                  <a:pt x="1325468" y="1050344"/>
                </a:cubicBezTo>
                <a:lnTo>
                  <a:pt x="175092" y="1050344"/>
                </a:lnTo>
                <a:cubicBezTo>
                  <a:pt x="78391" y="1050344"/>
                  <a:pt x="0" y="971953"/>
                  <a:pt x="0" y="875252"/>
                </a:cubicBezTo>
                <a:lnTo>
                  <a:pt x="0" y="175092"/>
                </a:lnTo>
                <a:close/>
              </a:path>
            </a:pathLst>
          </a:custGeom>
          <a:solidFill>
            <a:srgbClr val="C8AFF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11303" tIns="211303" rIns="211303" bIns="211303" numCol="1" spcCol="1270" anchor="ctr" anchorCtr="0">
            <a:noAutofit/>
          </a:bodyPr>
          <a:lstStyle/>
          <a:p>
            <a:pPr lvl="0" algn="ctr" defTabSz="1866900">
              <a:lnSpc>
                <a:spcPct val="90000"/>
              </a:lnSpc>
              <a:spcBef>
                <a:spcPct val="0"/>
              </a:spcBef>
              <a:spcAft>
                <a:spcPct val="35000"/>
              </a:spcAft>
            </a:pPr>
            <a:r>
              <a:rPr lang="zh-CN" altLang="en-US" sz="4200" b="1" kern="1200">
                <a:solidFill>
                  <a:schemeClr val="tx1"/>
                </a:solidFill>
                <a:latin typeface="Arial" panose="020b0604020202020204" pitchFamily="34" charset="0"/>
                <a:ea typeface="微软雅黑" panose="020b0503020204020204" charset="-122"/>
                <a:sym typeface="Arial" panose="020b0604020202020204" pitchFamily="34" charset="0"/>
              </a:rPr>
              <a:t>一辨</a:t>
            </a:r>
            <a:endParaRPr lang="zh-CN" altLang="en-US" sz="4200" b="1" kern="12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任意多边形 13" title=""/>
          <p:cNvSpPr/>
          <p:nvPr>
            <p:custDataLst>
              <p:tags r:id="rId10"/>
            </p:custDataLst>
          </p:nvPr>
        </p:nvSpPr>
        <p:spPr>
          <a:xfrm>
            <a:off x="2240987" y="1260086"/>
            <a:ext cx="5289017" cy="848934"/>
          </a:xfrm>
          <a:custGeom>
            <a:gdLst>
              <a:gd name="connsiteX0" fmla="*/ 0 w 5289017"/>
              <a:gd name="connsiteY0" fmla="*/ 0 h 848934"/>
              <a:gd name="connsiteX1" fmla="*/ 5289017 w 5289017"/>
              <a:gd name="connsiteY1" fmla="*/ 0 h 848934"/>
              <a:gd name="connsiteX2" fmla="*/ 5289017 w 5289017"/>
              <a:gd name="connsiteY2" fmla="*/ 848934 h 848934"/>
              <a:gd name="connsiteX3" fmla="*/ 0 w 5289017"/>
              <a:gd name="connsiteY3" fmla="*/ 848934 h 848934"/>
              <a:gd name="connsiteX4" fmla="*/ 0 w 5289017"/>
              <a:gd name="connsiteY4" fmla="*/ 0 h 848934"/>
            </a:gdLst>
            <a:cxnLst>
              <a:cxn ang="0">
                <a:pos x="connsiteX0" y="connsiteY0"/>
              </a:cxn>
              <a:cxn ang="0">
                <a:pos x="connsiteX1" y="connsiteY1"/>
              </a:cxn>
              <a:cxn ang="0">
                <a:pos x="connsiteX2" y="connsiteY2"/>
              </a:cxn>
              <a:cxn ang="0">
                <a:pos x="connsiteX3" y="connsiteY3"/>
              </a:cxn>
              <a:cxn ang="0">
                <a:pos x="connsiteX4" y="connsiteY4"/>
              </a:cxn>
            </a:cxnLst>
            <a:rect l="l" t="t" r="r" b="b"/>
            <a:pathLst>
              <a:path w="5289017" h="848934">
                <a:moveTo>
                  <a:pt x="0" y="0"/>
                </a:moveTo>
                <a:lnTo>
                  <a:pt x="5289017" y="0"/>
                </a:lnTo>
                <a:lnTo>
                  <a:pt x="5289017" y="848934"/>
                </a:lnTo>
                <a:lnTo>
                  <a:pt x="0" y="848934"/>
                </a:lnTo>
                <a:lnTo>
                  <a:pt x="0" y="0"/>
                </a:lnTo>
                <a:close/>
              </a:path>
            </a:pathLst>
          </a:custGeom>
          <a:solidFill>
            <a:schemeClr val="bg2"/>
          </a:solid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a:latin typeface="Arial" panose="020b0604020202020204" pitchFamily="34" charset="0"/>
                <a:ea typeface="微软雅黑" panose="020b0503020204020204" charset="-122"/>
                <a:sym typeface="Arial" panose="020b0604020202020204" pitchFamily="34" charset="0"/>
              </a:rPr>
              <a:t>是否符合历史史实、</a:t>
            </a:r>
            <a:r>
              <a:rPr lang="zh-CN" altLang="en-US" sz="2400" b="1" kern="1200" spc="150" noProof="1">
                <a:solidFill>
                  <a:srgbClr val="FF0000"/>
                </a:solidFill>
                <a:latin typeface="Arial" panose="020b0604020202020204" pitchFamily="34" charset="0"/>
                <a:ea typeface="微软雅黑" panose="020b0503020204020204" charset="-122"/>
                <a:sym typeface="Arial" panose="020b0604020202020204" pitchFamily="34" charset="0"/>
              </a:rPr>
              <a:t>基本常识</a:t>
            </a:r>
            <a:endParaRPr lang="zh-CN" altLang="en-US" sz="2400" b="1" kern="1200">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8" name="直角上箭头 14" title=""/>
          <p:cNvSpPr/>
          <p:nvPr>
            <p:custDataLst>
              <p:tags r:id="rId11"/>
            </p:custDataLst>
          </p:nvPr>
        </p:nvSpPr>
        <p:spPr>
          <a:xfrm rot="5400000">
            <a:off x="3161206" y="3335370"/>
            <a:ext cx="891381" cy="1014805"/>
          </a:xfrm>
          <a:prstGeom prst="bentUpArrow">
            <a:avLst>
              <a:gd name="adj1" fmla="val 32840"/>
              <a:gd name="adj2" fmla="val 25000"/>
              <a:gd name="adj3" fmla="val 35780"/>
            </a:avLst>
          </a:prstGeom>
          <a:solidFill>
            <a:srgbClr val="C8AFF6"/>
          </a:solid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9" name="任意多边形 15" title=""/>
          <p:cNvSpPr/>
          <p:nvPr>
            <p:custDataLst>
              <p:tags r:id="rId12"/>
            </p:custDataLst>
          </p:nvPr>
        </p:nvSpPr>
        <p:spPr>
          <a:xfrm>
            <a:off x="2925044" y="2347256"/>
            <a:ext cx="1500560" cy="1050344"/>
          </a:xfrm>
          <a:custGeom>
            <a:gdLst>
              <a:gd name="connsiteX0" fmla="*/ 0 w 1500560"/>
              <a:gd name="connsiteY0" fmla="*/ 175092 h 1050344"/>
              <a:gd name="connsiteX1" fmla="*/ 175092 w 1500560"/>
              <a:gd name="connsiteY1" fmla="*/ 0 h 1050344"/>
              <a:gd name="connsiteX2" fmla="*/ 1325468 w 1500560"/>
              <a:gd name="connsiteY2" fmla="*/ 0 h 1050344"/>
              <a:gd name="connsiteX3" fmla="*/ 1500560 w 1500560"/>
              <a:gd name="connsiteY3" fmla="*/ 175092 h 1050344"/>
              <a:gd name="connsiteX4" fmla="*/ 1500560 w 1500560"/>
              <a:gd name="connsiteY4" fmla="*/ 875252 h 1050344"/>
              <a:gd name="connsiteX5" fmla="*/ 1325468 w 1500560"/>
              <a:gd name="connsiteY5" fmla="*/ 1050344 h 1050344"/>
              <a:gd name="connsiteX6" fmla="*/ 175092 w 1500560"/>
              <a:gd name="connsiteY6" fmla="*/ 1050344 h 1050344"/>
              <a:gd name="connsiteX7" fmla="*/ 0 w 1500560"/>
              <a:gd name="connsiteY7" fmla="*/ 875252 h 1050344"/>
              <a:gd name="connsiteX8" fmla="*/ 0 w 1500560"/>
              <a:gd name="connsiteY8" fmla="*/ 175092 h 105034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0560" h="1050344">
                <a:moveTo>
                  <a:pt x="0" y="175092"/>
                </a:moveTo>
                <a:cubicBezTo>
                  <a:pt x="0" y="78391"/>
                  <a:pt x="78391" y="0"/>
                  <a:pt x="175092" y="0"/>
                </a:cubicBezTo>
                <a:lnTo>
                  <a:pt x="1325468" y="0"/>
                </a:lnTo>
                <a:cubicBezTo>
                  <a:pt x="1422169" y="0"/>
                  <a:pt x="1500560" y="78391"/>
                  <a:pt x="1500560" y="175092"/>
                </a:cubicBezTo>
                <a:lnTo>
                  <a:pt x="1500560" y="875252"/>
                </a:lnTo>
                <a:cubicBezTo>
                  <a:pt x="1500560" y="971953"/>
                  <a:pt x="1422169" y="1050344"/>
                  <a:pt x="1325468" y="1050344"/>
                </a:cubicBezTo>
                <a:lnTo>
                  <a:pt x="175092" y="1050344"/>
                </a:lnTo>
                <a:cubicBezTo>
                  <a:pt x="78391" y="1050344"/>
                  <a:pt x="0" y="971953"/>
                  <a:pt x="0" y="875252"/>
                </a:cubicBezTo>
                <a:lnTo>
                  <a:pt x="0" y="175092"/>
                </a:lnTo>
                <a:close/>
              </a:path>
            </a:pathLst>
          </a:custGeom>
          <a:solidFill>
            <a:srgbClr val="C8AFF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11303" tIns="211303" rIns="211303" bIns="211303" numCol="1" spcCol="1270" anchor="ctr" anchorCtr="0">
            <a:noAutofit/>
          </a:bodyPr>
          <a:lstStyle/>
          <a:p>
            <a:pPr lvl="0" algn="ctr" defTabSz="1866900">
              <a:lnSpc>
                <a:spcPct val="90000"/>
              </a:lnSpc>
              <a:spcBef>
                <a:spcPct val="0"/>
              </a:spcBef>
              <a:spcAft>
                <a:spcPct val="35000"/>
              </a:spcAft>
            </a:pPr>
            <a:r>
              <a:rPr lang="zh-CN" altLang="en-US" sz="4200" b="1" kern="1200">
                <a:solidFill>
                  <a:schemeClr val="tx1"/>
                </a:solidFill>
                <a:latin typeface="Arial" panose="020b0604020202020204" pitchFamily="34" charset="0"/>
                <a:ea typeface="微软雅黑" panose="020b0503020204020204" charset="-122"/>
                <a:sym typeface="Arial" panose="020b0604020202020204" pitchFamily="34" charset="0"/>
              </a:rPr>
              <a:t>二辨</a:t>
            </a:r>
            <a:endParaRPr lang="zh-CN" altLang="en-US" sz="4200" b="1" kern="12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0" name="任意多边形 16" title=""/>
          <p:cNvSpPr/>
          <p:nvPr>
            <p:custDataLst>
              <p:tags r:id="rId13"/>
            </p:custDataLst>
          </p:nvPr>
        </p:nvSpPr>
        <p:spPr>
          <a:xfrm>
            <a:off x="4329828" y="2412217"/>
            <a:ext cx="4751923" cy="848934"/>
          </a:xfrm>
          <a:custGeom>
            <a:gdLst>
              <a:gd name="connsiteX0" fmla="*/ 0 w 4751923"/>
              <a:gd name="connsiteY0" fmla="*/ 0 h 848934"/>
              <a:gd name="connsiteX1" fmla="*/ 4751923 w 4751923"/>
              <a:gd name="connsiteY1" fmla="*/ 0 h 848934"/>
              <a:gd name="connsiteX2" fmla="*/ 4751923 w 4751923"/>
              <a:gd name="connsiteY2" fmla="*/ 848934 h 848934"/>
              <a:gd name="connsiteX3" fmla="*/ 0 w 4751923"/>
              <a:gd name="connsiteY3" fmla="*/ 848934 h 848934"/>
              <a:gd name="connsiteX4" fmla="*/ 0 w 4751923"/>
              <a:gd name="connsiteY4" fmla="*/ 0 h 848934"/>
            </a:gdLst>
            <a:cxnLst>
              <a:cxn ang="0">
                <a:pos x="connsiteX0" y="connsiteY0"/>
              </a:cxn>
              <a:cxn ang="0">
                <a:pos x="connsiteX1" y="connsiteY1"/>
              </a:cxn>
              <a:cxn ang="0">
                <a:pos x="connsiteX2" y="connsiteY2"/>
              </a:cxn>
              <a:cxn ang="0">
                <a:pos x="connsiteX3" y="connsiteY3"/>
              </a:cxn>
              <a:cxn ang="0">
                <a:pos x="connsiteX4" y="connsiteY4"/>
              </a:cxn>
            </a:cxnLst>
            <a:rect l="l" t="t" r="r" b="b"/>
            <a:pathLst>
              <a:path w="4751923" h="848934">
                <a:moveTo>
                  <a:pt x="0" y="0"/>
                </a:moveTo>
                <a:lnTo>
                  <a:pt x="4751923" y="0"/>
                </a:lnTo>
                <a:lnTo>
                  <a:pt x="4751923" y="848934"/>
                </a:lnTo>
                <a:lnTo>
                  <a:pt x="0" y="848934"/>
                </a:lnTo>
                <a:lnTo>
                  <a:pt x="0" y="0"/>
                </a:lnTo>
                <a:close/>
              </a:path>
            </a:pathLst>
          </a:custGeom>
          <a:solidFill>
            <a:schemeClr val="bg2"/>
          </a:solid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a:latin typeface="Arial" panose="020b0604020202020204" pitchFamily="34" charset="0"/>
                <a:ea typeface="微软雅黑" panose="020b0503020204020204" charset="-122"/>
                <a:sym typeface="Arial" panose="020b0604020202020204" pitchFamily="34" charset="0"/>
              </a:rPr>
              <a:t>是否符合题干主旨</a:t>
            </a:r>
            <a:endParaRPr lang="zh-CN" altLang="en-US" sz="2400" b="1" kern="1200">
              <a:latin typeface="Arial" panose="020b0604020202020204" pitchFamily="34" charset="0"/>
              <a:ea typeface="微软雅黑" panose="020b0503020204020204" charset="-122"/>
              <a:sym typeface="Arial" panose="020b0604020202020204" pitchFamily="34" charset="0"/>
            </a:endParaRPr>
          </a:p>
        </p:txBody>
      </p:sp>
      <p:sp>
        <p:nvSpPr>
          <p:cNvPr id="11" name="任意多边形 17" title=""/>
          <p:cNvSpPr/>
          <p:nvPr>
            <p:custDataLst>
              <p:tags r:id="rId14"/>
            </p:custDataLst>
          </p:nvPr>
        </p:nvSpPr>
        <p:spPr>
          <a:xfrm>
            <a:off x="5134054" y="3527139"/>
            <a:ext cx="1500560" cy="1050344"/>
          </a:xfrm>
          <a:custGeom>
            <a:gdLst>
              <a:gd name="connsiteX0" fmla="*/ 0 w 1500560"/>
              <a:gd name="connsiteY0" fmla="*/ 175092 h 1050344"/>
              <a:gd name="connsiteX1" fmla="*/ 175092 w 1500560"/>
              <a:gd name="connsiteY1" fmla="*/ 0 h 1050344"/>
              <a:gd name="connsiteX2" fmla="*/ 1325468 w 1500560"/>
              <a:gd name="connsiteY2" fmla="*/ 0 h 1050344"/>
              <a:gd name="connsiteX3" fmla="*/ 1500560 w 1500560"/>
              <a:gd name="connsiteY3" fmla="*/ 175092 h 1050344"/>
              <a:gd name="connsiteX4" fmla="*/ 1500560 w 1500560"/>
              <a:gd name="connsiteY4" fmla="*/ 875252 h 1050344"/>
              <a:gd name="connsiteX5" fmla="*/ 1325468 w 1500560"/>
              <a:gd name="connsiteY5" fmla="*/ 1050344 h 1050344"/>
              <a:gd name="connsiteX6" fmla="*/ 175092 w 1500560"/>
              <a:gd name="connsiteY6" fmla="*/ 1050344 h 1050344"/>
              <a:gd name="connsiteX7" fmla="*/ 0 w 1500560"/>
              <a:gd name="connsiteY7" fmla="*/ 875252 h 1050344"/>
              <a:gd name="connsiteX8" fmla="*/ 0 w 1500560"/>
              <a:gd name="connsiteY8" fmla="*/ 175092 h 105034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0560" h="1050344">
                <a:moveTo>
                  <a:pt x="0" y="175092"/>
                </a:moveTo>
                <a:cubicBezTo>
                  <a:pt x="0" y="78391"/>
                  <a:pt x="78391" y="0"/>
                  <a:pt x="175092" y="0"/>
                </a:cubicBezTo>
                <a:lnTo>
                  <a:pt x="1325468" y="0"/>
                </a:lnTo>
                <a:cubicBezTo>
                  <a:pt x="1422169" y="0"/>
                  <a:pt x="1500560" y="78391"/>
                  <a:pt x="1500560" y="175092"/>
                </a:cubicBezTo>
                <a:lnTo>
                  <a:pt x="1500560" y="875252"/>
                </a:lnTo>
                <a:cubicBezTo>
                  <a:pt x="1500560" y="971953"/>
                  <a:pt x="1422169" y="1050344"/>
                  <a:pt x="1325468" y="1050344"/>
                </a:cubicBezTo>
                <a:lnTo>
                  <a:pt x="175092" y="1050344"/>
                </a:lnTo>
                <a:cubicBezTo>
                  <a:pt x="78391" y="1050344"/>
                  <a:pt x="0" y="971953"/>
                  <a:pt x="0" y="875252"/>
                </a:cubicBezTo>
                <a:lnTo>
                  <a:pt x="0" y="175092"/>
                </a:lnTo>
                <a:close/>
              </a:path>
            </a:pathLst>
          </a:custGeom>
          <a:solidFill>
            <a:srgbClr val="C8AFF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11303" tIns="211303" rIns="211303" bIns="211303" numCol="1" spcCol="1270" anchor="ctr" anchorCtr="0">
            <a:noAutofit/>
          </a:bodyPr>
          <a:lstStyle/>
          <a:p>
            <a:pPr lvl="0" algn="ctr" defTabSz="1866900">
              <a:lnSpc>
                <a:spcPct val="90000"/>
              </a:lnSpc>
              <a:spcBef>
                <a:spcPct val="0"/>
              </a:spcBef>
              <a:spcAft>
                <a:spcPct val="35000"/>
              </a:spcAft>
            </a:pPr>
            <a:r>
              <a:rPr lang="zh-CN" altLang="en-US" sz="4200" b="1" kern="1200">
                <a:solidFill>
                  <a:schemeClr val="tx1"/>
                </a:solidFill>
                <a:latin typeface="Arial" panose="020b0604020202020204" pitchFamily="34" charset="0"/>
                <a:ea typeface="微软雅黑" panose="020b0503020204020204" charset="-122"/>
                <a:sym typeface="Arial" panose="020b0604020202020204" pitchFamily="34" charset="0"/>
              </a:rPr>
              <a:t>三辨</a:t>
            </a:r>
            <a:endParaRPr lang="zh-CN" altLang="en-US" sz="4200" b="1" kern="12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任意多边形 18" title=""/>
          <p:cNvSpPr/>
          <p:nvPr>
            <p:custDataLst>
              <p:tags r:id="rId15"/>
            </p:custDataLst>
          </p:nvPr>
        </p:nvSpPr>
        <p:spPr>
          <a:xfrm>
            <a:off x="6675547" y="3614467"/>
            <a:ext cx="3187543" cy="848934"/>
          </a:xfrm>
          <a:custGeom>
            <a:gdLst>
              <a:gd name="connsiteX0" fmla="*/ 0 w 2699087"/>
              <a:gd name="connsiteY0" fmla="*/ 0 h 848934"/>
              <a:gd name="connsiteX1" fmla="*/ 2699087 w 2699087"/>
              <a:gd name="connsiteY1" fmla="*/ 0 h 848934"/>
              <a:gd name="connsiteX2" fmla="*/ 2699087 w 2699087"/>
              <a:gd name="connsiteY2" fmla="*/ 848934 h 848934"/>
              <a:gd name="connsiteX3" fmla="*/ 0 w 2699087"/>
              <a:gd name="connsiteY3" fmla="*/ 848934 h 848934"/>
              <a:gd name="connsiteX4" fmla="*/ 0 w 2699087"/>
              <a:gd name="connsiteY4" fmla="*/ 0 h 848934"/>
            </a:gdLst>
            <a:cxnLst>
              <a:cxn ang="0">
                <a:pos x="connsiteX0" y="connsiteY0"/>
              </a:cxn>
              <a:cxn ang="0">
                <a:pos x="connsiteX1" y="connsiteY1"/>
              </a:cxn>
              <a:cxn ang="0">
                <a:pos x="connsiteX2" y="connsiteY2"/>
              </a:cxn>
              <a:cxn ang="0">
                <a:pos x="connsiteX3" y="connsiteY3"/>
              </a:cxn>
              <a:cxn ang="0">
                <a:pos x="connsiteX4" y="connsiteY4"/>
              </a:cxn>
            </a:cxnLst>
            <a:rect l="l" t="t" r="r" b="b"/>
            <a:pathLst>
              <a:path w="2699087" h="848934">
                <a:moveTo>
                  <a:pt x="0" y="0"/>
                </a:moveTo>
                <a:lnTo>
                  <a:pt x="2699087" y="0"/>
                </a:lnTo>
                <a:lnTo>
                  <a:pt x="2699087" y="848934"/>
                </a:lnTo>
                <a:lnTo>
                  <a:pt x="0" y="848934"/>
                </a:lnTo>
                <a:lnTo>
                  <a:pt x="0" y="0"/>
                </a:lnTo>
                <a:close/>
              </a:path>
            </a:pathLst>
          </a:custGeom>
          <a:solidFill>
            <a:schemeClr val="bg2"/>
          </a:solid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a:latin typeface="Arial" panose="020b0604020202020204" pitchFamily="34" charset="0"/>
                <a:ea typeface="微软雅黑" panose="020b0503020204020204" charset="-122"/>
                <a:sym typeface="Arial" panose="020b0604020202020204" pitchFamily="34" charset="0"/>
              </a:rPr>
              <a:t>是否符合逻辑推理</a:t>
            </a:r>
            <a:endParaRPr lang="zh-CN" altLang="en-US" sz="2400" b="1" kern="1200">
              <a:latin typeface="Arial" panose="020b0604020202020204" pitchFamily="34" charset="0"/>
              <a:ea typeface="微软雅黑" panose="020b0503020204020204" charset="-122"/>
              <a:sym typeface="Arial" panose="020b0604020202020204" pitchFamily="34" charset="0"/>
            </a:endParaRPr>
          </a:p>
        </p:txBody>
      </p:sp>
      <p:sp>
        <p:nvSpPr>
          <p:cNvPr id="13" name="直角上箭头 3" title=""/>
          <p:cNvSpPr/>
          <p:nvPr>
            <p:custDataLst>
              <p:tags r:id="rId16"/>
            </p:custDataLst>
          </p:nvPr>
        </p:nvSpPr>
        <p:spPr>
          <a:xfrm rot="5400000">
            <a:off x="5471056" y="4576004"/>
            <a:ext cx="891381" cy="1014805"/>
          </a:xfrm>
          <a:prstGeom prst="bentUpArrow">
            <a:avLst>
              <a:gd name="adj1" fmla="val 32840"/>
              <a:gd name="adj2" fmla="val 25000"/>
              <a:gd name="adj3" fmla="val 35780"/>
            </a:avLst>
          </a:prstGeom>
          <a:solidFill>
            <a:srgbClr val="C8AFF6"/>
          </a:solid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grpSp>
        <p:nvGrpSpPr>
          <p:cNvPr id="14" name="组合 13" title=""/>
          <p:cNvGrpSpPr/>
          <p:nvPr>
            <p:custDataLst>
              <p:tags r:id="rId17"/>
            </p:custDataLst>
          </p:nvPr>
        </p:nvGrpSpPr>
        <p:grpSpPr>
          <a:xfrm>
            <a:off x="7086253" y="4788478"/>
            <a:ext cx="1500560" cy="1050344"/>
            <a:chOff x="5417975" y="2379529"/>
            <a:chExt cx="1500560" cy="1050344"/>
          </a:xfrm>
          <a:solidFill>
            <a:srgbClr val="C8AFF6"/>
          </a:solidFill>
        </p:grpSpPr>
        <p:sp>
          <p:nvSpPr>
            <p:cNvPr id="15" name="圆角矩形 5"/>
            <p:cNvSpPr/>
            <p:nvPr>
              <p:custDataLst>
                <p:tags r:id="rId18"/>
              </p:custDataLst>
            </p:nvPr>
          </p:nvSpPr>
          <p:spPr>
            <a:xfrm>
              <a:off x="5417975" y="2379529"/>
              <a:ext cx="1500560" cy="1050344"/>
            </a:xfrm>
            <a:prstGeom prst="roundRect">
              <a:avLst>
                <a:gd name="adj" fmla="val 16670"/>
              </a:avLst>
            </a:pr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6" name="圆角矩形 4"/>
            <p:cNvSpPr txBox="1"/>
            <p:nvPr>
              <p:custDataLst>
                <p:tags r:id="rId19"/>
              </p:custDataLst>
            </p:nvPr>
          </p:nvSpPr>
          <p:spPr>
            <a:xfrm>
              <a:off x="5469258" y="2482095"/>
              <a:ext cx="1397994" cy="94777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r>
                <a:rPr lang="zh-CN" altLang="en-US" sz="4200" b="1">
                  <a:solidFill>
                    <a:schemeClr val="tx1"/>
                  </a:solidFill>
                  <a:latin typeface="Arial" panose="020b0604020202020204" pitchFamily="34" charset="0"/>
                  <a:ea typeface="微软雅黑" panose="020b0503020204020204" charset="-122"/>
                  <a:sym typeface="Arial" panose="020b0604020202020204" pitchFamily="34" charset="0"/>
                </a:rPr>
                <a:t>四</a:t>
              </a:r>
              <a:r>
                <a:rPr lang="zh-CN" altLang="en-US" sz="4200" b="1" kern="1200">
                  <a:solidFill>
                    <a:schemeClr val="tx1"/>
                  </a:solidFill>
                  <a:latin typeface="Arial" panose="020b0604020202020204" pitchFamily="34" charset="0"/>
                  <a:ea typeface="微软雅黑" panose="020b0503020204020204" charset="-122"/>
                  <a:sym typeface="Arial" panose="020b0604020202020204" pitchFamily="34" charset="0"/>
                </a:rPr>
                <a:t>辨</a:t>
              </a:r>
              <a:endParaRPr lang="zh-CN" altLang="en-US" sz="4200" b="1" kern="1200">
                <a:solidFill>
                  <a:schemeClr val="tx1"/>
                </a:solidFill>
                <a:latin typeface="Arial" panose="020b0604020202020204" pitchFamily="34" charset="0"/>
                <a:ea typeface="微软雅黑" panose="020b0503020204020204" charset="-122"/>
                <a:sym typeface="Arial" panose="020b0604020202020204" pitchFamily="34" charset="0"/>
              </a:endParaRPr>
            </a:p>
          </p:txBody>
        </p:sp>
      </p:grpSp>
      <p:grpSp>
        <p:nvGrpSpPr>
          <p:cNvPr id="17" name="组合 16" title=""/>
          <p:cNvGrpSpPr/>
          <p:nvPr>
            <p:custDataLst>
              <p:tags r:id="rId20"/>
            </p:custDataLst>
          </p:nvPr>
        </p:nvGrpSpPr>
        <p:grpSpPr>
          <a:xfrm>
            <a:off x="8756629" y="4891044"/>
            <a:ext cx="3032917" cy="848934"/>
            <a:chOff x="6877975" y="2541090"/>
            <a:chExt cx="4022548" cy="848934"/>
          </a:xfrm>
          <a:solidFill>
            <a:schemeClr val="bg2"/>
          </a:solidFill>
        </p:grpSpPr>
        <p:sp>
          <p:nvSpPr>
            <p:cNvPr id="18" name="矩形 17"/>
            <p:cNvSpPr/>
            <p:nvPr>
              <p:custDataLst>
                <p:tags r:id="rId21"/>
              </p:custDataLst>
            </p:nvPr>
          </p:nvSpPr>
          <p:spPr>
            <a:xfrm>
              <a:off x="6877976" y="2541090"/>
              <a:ext cx="2699087" cy="848934"/>
            </a:xfrm>
            <a:prstGeom prst="rect">
              <a:avLst/>
            </a:prstGeom>
            <a:grp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22"/>
              </p:custDataLst>
            </p:nvPr>
          </p:nvSpPr>
          <p:spPr>
            <a:xfrm>
              <a:off x="6877975" y="2541090"/>
              <a:ext cx="4022548" cy="848934"/>
            </a:xfrm>
            <a:prstGeom prst="rect">
              <a:avLst/>
            </a:prstGeom>
            <a:grpFill/>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a:latin typeface="Arial" panose="020b0604020202020204" pitchFamily="34" charset="0"/>
                  <a:ea typeface="微软雅黑" panose="020b0503020204020204" charset="-122"/>
                  <a:sym typeface="Arial" panose="020b0604020202020204" pitchFamily="34" charset="0"/>
                </a:rPr>
                <a:t>是否符合政治原理</a:t>
              </a:r>
              <a:endParaRPr lang="zh-CN" altLang="en-US" sz="2400" b="1" kern="1200">
                <a:latin typeface="Arial" panose="020b0604020202020204" pitchFamily="34" charset="0"/>
                <a:ea typeface="微软雅黑" panose="020b0503020204020204" charset="-122"/>
                <a:sym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ppt_x"/>
                                          </p:val>
                                        </p:tav>
                                        <p:tav tm="100000">
                                          <p:val>
                                            <p:strVal val="#ppt_x"/>
                                          </p:val>
                                        </p:tav>
                                      </p:tavLst>
                                    </p:anim>
                                    <p:anim calcmode="lin" valueType="num">
                                      <p:cBhvr additive="base">
                                        <p:cTn id="6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2" grpId="0" animBg="1"/>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9"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21920" y="0"/>
            <a:ext cx="819150" cy="819150"/>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四辨选项</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0" name="内容占位符 1" title=""/>
          <p:cNvSpPr txBox="1"/>
          <p:nvPr>
            <p:custDataLst>
              <p:tags r:id="rId8"/>
            </p:custDataLst>
          </p:nvPr>
        </p:nvSpPr>
        <p:spPr>
          <a:xfrm>
            <a:off x="332575" y="896644"/>
            <a:ext cx="11557000" cy="1127465"/>
          </a:xfrm>
          <a:prstGeom prst="rect">
            <a:avLst/>
          </a:prstGeom>
          <a:solidFill>
            <a:srgbClr val="E1D8F8"/>
          </a:solidFill>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ct val="50000"/>
              </a:spcBef>
              <a:defRPr/>
            </a:pPr>
            <a:r>
              <a:rPr lang="zh-CN" altLang="en-US" sz="2400" b="1" spc="150" noProof="1">
                <a:solidFill>
                  <a:srgbClr val="FF0000"/>
                </a:solidFill>
                <a:latin typeface="Arial" panose="020b0604020202020204" pitchFamily="34" charset="0"/>
                <a:ea typeface="微软雅黑" panose="020b0503020204020204" charset="-122"/>
                <a:sym typeface="Arial" panose="020b0604020202020204" pitchFamily="34" charset="0"/>
              </a:rPr>
              <a:t>      判定选项正误的方式：史实错误、基本常识错误</a:t>
            </a:r>
            <a:r>
              <a:rPr lang="en-US" altLang="zh-CN" sz="2400" b="1" spc="150" noProof="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spc="150" noProof="1">
                <a:solidFill>
                  <a:srgbClr val="FF0000"/>
                </a:solidFill>
                <a:latin typeface="Arial" panose="020b0604020202020204" pitchFamily="34" charset="0"/>
                <a:ea typeface="微软雅黑" panose="020b0503020204020204" charset="-122"/>
                <a:sym typeface="Arial" panose="020b0604020202020204" pitchFamily="34" charset="0"/>
              </a:rPr>
              <a:t>题干主旨；政治原理</a:t>
            </a:r>
            <a:r>
              <a:rPr lang="en-US" altLang="zh-CN" sz="2400" b="1" spc="150" noProof="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spc="150" noProof="1">
                <a:solidFill>
                  <a:srgbClr val="FF0000"/>
                </a:solidFill>
                <a:latin typeface="Arial" panose="020b0604020202020204" pitchFamily="34" charset="0"/>
                <a:ea typeface="微软雅黑" panose="020b0503020204020204" charset="-122"/>
                <a:sym typeface="Arial" panose="020b0604020202020204" pitchFamily="34" charset="0"/>
              </a:rPr>
              <a:t>逻辑推理</a:t>
            </a:r>
            <a:r>
              <a:rPr lang="en-US" altLang="zh-CN" sz="2400" b="1" spc="150" noProof="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spc="150" noProof="1">
                <a:solidFill>
                  <a:srgbClr val="FF0000"/>
                </a:solidFill>
                <a:latin typeface="Arial" panose="020b0604020202020204" pitchFamily="34" charset="0"/>
                <a:ea typeface="微软雅黑" panose="020b0503020204020204" charset="-122"/>
                <a:sym typeface="Arial" panose="020b0604020202020204" pitchFamily="34" charset="0"/>
              </a:rPr>
              <a:t>和基本原则</a:t>
            </a:r>
            <a:endParaRPr lang="zh-CN" altLang="en-US" sz="2400" b="1" spc="150" noProof="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22" name="文本框 21" title=""/>
          <p:cNvSpPr txBox="1"/>
          <p:nvPr>
            <p:custDataLst>
              <p:tags r:id="rId9"/>
            </p:custDataLst>
          </p:nvPr>
        </p:nvSpPr>
        <p:spPr>
          <a:xfrm>
            <a:off x="334963" y="2164679"/>
            <a:ext cx="5919787" cy="661848"/>
          </a:xfrm>
          <a:prstGeom prst="rect">
            <a:avLst/>
          </a:prstGeom>
          <a:solidFill>
            <a:srgbClr val="BD7FB4"/>
          </a:solidFill>
        </p:spPr>
        <p:txBody>
          <a:bodyPr wrap="square">
            <a:spAutoFit/>
          </a:bodyPr>
          <a:lstStyle/>
          <a:p>
            <a:pPr>
              <a:lnSpc>
                <a:spcPct val="150000"/>
              </a:lnSpc>
              <a:spcBef>
                <a:spcPts val="600"/>
              </a:spcBef>
              <a:defRPr/>
            </a:pPr>
            <a:r>
              <a:rPr lang="en-US" altLang="zh-CN" sz="2800" b="1" noProof="1">
                <a:solidFill>
                  <a:schemeClr val="bg1"/>
                </a:solidFill>
                <a:latin typeface="Arial" panose="020b0604020202020204" pitchFamily="34" charset="0"/>
                <a:ea typeface="微软雅黑" panose="020b0503020204020204" charset="-122"/>
                <a:sym typeface="Arial" panose="020b0604020202020204" pitchFamily="34" charset="0"/>
              </a:rPr>
              <a:t>1.</a:t>
            </a:r>
            <a:r>
              <a:rPr lang="zh-CN" altLang="en-US" sz="2800" b="1" spc="150" noProof="1">
                <a:solidFill>
                  <a:schemeClr val="bg1"/>
                </a:solidFill>
                <a:latin typeface="Arial" panose="020b0604020202020204" pitchFamily="34" charset="0"/>
                <a:ea typeface="微软雅黑" panose="020b0503020204020204" charset="-122"/>
                <a:sym typeface="Arial" panose="020b0604020202020204" pitchFamily="34" charset="0"/>
              </a:rPr>
              <a:t>史实错误、基本常识错误</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a:t>
            </a:r>
            <a:endPar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4" name="文本框 23" title=""/>
          <p:cNvSpPr txBox="1"/>
          <p:nvPr>
            <p:custDataLst>
              <p:tags r:id="rId10"/>
            </p:custDataLst>
          </p:nvPr>
        </p:nvSpPr>
        <p:spPr>
          <a:xfrm>
            <a:off x="334963" y="2837800"/>
            <a:ext cx="11557000" cy="2944460"/>
          </a:xfrm>
          <a:prstGeom prst="rect">
            <a:avLst/>
          </a:prstGeom>
          <a:noFill/>
        </p:spPr>
        <p:txBody>
          <a:bodyPr wrap="square">
            <a:spAutoFit/>
          </a:bodyPr>
          <a:lstStyle/>
          <a:p>
            <a:pPr>
              <a:lnSpc>
                <a:spcPct val="150000"/>
              </a:lnSpc>
              <a:spcBef>
                <a:spcPts val="600"/>
              </a:spcBef>
              <a:defRPr/>
            </a:pPr>
            <a:r>
              <a:rPr lang="zh-CN" altLang="en-US" sz="2400" b="1">
                <a:latin typeface="Arial" panose="020b0604020202020204" pitchFamily="34" charset="0"/>
                <a:ea typeface="微软雅黑" panose="020b0503020204020204" charset="-122"/>
                <a:sym typeface="Arial" panose="020b0604020202020204" pitchFamily="34" charset="0"/>
              </a:rPr>
              <a:t>选项本身、在题干</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特殊时空下不符合史实或常识性错误</a:t>
            </a:r>
            <a:r>
              <a:rPr lang="zh-CN" altLang="en-US" sz="2400" b="1">
                <a:latin typeface="Arial" panose="020b0604020202020204" pitchFamily="34" charset="0"/>
                <a:ea typeface="微软雅黑" panose="020b0503020204020204" charset="-122"/>
                <a:sym typeface="Arial" panose="020b0604020202020204" pitchFamily="34" charset="0"/>
              </a:rPr>
              <a:t>。</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50000"/>
              </a:lnSpc>
              <a:spcBef>
                <a:spcPts val="600"/>
              </a:spcBef>
              <a:defRPr/>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特别提醒：</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a:lnSpc>
                <a:spcPct val="150000"/>
              </a:lnSpc>
              <a:spcBef>
                <a:spcPts val="600"/>
              </a:spcBef>
              <a:defRPr/>
            </a:pPr>
            <a:r>
              <a:rPr lang="zh-CN" altLang="en-US" sz="2400" b="1">
                <a:latin typeface="Arial" panose="020b0604020202020204" pitchFamily="34" charset="0"/>
                <a:ea typeface="微软雅黑" panose="020b0503020204020204" charset="-122"/>
                <a:sym typeface="Arial" panose="020b0604020202020204" pitchFamily="34" charset="0"/>
              </a:rPr>
              <a:t>看清“时态”：在读懂题干主旨的基础上，对题肢出现的时态选项， 尤其是</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现代完成时态</a:t>
            </a:r>
            <a:r>
              <a:rPr lang="zh-CN" altLang="en-US" sz="2400" b="1">
                <a:latin typeface="Arial" panose="020b0604020202020204" pitchFamily="34" charset="0"/>
                <a:ea typeface="微软雅黑" panose="020b0503020204020204" charset="-122"/>
                <a:sym typeface="Arial" panose="020b0604020202020204" pitchFamily="34" charset="0"/>
              </a:rPr>
              <a:t>，要认真推敲、慎重选择</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 如克服了、开始了、决定了、标志着、衰退了 </a:t>
            </a:r>
            <a:r>
              <a:rPr lang="zh-CN" altLang="zh-CN" sz="2400" b="1">
                <a:latin typeface="Arial" panose="020b0604020202020204" pitchFamily="34" charset="0"/>
                <a:ea typeface="微软雅黑" panose="020b0503020204020204" charset="-122"/>
                <a:sym typeface="Arial" panose="020b0604020202020204" pitchFamily="34" charset="0"/>
              </a:rPr>
              <a:t>（注意避免绝对化错误）</a:t>
            </a:r>
            <a:endPar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9"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21920" y="0"/>
            <a:ext cx="819150" cy="819150"/>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四辨选项</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343841" y="1279078"/>
            <a:ext cx="11492468" cy="3401637"/>
          </a:xfrm>
          <a:prstGeom prst="rect">
            <a:avLst/>
          </a:prstGeom>
          <a:noFill/>
        </p:spPr>
        <p:txBody>
          <a:bodyPr wrap="square">
            <a:spAutoFit/>
          </a:bodyPr>
          <a:lstStyle/>
          <a:p>
            <a:pPr marL="266700" indent="-266700">
              <a:lnSpc>
                <a:spcPct val="13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·江西高考·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16</a:t>
            </a:r>
            <a:r>
              <a:rPr lang="zh-CN" altLang="zh-CN" sz="2400" b="1" kern="100">
                <a:effectLst/>
                <a:latin typeface="Arial" panose="020b0604020202020204" pitchFamily="34" charset="0"/>
                <a:ea typeface="微软雅黑" panose="020b0503020204020204" charset="-122"/>
                <a:sym typeface="Arial" panose="020b0604020202020204" pitchFamily="34" charset="0"/>
              </a:rPr>
              <a:t>）在美国《</a:t>
            </a:r>
            <a:r>
              <a:rPr lang="en-US" altLang="zh-CN" sz="2400" b="1" kern="100">
                <a:effectLst/>
                <a:latin typeface="Arial" panose="020b0604020202020204" pitchFamily="34" charset="0"/>
                <a:ea typeface="微软雅黑" panose="020b0503020204020204" charset="-122"/>
                <a:sym typeface="Arial" panose="020b0604020202020204" pitchFamily="34" charset="0"/>
              </a:rPr>
              <a:t>1965</a:t>
            </a:r>
            <a:r>
              <a:rPr lang="zh-CN" altLang="zh-CN" sz="2400" b="1" kern="100">
                <a:effectLst/>
                <a:latin typeface="Arial" panose="020b0604020202020204" pitchFamily="34" charset="0"/>
                <a:ea typeface="微软雅黑" panose="020b0503020204020204" charset="-122"/>
                <a:sym typeface="Arial" panose="020b0604020202020204" pitchFamily="34" charset="0"/>
              </a:rPr>
              <a:t>年选举权法》生效后的几个月里，亚拉巴马州达拉斯县黑人登记选民的人数从不到</a:t>
            </a:r>
            <a:r>
              <a:rPr lang="en-US" altLang="zh-CN" sz="2400" b="1" kern="100">
                <a:effectLst/>
                <a:latin typeface="Arial" panose="020b0604020202020204" pitchFamily="34" charset="0"/>
                <a:ea typeface="微软雅黑" panose="020b0503020204020204" charset="-122"/>
                <a:sym typeface="Arial" panose="020b0604020202020204" pitchFamily="34" charset="0"/>
              </a:rPr>
              <a:t>1000</a:t>
            </a:r>
            <a:r>
              <a:rPr lang="zh-CN" altLang="zh-CN" sz="2400" b="1" kern="100">
                <a:effectLst/>
                <a:latin typeface="Arial" panose="020b0604020202020204" pitchFamily="34" charset="0"/>
                <a:ea typeface="微软雅黑" panose="020b0503020204020204" charset="-122"/>
                <a:sym typeface="Arial" panose="020b0604020202020204" pitchFamily="34" charset="0"/>
              </a:rPr>
              <a:t>人增至</a:t>
            </a:r>
            <a:r>
              <a:rPr lang="en-US" altLang="zh-CN" sz="2400" b="1" kern="100">
                <a:effectLst/>
                <a:latin typeface="Arial" panose="020b0604020202020204" pitchFamily="34" charset="0"/>
                <a:ea typeface="微软雅黑" panose="020b0503020204020204" charset="-122"/>
                <a:sym typeface="Arial" panose="020b0604020202020204" pitchFamily="34" charset="0"/>
              </a:rPr>
              <a:t>8500</a:t>
            </a:r>
            <a:r>
              <a:rPr lang="zh-CN" altLang="zh-CN" sz="2400" b="1" kern="100">
                <a:effectLst/>
                <a:latin typeface="Arial" panose="020b0604020202020204" pitchFamily="34" charset="0"/>
                <a:ea typeface="微软雅黑" panose="020b0503020204020204" charset="-122"/>
                <a:sym typeface="Arial" panose="020b0604020202020204" pitchFamily="34" charset="0"/>
              </a:rPr>
              <a:t>多人。在该法通过之后的</a:t>
            </a:r>
            <a:r>
              <a:rPr lang="en-US" altLang="zh-CN" sz="2400" b="1" kern="100">
                <a:effectLst/>
                <a:latin typeface="Arial" panose="020b0604020202020204" pitchFamily="34" charset="0"/>
                <a:ea typeface="微软雅黑" panose="020b0503020204020204" charset="-122"/>
                <a:sym typeface="Arial" panose="020b0604020202020204" pitchFamily="34" charset="0"/>
              </a:rPr>
              <a:t>4</a:t>
            </a:r>
            <a:r>
              <a:rPr lang="zh-CN" altLang="zh-CN" sz="2400" b="1" kern="100">
                <a:effectLst/>
                <a:latin typeface="Arial" panose="020b0604020202020204" pitchFamily="34" charset="0"/>
                <a:ea typeface="微软雅黑" panose="020b0503020204020204" charset="-122"/>
                <a:sym typeface="Arial" panose="020b0604020202020204" pitchFamily="34" charset="0"/>
              </a:rPr>
              <a:t>年里，南部成年黑人中有近</a:t>
            </a:r>
            <a:r>
              <a:rPr lang="en-US" altLang="zh-CN" sz="2400" b="1" kern="100">
                <a:effectLst/>
                <a:latin typeface="Arial" panose="020b0604020202020204" pitchFamily="34" charset="0"/>
                <a:ea typeface="微软雅黑" panose="020b0503020204020204" charset="-122"/>
                <a:sym typeface="Arial" panose="020b0604020202020204" pitchFamily="34" charset="0"/>
              </a:rPr>
              <a:t>4/5</a:t>
            </a:r>
            <a:r>
              <a:rPr lang="zh-CN" altLang="zh-CN" sz="2400" b="1" kern="100">
                <a:effectLst/>
                <a:latin typeface="Arial" panose="020b0604020202020204" pitchFamily="34" charset="0"/>
                <a:ea typeface="微软雅黑" panose="020b0503020204020204" charset="-122"/>
                <a:sym typeface="Arial" panose="020b0604020202020204" pitchFamily="34" charset="0"/>
              </a:rPr>
              <a:t>进行了选民登记。这说明该法（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废除了南部的种族隔离</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扩大了公民的政治参与</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放宽了选民居住地限制</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实现了成年公民普选权</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7" name="任意多边形: 形状 16" title=""/>
          <p:cNvSpPr/>
          <p:nvPr>
            <p:custDataLst>
              <p:tags r:id="rId9"/>
            </p:custDataLst>
          </p:nvPr>
        </p:nvSpPr>
        <p:spPr>
          <a:xfrm>
            <a:off x="3570094" y="1729813"/>
            <a:ext cx="3363366"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圆角矩形 3" title=""/>
          <p:cNvSpPr/>
          <p:nvPr>
            <p:custDataLst>
              <p:tags r:id="rId10"/>
            </p:custDataLst>
          </p:nvPr>
        </p:nvSpPr>
        <p:spPr>
          <a:xfrm>
            <a:off x="1145220" y="4210165"/>
            <a:ext cx="941033"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形状 16" title=""/>
          <p:cNvSpPr/>
          <p:nvPr>
            <p:custDataLst>
              <p:tags r:id="rId11"/>
            </p:custDataLst>
          </p:nvPr>
        </p:nvSpPr>
        <p:spPr>
          <a:xfrm flipV="1">
            <a:off x="1695635" y="2238650"/>
            <a:ext cx="2725445"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文本框 11" title=""/>
          <p:cNvSpPr txBox="1"/>
          <p:nvPr>
            <p:custDataLst>
              <p:tags r:id="rId12"/>
            </p:custDataLst>
          </p:nvPr>
        </p:nvSpPr>
        <p:spPr>
          <a:xfrm>
            <a:off x="334963" y="4890674"/>
            <a:ext cx="11557000" cy="1682577"/>
          </a:xfrm>
          <a:prstGeom prst="rect">
            <a:avLst/>
          </a:prstGeom>
          <a:solidFill>
            <a:srgbClr val="FFF2CC"/>
          </a:solidFill>
          <a:ln>
            <a:solidFill>
              <a:srgbClr val="002060"/>
            </a:solidFill>
          </a:ln>
        </p:spPr>
        <p:txBody>
          <a:bodyPr wrap="square">
            <a:spAutoFit/>
          </a:bodyPr>
          <a:lstStyle/>
          <a:p>
            <a:pPr>
              <a:lnSpc>
                <a:spcPct val="150000"/>
              </a:lnSpc>
            </a:pP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1965</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年选举权法》生效后大幅增加，从不到</a:t>
            </a:r>
            <a:r>
              <a:rPr lang="en-US" altLang="zh-CN" sz="2400" b="1" kern="100">
                <a:effectLst/>
                <a:latin typeface="Arial" panose="020b0604020202020204" pitchFamily="34" charset="0"/>
                <a:ea typeface="微软雅黑" panose="020b0503020204020204" charset="-122"/>
                <a:sym typeface="Arial" panose="020b0604020202020204" pitchFamily="34" charset="0"/>
              </a:rPr>
              <a:t>1000</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人增至</a:t>
            </a:r>
            <a:r>
              <a:rPr lang="en-US" altLang="zh-CN" sz="2400" b="1" kern="100">
                <a:effectLst/>
                <a:latin typeface="Arial" panose="020b0604020202020204" pitchFamily="34" charset="0"/>
                <a:ea typeface="微软雅黑" panose="020b0503020204020204" charset="-122"/>
                <a:sym typeface="Arial" panose="020b0604020202020204" pitchFamily="34" charset="0"/>
              </a:rPr>
              <a:t>8500</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多人，且在该法通过后的</a:t>
            </a:r>
            <a:r>
              <a:rPr lang="en-US" altLang="zh-CN" sz="2400" b="1" kern="100">
                <a:effectLst/>
                <a:latin typeface="Arial" panose="020b0604020202020204" pitchFamily="34" charset="0"/>
                <a:ea typeface="微软雅黑" panose="020b0503020204020204" charset="-122"/>
                <a:sym typeface="Arial" panose="020b0604020202020204" pitchFamily="34" charset="0"/>
              </a:rPr>
              <a:t>4</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年里，南部成年黑人中有近</a:t>
            </a:r>
            <a:r>
              <a:rPr lang="en-US" altLang="zh-CN" sz="2400" b="1" kern="100">
                <a:effectLst/>
                <a:latin typeface="Arial" panose="020b0604020202020204" pitchFamily="34" charset="0"/>
                <a:ea typeface="微软雅黑" panose="020b0503020204020204" charset="-122"/>
                <a:sym typeface="Arial" panose="020b0604020202020204" pitchFamily="34" charset="0"/>
              </a:rPr>
              <a:t>4/5</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都进行了选民登记，这说明该法律显著提高了黑人的</a:t>
            </a:r>
            <a:r>
              <a:rPr lang="zh-CN" altLang="zh-CN"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选民登记率，反映了公民政治参与的扩大</a:t>
            </a:r>
            <a:endPar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title=""/>
          <p:cNvSpPr txBox="1"/>
          <p:nvPr>
            <p:custDataLst>
              <p:tags r:id="rId13"/>
            </p:custDataLst>
          </p:nvPr>
        </p:nvSpPr>
        <p:spPr>
          <a:xfrm>
            <a:off x="414861" y="3008762"/>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4" name="圆角矩形 3" title=""/>
          <p:cNvSpPr/>
          <p:nvPr>
            <p:custDataLst>
              <p:tags r:id="rId14"/>
            </p:custDataLst>
          </p:nvPr>
        </p:nvSpPr>
        <p:spPr>
          <a:xfrm>
            <a:off x="1191087" y="2791217"/>
            <a:ext cx="941033"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圆角矩形 3" title=""/>
          <p:cNvSpPr/>
          <p:nvPr>
            <p:custDataLst>
              <p:tags r:id="rId15"/>
            </p:custDataLst>
          </p:nvPr>
        </p:nvSpPr>
        <p:spPr>
          <a:xfrm>
            <a:off x="2726924" y="3723372"/>
            <a:ext cx="1587623"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文本框 17" title=""/>
          <p:cNvSpPr txBox="1"/>
          <p:nvPr>
            <p:custDataLst>
              <p:tags r:id="rId16"/>
            </p:custDataLst>
          </p:nvPr>
        </p:nvSpPr>
        <p:spPr>
          <a:xfrm>
            <a:off x="5850386" y="2713893"/>
            <a:ext cx="5388744" cy="400110"/>
          </a:xfrm>
          <a:prstGeom prst="rect">
            <a:avLst/>
          </a:prstGeom>
          <a:solidFill>
            <a:schemeClr val="bg2"/>
          </a:solidFill>
          <a:ln>
            <a:solidFill>
              <a:srgbClr val="002060"/>
            </a:solidFill>
          </a:ln>
        </p:spPr>
        <p:txBody>
          <a:bodyPr wrap="square">
            <a:spAutoFit/>
          </a:bodyPr>
          <a:lstStyle/>
          <a:p>
            <a:r>
              <a:rPr lang="zh-CN" altLang="en-US" sz="2000" b="1" spc="150" noProof="1">
                <a:solidFill>
                  <a:schemeClr val="accent2"/>
                </a:solidFill>
                <a:latin typeface="Arial" panose="020b0604020202020204" pitchFamily="34" charset="0"/>
                <a:ea typeface="微软雅黑" panose="020b0503020204020204" charset="-122"/>
                <a:sym typeface="Arial" panose="020b0604020202020204" pitchFamily="34" charset="0"/>
              </a:rPr>
              <a:t>史实错误；</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“废除了”说法过于绝对，</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19" name="文本框 18" title=""/>
          <p:cNvSpPr txBox="1"/>
          <p:nvPr>
            <p:custDataLst>
              <p:tags r:id="rId17"/>
            </p:custDataLst>
          </p:nvPr>
        </p:nvSpPr>
        <p:spPr>
          <a:xfrm>
            <a:off x="5859263" y="4277842"/>
            <a:ext cx="5477521" cy="400110"/>
          </a:xfrm>
          <a:prstGeom prst="rect">
            <a:avLst/>
          </a:prstGeom>
          <a:solidFill>
            <a:schemeClr val="bg2"/>
          </a:solidFill>
          <a:ln>
            <a:solidFill>
              <a:srgbClr val="002060"/>
            </a:solidFill>
          </a:ln>
        </p:spPr>
        <p:txBody>
          <a:bodyPr wrap="square">
            <a:spAutoFit/>
          </a:bodyPr>
          <a:lstStyle/>
          <a:p>
            <a:r>
              <a:rPr lang="zh-CN" altLang="en-US" sz="2000" b="1" spc="150" noProof="1">
                <a:solidFill>
                  <a:schemeClr val="accent2"/>
                </a:solidFill>
                <a:latin typeface="Arial" panose="020b0604020202020204" pitchFamily="34" charset="0"/>
                <a:ea typeface="微软雅黑" panose="020b0503020204020204" charset="-122"/>
                <a:sym typeface="Arial" panose="020b0604020202020204" pitchFamily="34" charset="0"/>
              </a:rPr>
              <a:t>史实错误；</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“废除了”说法过于绝对，</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1" name="文本框 20" title=""/>
          <p:cNvSpPr txBox="1"/>
          <p:nvPr>
            <p:custDataLst>
              <p:tags r:id="rId18"/>
            </p:custDataLst>
          </p:nvPr>
        </p:nvSpPr>
        <p:spPr>
          <a:xfrm>
            <a:off x="5850385" y="3672681"/>
            <a:ext cx="5379868" cy="400110"/>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逻辑推理错误；</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未涉及选民居住地的限制信息</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title=""/>
          <p:cNvSpPr txBox="1"/>
          <p:nvPr>
            <p:custDataLst>
              <p:tags r:id="rId19"/>
            </p:custDataLst>
          </p:nvPr>
        </p:nvSpPr>
        <p:spPr>
          <a:xfrm>
            <a:off x="2920755" y="728663"/>
            <a:ext cx="6156987" cy="580415"/>
          </a:xfrm>
          <a:prstGeom prst="rect">
            <a:avLst/>
          </a:prstGeom>
          <a:solidFill>
            <a:srgbClr val="FF0000"/>
          </a:solidFill>
        </p:spPr>
        <p:txBody>
          <a:bodyPr wrap="square">
            <a:spAutoFit/>
          </a:bodyPr>
          <a:lstStyle/>
          <a:p>
            <a:pPr>
              <a:lnSpc>
                <a:spcPct val="150000"/>
              </a:lnSpc>
              <a:spcBef>
                <a:spcPts val="600"/>
              </a:spcBef>
              <a:defRPr/>
            </a:pPr>
            <a:r>
              <a:rPr lang="zh-CN" altLang="en-US" sz="2400" b="1" spc="150" noProof="1">
                <a:solidFill>
                  <a:schemeClr val="bg1"/>
                </a:solidFill>
                <a:latin typeface="Arial" panose="020b0604020202020204" pitchFamily="34" charset="0"/>
                <a:ea typeface="微软雅黑" panose="020b0503020204020204" charset="-122"/>
                <a:sym typeface="Arial" panose="020b0604020202020204" pitchFamily="34" charset="0"/>
              </a:rPr>
              <a:t>选项判断一：史实错误、基本常识错误</a:t>
            </a:r>
            <a:endPar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500" fill="hold"/>
                                        <p:tgtEl>
                                          <p:spTgt spid="8"/>
                                        </p:tgtEl>
                                        <p:attrNameLst>
                                          <p:attrName>ppt_x</p:attrName>
                                        </p:attrNameLst>
                                      </p:cBhvr>
                                      <p:tavLst>
                                        <p:tav tm="0">
                                          <p:val>
                                            <p:strVal val="#ppt_x"/>
                                          </p:val>
                                        </p:tav>
                                        <p:tav tm="100000">
                                          <p:val>
                                            <p:strVal val="#ppt_x"/>
                                          </p:val>
                                        </p:tav>
                                      </p:tavLst>
                                    </p:anim>
                                    <p:anim calcmode="lin" valueType="num">
                                      <p:cBhvr additive="base">
                                        <p:cTn id="5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ppt_x"/>
                                          </p:val>
                                        </p:tav>
                                        <p:tav tm="100000">
                                          <p:val>
                                            <p:strVal val="#ppt_x"/>
                                          </p:val>
                                        </p:tav>
                                      </p:tavLst>
                                    </p:anim>
                                    <p:anim calcmode="lin" valueType="num">
                                      <p:cBhvr additive="base">
                                        <p:cTn id="6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animBg="1"/>
      <p:bldP spid="13" grpId="0"/>
      <p:bldP spid="14" grpId="0" animBg="1"/>
      <p:bldP spid="15" grpId="0" animBg="1"/>
      <p:bldP spid="18" grpId="0" animBg="1"/>
      <p:bldP spid="19" grpId="0" animBg="1"/>
      <p:bldP spid="21" grpId="0" animBg="1"/>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9"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21920" y="0"/>
            <a:ext cx="819150" cy="819150"/>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四辨选项</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237308" y="1301902"/>
            <a:ext cx="11436827" cy="3881768"/>
          </a:xfrm>
          <a:prstGeom prst="rect">
            <a:avLst/>
          </a:prstGeom>
          <a:noFill/>
        </p:spPr>
        <p:txBody>
          <a:bodyPr wrap="square">
            <a:spAutoFit/>
          </a:bodyPr>
          <a:lstStyle/>
          <a:p>
            <a:pPr marL="266700" indent="-200025">
              <a:lnSpc>
                <a:spcPct val="13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·甘肃高考·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9</a:t>
            </a: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1959</a:t>
            </a:r>
            <a:r>
              <a:rPr lang="zh-CN" altLang="zh-CN" sz="2400" b="1" kern="100">
                <a:effectLst/>
                <a:latin typeface="Arial" panose="020b0604020202020204" pitchFamily="34" charset="0"/>
                <a:ea typeface="微软雅黑" panose="020b0503020204020204" charset="-122"/>
                <a:sym typeface="Arial" panose="020b0604020202020204" pitchFamily="34" charset="0"/>
              </a:rPr>
              <a:t>年，容国团在第</a:t>
            </a:r>
            <a:r>
              <a:rPr lang="en-US" altLang="zh-CN" sz="2400" b="1" kern="100">
                <a:effectLst/>
                <a:latin typeface="Arial" panose="020b0604020202020204" pitchFamily="34" charset="0"/>
                <a:ea typeface="微软雅黑" panose="020b0503020204020204" charset="-122"/>
                <a:sym typeface="Arial" panose="020b0604020202020204" pitchFamily="34" charset="0"/>
              </a:rPr>
              <a:t>25</a:t>
            </a:r>
            <a:r>
              <a:rPr lang="zh-CN" altLang="zh-CN" sz="2400" b="1" kern="100">
                <a:effectLst/>
                <a:latin typeface="Arial" panose="020b0604020202020204" pitchFamily="34" charset="0"/>
                <a:ea typeface="微软雅黑" panose="020b0503020204020204" charset="-122"/>
                <a:sym typeface="Arial" panose="020b0604020202020204" pitchFamily="34" charset="0"/>
              </a:rPr>
              <a:t>届世乒赛夺冠，激发了中国人民的爱国主义情怀；自</a:t>
            </a:r>
            <a:r>
              <a:rPr lang="en-US" altLang="zh-CN" sz="2400" b="1" kern="100">
                <a:effectLst/>
                <a:latin typeface="Arial" panose="020b0604020202020204" pitchFamily="34" charset="0"/>
                <a:ea typeface="微软雅黑" panose="020b0503020204020204" charset="-122"/>
                <a:sym typeface="Arial" panose="020b0604020202020204" pitchFamily="34" charset="0"/>
              </a:rPr>
              <a:t>1961</a:t>
            </a:r>
            <a:r>
              <a:rPr lang="zh-CN" altLang="zh-CN" sz="2400" b="1" kern="100">
                <a:effectLst/>
                <a:latin typeface="Arial" panose="020b0604020202020204" pitchFamily="34" charset="0"/>
                <a:ea typeface="微软雅黑" panose="020b0503020204020204" charset="-122"/>
                <a:sym typeface="Arial" panose="020b0604020202020204" pitchFamily="34" charset="0"/>
              </a:rPr>
              <a:t>年起，中国队连续在三届世乒赛中战绩辉煌，宣告世界乒坛“中国时代”的到来；</a:t>
            </a:r>
            <a:r>
              <a:rPr lang="en-US" altLang="zh-CN" sz="2400" b="1" kern="100">
                <a:effectLst/>
                <a:latin typeface="Arial" panose="020b0604020202020204" pitchFamily="34" charset="0"/>
                <a:ea typeface="微软雅黑" panose="020b0503020204020204" charset="-122"/>
                <a:sym typeface="Arial" panose="020b0604020202020204" pitchFamily="34" charset="0"/>
              </a:rPr>
              <a:t>70</a:t>
            </a:r>
            <a:r>
              <a:rPr lang="zh-CN" altLang="zh-CN" sz="2400" b="1" kern="100">
                <a:effectLst/>
                <a:latin typeface="Arial" panose="020b0604020202020204" pitchFamily="34" charset="0"/>
                <a:ea typeface="微软雅黑" panose="020b0503020204020204" charset="-122"/>
                <a:sym typeface="Arial" panose="020b0604020202020204" pitchFamily="34" charset="0"/>
              </a:rPr>
              <a:t>年代初，“乒乓外交”打破中美关系僵局。综上可知，这一时期我国乒乓球运动（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掀起全球乒乓球热潮</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实现了体育强国梦想</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兼具媒介和政治属性</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已成为民族文化象征</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8" name="文本框 7" title=""/>
          <p:cNvSpPr txBox="1"/>
          <p:nvPr>
            <p:custDataLst>
              <p:tags r:id="rId9"/>
            </p:custDataLst>
          </p:nvPr>
        </p:nvSpPr>
        <p:spPr>
          <a:xfrm>
            <a:off x="334963" y="5189644"/>
            <a:ext cx="11557000" cy="1479444"/>
          </a:xfrm>
          <a:prstGeom prst="rect">
            <a:avLst/>
          </a:prstGeom>
          <a:solidFill>
            <a:srgbClr val="FFF2CC"/>
          </a:solidFill>
          <a:ln>
            <a:solidFill>
              <a:srgbClr val="002060"/>
            </a:solidFill>
          </a:ln>
        </p:spPr>
        <p:txBody>
          <a:bodyPr wrap="square">
            <a:spAutoFit/>
          </a:bodyPr>
          <a:lstStyle/>
          <a:p>
            <a:pPr>
              <a:lnSpc>
                <a:spcPct val="130000"/>
              </a:lnSpc>
            </a:pP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中国世乒赛夺冠激发了中国人民的爱国主义情怀，且中国队在乒乓赛中的优秀战绩提高了中国在国际上的影响力，</a:t>
            </a:r>
            <a:r>
              <a:rPr lang="en-US" altLang="zh-CN" sz="2400" b="1" kern="100">
                <a:effectLst/>
                <a:latin typeface="Arial" panose="020b0604020202020204" pitchFamily="34" charset="0"/>
                <a:ea typeface="微软雅黑" panose="020b0503020204020204" charset="-122"/>
                <a:sym typeface="Arial" panose="020b0604020202020204" pitchFamily="34" charset="0"/>
              </a:rPr>
              <a:t>70</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年代，“乒乓外交”打破了中美关系僵局，乒乓球成为中美关系改善的重要媒介，由此可见中国的乒乓球运动兼具媒介和政治属性，</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0" name="文本框 9" title=""/>
          <p:cNvSpPr txBox="1"/>
          <p:nvPr>
            <p:custDataLst>
              <p:tags r:id="rId10"/>
            </p:custDataLst>
          </p:nvPr>
        </p:nvSpPr>
        <p:spPr>
          <a:xfrm>
            <a:off x="4503198" y="3246554"/>
            <a:ext cx="6094520" cy="400110"/>
          </a:xfrm>
          <a:prstGeom prst="rect">
            <a:avLst/>
          </a:prstGeom>
          <a:solidFill>
            <a:schemeClr val="bg2"/>
          </a:solidFill>
          <a:ln>
            <a:solidFill>
              <a:srgbClr val="002060"/>
            </a:solidFill>
          </a:ln>
        </p:spPr>
        <p:txBody>
          <a:bodyPr wrap="square">
            <a:spAutoFit/>
          </a:bodyPr>
          <a:lstStyle/>
          <a:p>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史实</a:t>
            </a:r>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错误</a:t>
            </a:r>
            <a:r>
              <a:rPr lang="en-US"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“掀起全球乒乓球热潮”</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6" title=""/>
          <p:cNvSpPr/>
          <p:nvPr>
            <p:custDataLst>
              <p:tags r:id="rId11"/>
            </p:custDataLst>
          </p:nvPr>
        </p:nvSpPr>
        <p:spPr>
          <a:xfrm>
            <a:off x="4777459" y="1765324"/>
            <a:ext cx="3363366"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圆角矩形 3" title=""/>
          <p:cNvSpPr/>
          <p:nvPr>
            <p:custDataLst>
              <p:tags r:id="rId12"/>
            </p:custDataLst>
          </p:nvPr>
        </p:nvSpPr>
        <p:spPr>
          <a:xfrm>
            <a:off x="1127465" y="3692563"/>
            <a:ext cx="834501"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文本框 13" title=""/>
          <p:cNvSpPr txBox="1"/>
          <p:nvPr>
            <p:custDataLst>
              <p:tags r:id="rId13"/>
            </p:custDataLst>
          </p:nvPr>
        </p:nvSpPr>
        <p:spPr>
          <a:xfrm>
            <a:off x="4527612" y="3752580"/>
            <a:ext cx="4516514" cy="400110"/>
          </a:xfrm>
          <a:prstGeom prst="rect">
            <a:avLst/>
          </a:prstGeom>
          <a:solidFill>
            <a:schemeClr val="bg2"/>
          </a:solidFill>
          <a:ln>
            <a:solidFill>
              <a:srgbClr val="002060"/>
            </a:solidFill>
          </a:ln>
        </p:spPr>
        <p:txBody>
          <a:bodyPr wrap="square">
            <a:spAutoFit/>
          </a:bodyPr>
          <a:lstStyle/>
          <a:p>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史实</a:t>
            </a:r>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错误</a:t>
            </a:r>
            <a:r>
              <a:rPr lang="en-US"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“实现了”表述错误</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16" name="文本框 15" title=""/>
          <p:cNvSpPr txBox="1"/>
          <p:nvPr>
            <p:custDataLst>
              <p:tags r:id="rId14"/>
            </p:custDataLst>
          </p:nvPr>
        </p:nvSpPr>
        <p:spPr>
          <a:xfrm>
            <a:off x="4492100" y="4714912"/>
            <a:ext cx="7128769" cy="400110"/>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主旨不符；</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主旨是乒乓球在我国政治和文化方面的属性</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title=""/>
          <p:cNvSpPr/>
          <p:nvPr>
            <p:custDataLst>
              <p:tags r:id="rId15"/>
            </p:custDataLst>
          </p:nvPr>
        </p:nvSpPr>
        <p:spPr>
          <a:xfrm flipV="1">
            <a:off x="597556" y="2688750"/>
            <a:ext cx="2127889"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任意多边形: 形状 16" title=""/>
          <p:cNvSpPr/>
          <p:nvPr>
            <p:custDataLst>
              <p:tags r:id="rId16"/>
            </p:custDataLst>
          </p:nvPr>
        </p:nvSpPr>
        <p:spPr>
          <a:xfrm>
            <a:off x="5160679" y="2734470"/>
            <a:ext cx="3363366"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文本框 4" title=""/>
          <p:cNvSpPr txBox="1"/>
          <p:nvPr>
            <p:custDataLst>
              <p:tags r:id="rId17"/>
            </p:custDataLst>
          </p:nvPr>
        </p:nvSpPr>
        <p:spPr>
          <a:xfrm>
            <a:off x="3009531" y="808562"/>
            <a:ext cx="6156987" cy="580415"/>
          </a:xfrm>
          <a:prstGeom prst="rect">
            <a:avLst/>
          </a:prstGeom>
          <a:solidFill>
            <a:srgbClr val="FF0000"/>
          </a:solidFill>
        </p:spPr>
        <p:txBody>
          <a:bodyPr wrap="square">
            <a:spAutoFit/>
          </a:bodyPr>
          <a:lstStyle/>
          <a:p>
            <a:pPr>
              <a:lnSpc>
                <a:spcPct val="150000"/>
              </a:lnSpc>
              <a:spcBef>
                <a:spcPts val="600"/>
              </a:spcBef>
              <a:defRPr/>
            </a:pPr>
            <a:r>
              <a:rPr lang="zh-CN" altLang="en-US" sz="2400" b="1" spc="150" noProof="1">
                <a:solidFill>
                  <a:schemeClr val="bg1"/>
                </a:solidFill>
                <a:latin typeface="Arial" panose="020b0604020202020204" pitchFamily="34" charset="0"/>
                <a:ea typeface="微软雅黑" panose="020b0503020204020204" charset="-122"/>
                <a:sym typeface="Arial" panose="020b0604020202020204" pitchFamily="34" charset="0"/>
              </a:rPr>
              <a:t>选项判断一：史实错误、基本常识错误</a:t>
            </a:r>
            <a:endPar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title=""/>
          <p:cNvSpPr txBox="1"/>
          <p:nvPr>
            <p:custDataLst>
              <p:tags r:id="rId18"/>
            </p:custDataLst>
          </p:nvPr>
        </p:nvSpPr>
        <p:spPr>
          <a:xfrm>
            <a:off x="334963" y="3932039"/>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4" grpId="0" animBg="1"/>
      <p:bldP spid="16" grpId="0" animBg="1"/>
      <p:bldP spid="17" grpId="0" animBg="1"/>
      <p:bldP spid="18" grpId="0" animBg="1"/>
      <p:bldP spid="7"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内容占位符 1" title=""/>
          <p:cNvSpPr>
            <a:spLocks noGrp="1"/>
          </p:cNvSpPr>
          <p:nvPr>
            <p:ph sz="quarter" idx="10"/>
            <p:custDataLst>
              <p:tags r:id="rId3"/>
            </p:custDataLst>
          </p:nvPr>
        </p:nvSpPr>
        <p:spPr>
          <a:xfrm>
            <a:off x="341452" y="835971"/>
            <a:ext cx="5913298" cy="477924"/>
          </a:xfrm>
          <a:solidFill>
            <a:srgbClr val="BD7FB4"/>
          </a:solidFill>
        </p:spPr>
        <p:txBody>
          <a:bodyPr/>
          <a:lstStyle/>
          <a:p>
            <a:pPr>
              <a:lnSpc>
                <a:spcPct val="120000"/>
              </a:lnSpc>
              <a:spcBef>
                <a:spcPts val="600"/>
              </a:spcBef>
              <a:defRPr/>
            </a:pPr>
            <a:r>
              <a:rPr lang="en-US" altLang="zh-CN" sz="2800" b="1" spc="150" noProof="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spc="150" noProof="1">
                <a:solidFill>
                  <a:schemeClr val="bg1"/>
                </a:solidFill>
                <a:latin typeface="Arial" panose="020b0604020202020204" pitchFamily="34" charset="0"/>
                <a:ea typeface="微软雅黑" panose="020b0503020204020204" charset="-122"/>
                <a:sym typeface="Arial" panose="020b0604020202020204" pitchFamily="34" charset="0"/>
              </a:rPr>
              <a:t>题干主旨：</a:t>
            </a:r>
            <a:endParaRPr lang="en-US" altLang="zh-CN" sz="2800" b="1" spc="150"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 name="矩形 2" title=""/>
          <p:cNvSpPr/>
          <p:nvPr>
            <p:custDataLst>
              <p:tags r:id="rId4"/>
            </p:custDataLst>
          </p:nvPr>
        </p:nvSpPr>
        <p:spPr>
          <a:xfrm>
            <a:off x="334963" y="3532845"/>
            <a:ext cx="11557000" cy="3136243"/>
          </a:xfrm>
          <a:prstGeom prst="rect">
            <a:avLst/>
          </a:prstGeom>
          <a:solidFill>
            <a:srgbClr val="FFF2CC"/>
          </a:solidFill>
        </p:spPr>
        <p:txBody>
          <a:bodyPr wrap="square">
            <a:spAutoFit/>
          </a:bodyPr>
          <a:lstStyle/>
          <a:p>
            <a:pPr>
              <a:lnSpc>
                <a:spcPct val="120000"/>
              </a:lnSpc>
              <a:spcBef>
                <a:spcPts val="600"/>
              </a:spcBef>
              <a:defRPr/>
            </a:pPr>
            <a:r>
              <a:rPr lang="zh-CN" altLang="en-US" sz="2400" b="1">
                <a:latin typeface="Arial" panose="020b0604020202020204" pitchFamily="34" charset="0"/>
                <a:ea typeface="微软雅黑" panose="020b0503020204020204" charset="-122"/>
                <a:sym typeface="Arial" panose="020b0604020202020204" pitchFamily="34" charset="0"/>
              </a:rPr>
              <a:t>特别注意：</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20000"/>
              </a:lnSpc>
              <a:spcBef>
                <a:spcPts val="600"/>
              </a:spcBef>
              <a:defRPr/>
            </a:pPr>
            <a:r>
              <a:rPr lang="zh-CN" altLang="en-US" sz="2400" b="1">
                <a:latin typeface="Arial" panose="020b0604020202020204" pitchFamily="34" charset="0"/>
                <a:ea typeface="微软雅黑" panose="020b0503020204020204" charset="-122"/>
                <a:sym typeface="Arial" panose="020b0604020202020204" pitchFamily="34" charset="0"/>
              </a:rPr>
              <a:t>选项</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放大或缩小</a:t>
            </a:r>
            <a:r>
              <a:rPr lang="zh-CN" altLang="en-US" sz="2400" b="1">
                <a:latin typeface="Arial" panose="020b0604020202020204" pitchFamily="34" charset="0"/>
                <a:ea typeface="微软雅黑" panose="020b0503020204020204" charset="-122"/>
                <a:sym typeface="Arial" panose="020b0604020202020204" pitchFamily="34" charset="0"/>
              </a:rPr>
              <a:t>了题干要求。</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20000"/>
              </a:lnSpc>
              <a:spcBef>
                <a:spcPts val="600"/>
              </a:spcBef>
              <a:defRPr/>
            </a:pPr>
            <a:r>
              <a:rPr lang="zh-CN" altLang="en-US" sz="2400" b="1">
                <a:latin typeface="Arial" panose="020b0604020202020204" pitchFamily="34" charset="0"/>
                <a:ea typeface="微软雅黑" panose="020b0503020204020204" charset="-122"/>
                <a:sym typeface="Arial" panose="020b0604020202020204" pitchFamily="34" charset="0"/>
              </a:rPr>
              <a:t>选项故意</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混淆了</a:t>
            </a:r>
            <a:r>
              <a:rPr lang="zh-CN" altLang="en-US" sz="2400" b="1">
                <a:latin typeface="Arial" panose="020b0604020202020204" pitchFamily="34" charset="0"/>
                <a:ea typeface="微软雅黑" panose="020b0503020204020204" charset="-122"/>
                <a:sym typeface="Arial" panose="020b0604020202020204" pitchFamily="34" charset="0"/>
              </a:rPr>
              <a:t>题干要求（偷换概念或论题，即张冠李戴）</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20000"/>
              </a:lnSpc>
              <a:spcBef>
                <a:spcPts val="600"/>
              </a:spcBef>
              <a:defRPr/>
            </a:pPr>
            <a:r>
              <a:rPr lang="zh-CN" altLang="en-US" sz="2400" b="1">
                <a:latin typeface="Arial" panose="020b0604020202020204" pitchFamily="34" charset="0"/>
                <a:ea typeface="微软雅黑" panose="020b0503020204020204" charset="-122"/>
                <a:sym typeface="Arial" panose="020b0604020202020204" pitchFamily="34" charset="0"/>
              </a:rPr>
              <a:t>参考答案选项与题干</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因果颠倒或无因果关系</a:t>
            </a:r>
            <a:r>
              <a:rPr lang="zh-CN" altLang="en-US" sz="2400" b="1">
                <a:latin typeface="Arial" panose="020b0604020202020204" pitchFamily="34" charset="0"/>
                <a:ea typeface="微软雅黑" panose="020b0503020204020204" charset="-122"/>
                <a:sym typeface="Arial" panose="020b0604020202020204" pitchFamily="34" charset="0"/>
              </a:rPr>
              <a:t>（尤其是时间上）</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20000"/>
              </a:lnSpc>
              <a:spcBef>
                <a:spcPts val="600"/>
              </a:spcBef>
              <a:defRPr/>
            </a:pPr>
            <a:r>
              <a:rPr lang="zh-CN" altLang="en-US" sz="2400" b="1">
                <a:latin typeface="Arial" panose="020b0604020202020204" pitchFamily="34" charset="0"/>
                <a:ea typeface="微软雅黑" panose="020b0503020204020204" charset="-122"/>
                <a:sym typeface="Arial" panose="020b0604020202020204" pitchFamily="34" charset="0"/>
              </a:rPr>
              <a:t>选项立场不符合题干</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立场</a:t>
            </a:r>
            <a:r>
              <a:rPr lang="zh-CN" altLang="en-US" sz="2400" b="1">
                <a:latin typeface="Arial" panose="020b0604020202020204" pitchFamily="34" charset="0"/>
                <a:ea typeface="微软雅黑" panose="020b0503020204020204" charset="-122"/>
                <a:sym typeface="Arial" panose="020b0604020202020204" pitchFamily="34" charset="0"/>
              </a:rPr>
              <a:t>（阶级、民族、国家利益至上原则）</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20000"/>
              </a:lnSpc>
              <a:spcBef>
                <a:spcPts val="600"/>
              </a:spcBef>
              <a:defRPr/>
            </a:pPr>
            <a:r>
              <a:rPr lang="zh-CN" altLang="en-US" sz="2400" b="1">
                <a:latin typeface="Arial" panose="020b0604020202020204" pitchFamily="34" charset="0"/>
                <a:ea typeface="微软雅黑" panose="020b0503020204020204" charset="-122"/>
                <a:sym typeface="Arial" panose="020b0604020202020204" pitchFamily="34" charset="0"/>
              </a:rPr>
              <a:t></a:t>
            </a:r>
            <a:r>
              <a:rPr lang="zh-CN" altLang="zh-CN" sz="2400" b="1">
                <a:latin typeface="Arial" panose="020b0604020202020204" pitchFamily="34" charset="0"/>
                <a:ea typeface="微软雅黑" panose="020b0503020204020204" charset="-122"/>
                <a:sym typeface="Arial" panose="020b0604020202020204" pitchFamily="34" charset="0"/>
              </a:rPr>
              <a:t>选项未能体现题干</a:t>
            </a: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主旨要求</a:t>
            </a:r>
            <a:r>
              <a:rPr lang="zh-CN" altLang="zh-CN" sz="2400" b="1">
                <a:latin typeface="Arial" panose="020b0604020202020204" pitchFamily="34" charset="0"/>
                <a:ea typeface="微软雅黑" panose="020b0503020204020204" charset="-122"/>
                <a:sym typeface="Arial" panose="020b0604020202020204" pitchFamily="34" charset="0"/>
              </a:rPr>
              <a:t>（仅体现部分要求）</a:t>
            </a:r>
            <a:endParaRPr lang="en-US" altLang="zh-CN" sz="2400" b="1">
              <a:latin typeface="Arial" panose="020b0604020202020204" pitchFamily="34" charset="0"/>
              <a:ea typeface="微软雅黑" panose="020b0503020204020204" charset="-122"/>
              <a:sym typeface="Arial" panose="020b0604020202020204" pitchFamily="34" charset="0"/>
            </a:endParaRPr>
          </a:p>
        </p:txBody>
      </p:sp>
      <p:pic>
        <p:nvPicPr>
          <p:cNvPr id="4" name="图片 479" title=""/>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21920" y="0"/>
            <a:ext cx="819150" cy="819150"/>
          </a:xfrm>
          <a:prstGeom prst="rect">
            <a:avLst/>
          </a:prstGeom>
        </p:spPr>
      </p:pic>
      <p:sp>
        <p:nvSpPr>
          <p:cNvPr id="5" name="Hexin Shape 5" title=""/>
          <p:cNvSpPr/>
          <p:nvPr>
            <p:custDataLst>
              <p:tags r:id="rId8"/>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四辨选项</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 name="文本框 6" title=""/>
          <p:cNvSpPr txBox="1"/>
          <p:nvPr>
            <p:custDataLst>
              <p:tags r:id="rId9"/>
            </p:custDataLst>
          </p:nvPr>
        </p:nvSpPr>
        <p:spPr>
          <a:xfrm>
            <a:off x="334963" y="1325591"/>
            <a:ext cx="11557000" cy="2236574"/>
          </a:xfrm>
          <a:prstGeom prst="rect">
            <a:avLst/>
          </a:prstGeom>
          <a:solidFill>
            <a:srgbClr val="E1D8F8"/>
          </a:solidFill>
        </p:spPr>
        <p:txBody>
          <a:bodyPr wrap="square">
            <a:spAutoFit/>
          </a:bodyPr>
          <a:lstStyle/>
          <a:p>
            <a:pPr lvl="0" indent="457200" algn="just" fontAlgn="auto">
              <a:lnSpc>
                <a:spcPct val="150000"/>
              </a:lnSpc>
              <a:buClrTx/>
              <a:buSzTx/>
              <a:buFontTx/>
            </a:pPr>
            <a:r>
              <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弄清楚题干意思的解答是选择题的关键，利用题干意思判定选项正误，必须</a:t>
            </a:r>
            <a:endPar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a:p>
            <a:pPr>
              <a:lnSpc>
                <a:spcPct val="150000"/>
              </a:lnSpc>
            </a:pPr>
            <a:r>
              <a:rPr lang="zh-CN" altLang="en-US" sz="2400" b="1">
                <a:latin typeface="Arial" panose="020b0604020202020204" pitchFamily="34" charset="0"/>
                <a:ea typeface="微软雅黑" panose="020b0503020204020204" charset="-122"/>
                <a:cs typeface="Calibri" panose="020f0502020204030204"/>
                <a:sym typeface="Arial" panose="020b0604020202020204" pitchFamily="34" charset="0"/>
              </a:rPr>
              <a:t>（</a:t>
            </a:r>
            <a:r>
              <a:rPr lang="en-US" altLang="zh-CN" sz="2400" b="1">
                <a:latin typeface="Arial" panose="020b0604020202020204" pitchFamily="34" charset="0"/>
                <a:ea typeface="微软雅黑" panose="020b0503020204020204" charset="-122"/>
                <a:cs typeface="Calibri" panose="020f0502020204030204"/>
                <a:sym typeface="Arial" panose="020b0604020202020204" pitchFamily="34" charset="0"/>
              </a:rPr>
              <a:t>1</a:t>
            </a:r>
            <a:r>
              <a:rPr lang="zh-CN" altLang="en-US" sz="2400" b="1">
                <a:latin typeface="Arial" panose="020b0604020202020204" pitchFamily="34" charset="0"/>
                <a:ea typeface="微软雅黑" panose="020b0503020204020204" charset="-122"/>
                <a:cs typeface="Calibri" panose="020f0502020204030204"/>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必须</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弄清楚题干意思</a:t>
            </a:r>
            <a:r>
              <a:rPr lang="zh-CN" altLang="en-US" sz="2400" b="1">
                <a:latin typeface="Arial" panose="020b0604020202020204" pitchFamily="34" charset="0"/>
                <a:ea typeface="微软雅黑" panose="020b0503020204020204" charset="-122"/>
                <a:sym typeface="Arial" panose="020b0604020202020204" pitchFamily="34" charset="0"/>
              </a:rPr>
              <a:t>，因为这是判定选项正误的主要依据。选项</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距离题干意思最接近</a:t>
            </a:r>
            <a:r>
              <a:rPr lang="zh-CN" altLang="en-US" sz="2400" b="1">
                <a:latin typeface="Arial" panose="020b0604020202020204" pitchFamily="34" charset="0"/>
                <a:ea typeface="微软雅黑" panose="020b0503020204020204" charset="-122"/>
                <a:sym typeface="Arial" panose="020b0604020202020204" pitchFamily="34" charset="0"/>
              </a:rPr>
              <a:t>的选项就是正确答案</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（后面注意最近原则）。</a:t>
            </a:r>
            <a:endParaRPr lang="en-US" altLang="zh-CN" sz="2400" b="1">
              <a:solidFill>
                <a:srgbClr val="FF0000"/>
              </a:solidFill>
              <a:latin typeface="Arial" panose="020b0604020202020204" pitchFamily="34" charset="0"/>
              <a:ea typeface="微软雅黑" panose="020b0503020204020204" charset="-122"/>
              <a:cs typeface="Calibri" panose="020f0502020204030204"/>
              <a:sym typeface="Arial" panose="020b0604020202020204" pitchFamily="34" charset="0"/>
            </a:endParaRPr>
          </a:p>
          <a:p>
            <a:pPr>
              <a:lnSpc>
                <a:spcPct val="150000"/>
              </a:lnSpc>
            </a:pPr>
            <a:r>
              <a:rPr lang="zh-CN" altLang="en-US" sz="2400" b="1">
                <a:latin typeface="Arial" panose="020b0604020202020204" pitchFamily="34" charset="0"/>
                <a:ea typeface="微软雅黑" panose="020b0503020204020204" charset="-122"/>
                <a:cs typeface="Calibri" panose="020f0502020204030204"/>
                <a:sym typeface="Arial" panose="020b0604020202020204" pitchFamily="34" charset="0"/>
              </a:rPr>
              <a:t>（</a:t>
            </a:r>
            <a:r>
              <a:rPr lang="en-US" altLang="zh-CN" sz="2400" b="1">
                <a:latin typeface="Arial" panose="020b0604020202020204" pitchFamily="34" charset="0"/>
                <a:ea typeface="微软雅黑" panose="020b0503020204020204" charset="-122"/>
                <a:cs typeface="Calibri" panose="020f0502020204030204"/>
                <a:sym typeface="Arial" panose="020b0604020202020204" pitchFamily="34" charset="0"/>
              </a:rPr>
              <a:t>2</a:t>
            </a:r>
            <a:r>
              <a:rPr lang="zh-CN" altLang="en-US" sz="2400" b="1">
                <a:latin typeface="Arial" panose="020b0604020202020204" pitchFamily="34" charset="0"/>
                <a:ea typeface="微软雅黑" panose="020b0503020204020204" charset="-122"/>
                <a:cs typeface="Calibri" panose="020f0502020204030204"/>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选项</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未能体现题干主旨</a:t>
            </a:r>
            <a:r>
              <a:rPr lang="zh-CN" altLang="en-US" sz="2400" b="1">
                <a:latin typeface="Arial" panose="020b0604020202020204" pitchFamily="34" charset="0"/>
                <a:ea typeface="微软雅黑" panose="020b0503020204020204" charset="-122"/>
                <a:sym typeface="Arial" panose="020b0604020202020204" pitchFamily="34" charset="0"/>
              </a:rPr>
              <a:t>要求都是错的。 </a:t>
            </a:r>
            <a:endParaRPr lang="en-US" altLang="zh-CN" sz="2400" b="1">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9"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21920" y="0"/>
            <a:ext cx="819150" cy="819150"/>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四辨选项</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363970" y="1159789"/>
            <a:ext cx="11454583" cy="3401637"/>
          </a:xfrm>
          <a:prstGeom prst="rect">
            <a:avLst/>
          </a:prstGeom>
          <a:noFill/>
        </p:spPr>
        <p:txBody>
          <a:bodyPr wrap="square">
            <a:spAutoFit/>
          </a:bodyPr>
          <a:lstStyle/>
          <a:p>
            <a:pPr marL="266700" indent="-200025">
              <a:lnSpc>
                <a:spcPct val="130000"/>
              </a:lnSpc>
            </a:pP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en-US" sz="2400" b="1" kern="100">
                <a:effectLst/>
                <a:latin typeface="Arial" panose="020b0604020202020204" pitchFamily="34" charset="0"/>
                <a:ea typeface="微软雅黑" panose="020b0503020204020204" charset="-122"/>
                <a:sym typeface="Arial" panose="020b0604020202020204" pitchFamily="34" charset="0"/>
              </a:rPr>
              <a:t>天津卷</a:t>
            </a:r>
            <a:r>
              <a:rPr lang="en-US" altLang="zh-CN" sz="2400" b="1" kern="100">
                <a:effectLst/>
                <a:latin typeface="Arial" panose="020b0604020202020204" pitchFamily="34" charset="0"/>
                <a:ea typeface="微软雅黑" panose="020b0503020204020204" charset="-122"/>
                <a:sym typeface="Arial" panose="020b0604020202020204" pitchFamily="34" charset="0"/>
              </a:rPr>
              <a:t>.8</a:t>
            </a:r>
            <a:r>
              <a:rPr lang="zh-CN" altLang="en-US" sz="2400" b="1" kern="100">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1979</a:t>
            </a:r>
            <a:r>
              <a:rPr lang="zh-CN" altLang="zh-CN" sz="2400" b="1" kern="100">
                <a:effectLst/>
                <a:latin typeface="Arial" panose="020b0604020202020204" pitchFamily="34" charset="0"/>
                <a:ea typeface="微软雅黑" panose="020b0503020204020204" charset="-122"/>
                <a:sym typeface="Arial" panose="020b0604020202020204" pitchFamily="34" charset="0"/>
              </a:rPr>
              <a:t>年</a:t>
            </a:r>
            <a:r>
              <a:rPr lang="en-US" altLang="zh-CN" sz="2400" b="1" kern="100">
                <a:effectLst/>
                <a:latin typeface="Arial" panose="020b0604020202020204" pitchFamily="34" charset="0"/>
                <a:ea typeface="微软雅黑" panose="020b0503020204020204" charset="-122"/>
                <a:sym typeface="Arial" panose="020b0604020202020204" pitchFamily="34" charset="0"/>
              </a:rPr>
              <a:t>4</a:t>
            </a:r>
            <a:r>
              <a:rPr lang="zh-CN" altLang="zh-CN" sz="2400" b="1" kern="100">
                <a:effectLst/>
                <a:latin typeface="Arial" panose="020b0604020202020204" pitchFamily="34" charset="0"/>
                <a:ea typeface="微软雅黑" panose="020b0503020204020204" charset="-122"/>
                <a:sym typeface="Arial" panose="020b0604020202020204" pitchFamily="34" charset="0"/>
              </a:rPr>
              <a:t>月，中共中央召开工作会议，正式确立了对国民经济实行“调整、改革、整顿、提高”的方针，指出改革要侧重于扩大企业自主权，增强企业活力，实行严格的经济核算，认真执行按劳分配的原则。这表明（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城市经济体制改革提上日程</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农业生产责任制继续深化</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对外开放战略全面顺利实施</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生产资料所有制急需调整</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7" name="任意多边形: 形状 16" title=""/>
          <p:cNvSpPr/>
          <p:nvPr>
            <p:custDataLst>
              <p:tags r:id="rId9"/>
            </p:custDataLst>
          </p:nvPr>
        </p:nvSpPr>
        <p:spPr>
          <a:xfrm flipV="1">
            <a:off x="2665674" y="1526887"/>
            <a:ext cx="1677881" cy="62145"/>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任意多边形: 形状 16" title=""/>
          <p:cNvSpPr/>
          <p:nvPr>
            <p:custDataLst>
              <p:tags r:id="rId10"/>
            </p:custDataLst>
          </p:nvPr>
        </p:nvSpPr>
        <p:spPr>
          <a:xfrm>
            <a:off x="8791267" y="2040461"/>
            <a:ext cx="1562472" cy="8123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形状 16" title=""/>
          <p:cNvSpPr/>
          <p:nvPr>
            <p:custDataLst>
              <p:tags r:id="rId11"/>
            </p:custDataLst>
          </p:nvPr>
        </p:nvSpPr>
        <p:spPr>
          <a:xfrm flipV="1">
            <a:off x="8622591" y="2609959"/>
            <a:ext cx="1313896" cy="142047"/>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文本框 7" title=""/>
          <p:cNvSpPr txBox="1"/>
          <p:nvPr>
            <p:custDataLst>
              <p:tags r:id="rId12"/>
            </p:custDataLst>
          </p:nvPr>
        </p:nvSpPr>
        <p:spPr>
          <a:xfrm>
            <a:off x="363970" y="4578579"/>
            <a:ext cx="11481216" cy="2090509"/>
          </a:xfrm>
          <a:prstGeom prst="rect">
            <a:avLst/>
          </a:prstGeom>
          <a:solidFill>
            <a:srgbClr val="E1D8F8"/>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10000"/>
              </a:lnSpc>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1979</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、中国</a:t>
            </a:r>
            <a:endPar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a:p>
            <a:pPr lvl="0">
              <a:lnSpc>
                <a:spcPct val="110000"/>
              </a:lnSpc>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关键词：主体 </a:t>
            </a:r>
            <a:r>
              <a:rPr lang="zh-CN" altLang="zh-CN" sz="2400" b="1" kern="100">
                <a:latin typeface="Arial" panose="020b0604020202020204" pitchFamily="34" charset="0"/>
                <a:ea typeface="微软雅黑" panose="020b0503020204020204" charset="-122"/>
                <a:sym typeface="Arial" panose="020b0604020202020204" pitchFamily="34" charset="0"/>
              </a:rPr>
              <a:t>对国民经济实行“调整、改革、整顿、提高”的方针</a:t>
            </a:r>
            <a:r>
              <a:rPr lang="en-US" altLang="zh-CN" sz="2400" b="1" kern="100">
                <a:latin typeface="Arial" panose="020b0604020202020204" pitchFamily="34" charset="0"/>
                <a:ea typeface="微软雅黑" panose="020b0503020204020204" charset="-122"/>
                <a:sym typeface="Arial" panose="020b0604020202020204" pitchFamily="34" charset="0"/>
              </a:rPr>
              <a:t>-</a:t>
            </a:r>
            <a:r>
              <a:rPr lang="zh-CN" altLang="en-US" sz="2400" b="1" kern="100">
                <a:latin typeface="Arial" panose="020b0604020202020204" pitchFamily="34" charset="0"/>
                <a:ea typeface="微软雅黑" panose="020b0503020204020204" charset="-122"/>
                <a:sym typeface="Arial" panose="020b0604020202020204" pitchFamily="34" charset="0"/>
              </a:rPr>
              <a:t>侧重企业</a:t>
            </a:r>
            <a:endParaRPr lang="en-US" altLang="zh-CN" sz="2400" b="1" kern="100">
              <a:latin typeface="Arial" panose="020b0604020202020204" pitchFamily="34" charset="0"/>
              <a:ea typeface="微软雅黑" panose="020b0503020204020204" charset="-122"/>
              <a:sym typeface="Arial" panose="020b0604020202020204" pitchFamily="34" charset="0"/>
            </a:endParaRPr>
          </a:p>
          <a:p>
            <a:pPr lvl="0">
              <a:lnSpc>
                <a:spcPct val="110000"/>
              </a:lnSpc>
              <a:defRPr/>
            </a:pP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题型：    </a:t>
            </a:r>
            <a:r>
              <a:rPr lang="zh-CN" altLang="en-US" sz="2400" b="1" kern="100">
                <a:latin typeface="Arial" panose="020b0604020202020204" pitchFamily="34" charset="0"/>
                <a:ea typeface="微软雅黑" panose="020b0503020204020204" charset="-122"/>
                <a:sym typeface="Arial" panose="020b0604020202020204" pitchFamily="34" charset="0"/>
              </a:rPr>
              <a:t>表明（实质类）</a:t>
            </a:r>
            <a:endParaRPr lang="en-US" altLang="zh-CN" sz="2400" b="1" kern="100">
              <a:latin typeface="Arial" panose="020b0604020202020204" pitchFamily="34" charset="0"/>
              <a:ea typeface="微软雅黑" panose="020b0503020204020204" charset="-122"/>
              <a:sym typeface="Arial" panose="020b0604020202020204" pitchFamily="34" charset="0"/>
            </a:endParaRPr>
          </a:p>
          <a:p>
            <a:pPr lvl="0">
              <a:lnSpc>
                <a:spcPct val="110000"/>
              </a:lnSpc>
              <a:defRPr/>
            </a:pPr>
            <a:r>
              <a:rPr lang="zh-CN" altLang="en-US" sz="2400" b="1">
                <a:latin typeface="Arial" panose="020b0604020202020204" pitchFamily="34" charset="0"/>
                <a:ea typeface="微软雅黑" panose="020b0503020204020204" charset="-122"/>
                <a:sym typeface="Arial" panose="020b0604020202020204" pitchFamily="34" charset="0"/>
              </a:rPr>
              <a:t>“</a:t>
            </a:r>
            <a:r>
              <a:rPr lang="zh-CN" altLang="zh-CN" sz="2400" b="1">
                <a:latin typeface="Arial" panose="020b0604020202020204" pitchFamily="34" charset="0"/>
                <a:ea typeface="微软雅黑" panose="020b0503020204020204" charset="-122"/>
                <a:sym typeface="Arial" panose="020b0604020202020204" pitchFamily="34" charset="0"/>
              </a:rPr>
              <a:t>扩大企业自主权”正是城市经济体制改革的主要内容</a:t>
            </a:r>
            <a:r>
              <a:rPr lang="zh-CN" altLang="en-US" sz="2400" b="1">
                <a:latin typeface="Arial" panose="020b0604020202020204" pitchFamily="34" charset="0"/>
                <a:ea typeface="微软雅黑" panose="020b0503020204020204" charset="-122"/>
                <a:sym typeface="Arial" panose="020b0604020202020204" pitchFamily="34" charset="0"/>
              </a:rPr>
              <a:t>，</a:t>
            </a:r>
            <a:r>
              <a:rPr lang="zh-CN" altLang="zh-CN" sz="2400" b="1">
                <a:latin typeface="Arial" panose="020b0604020202020204" pitchFamily="34" charset="0"/>
                <a:ea typeface="微软雅黑" panose="020b0503020204020204" charset="-122"/>
                <a:sym typeface="Arial" panose="020b0604020202020204" pitchFamily="34" charset="0"/>
              </a:rPr>
              <a:t>反映了</a:t>
            </a:r>
            <a:r>
              <a:rPr lang="en-US" altLang="zh-CN" sz="2400" b="1">
                <a:latin typeface="Arial" panose="020b0604020202020204" pitchFamily="34" charset="0"/>
                <a:ea typeface="微软雅黑" panose="020b0503020204020204" charset="-122"/>
                <a:sym typeface="Arial" panose="020b0604020202020204" pitchFamily="34" charset="0"/>
              </a:rPr>
              <a:t>1979</a:t>
            </a:r>
            <a:r>
              <a:rPr lang="zh-CN" altLang="en-US" sz="2400" b="1">
                <a:latin typeface="Arial" panose="020b0604020202020204" pitchFamily="34" charset="0"/>
                <a:ea typeface="微软雅黑" panose="020b0503020204020204" charset="-122"/>
                <a:sym typeface="Arial" panose="020b0604020202020204" pitchFamily="34" charset="0"/>
              </a:rPr>
              <a:t>年</a:t>
            </a:r>
            <a:r>
              <a:rPr lang="zh-CN" altLang="zh-CN" sz="2400" b="1">
                <a:latin typeface="Arial" panose="020b0604020202020204" pitchFamily="34" charset="0"/>
                <a:ea typeface="微软雅黑" panose="020b0503020204020204" charset="-122"/>
                <a:sym typeface="Arial" panose="020b0604020202020204" pitchFamily="34" charset="0"/>
              </a:rPr>
              <a:t>中央已认识到，在调整国民经济比例的同时，城市经济体制改革也需要提上日程，故选</a:t>
            </a:r>
            <a:r>
              <a:rPr lang="en-US" altLang="zh-CN" sz="2400" b="1">
                <a:latin typeface="Arial" panose="020b0604020202020204" pitchFamily="34" charset="0"/>
                <a:ea typeface="微软雅黑" panose="020b0503020204020204" charset="-122"/>
                <a:sym typeface="Arial" panose="020b0604020202020204" pitchFamily="34" charset="0"/>
              </a:rPr>
              <a:t>A</a:t>
            </a:r>
            <a:r>
              <a:rPr lang="zh-CN" altLang="zh-CN" sz="2400" b="1">
                <a:latin typeface="Arial" panose="020b0604020202020204" pitchFamily="34" charset="0"/>
                <a:ea typeface="微软雅黑" panose="020b0503020204020204" charset="-122"/>
                <a:sym typeface="Arial" panose="020b0604020202020204" pitchFamily="34" charset="0"/>
              </a:rPr>
              <a:t>项</a:t>
            </a:r>
            <a:endParaRPr lang="en-US" altLang="zh-CN" sz="2400" b="1" kern="100">
              <a:latin typeface="Arial" panose="020b0604020202020204" pitchFamily="34" charset="0"/>
              <a:ea typeface="微软雅黑" panose="020b0503020204020204" charset="-122"/>
              <a:sym typeface="Arial" panose="020b0604020202020204" pitchFamily="34" charset="0"/>
            </a:endParaRPr>
          </a:p>
        </p:txBody>
      </p:sp>
      <p:sp>
        <p:nvSpPr>
          <p:cNvPr id="11" name="文本框 10" title=""/>
          <p:cNvSpPr txBox="1"/>
          <p:nvPr>
            <p:custDataLst>
              <p:tags r:id="rId13"/>
            </p:custDataLst>
          </p:nvPr>
        </p:nvSpPr>
        <p:spPr>
          <a:xfrm>
            <a:off x="3258108" y="657642"/>
            <a:ext cx="4856084" cy="580415"/>
          </a:xfrm>
          <a:prstGeom prst="rect">
            <a:avLst/>
          </a:prstGeom>
          <a:solidFill>
            <a:srgbClr val="FF0000"/>
          </a:solidFill>
        </p:spPr>
        <p:txBody>
          <a:bodyPr wrap="square">
            <a:spAutoFit/>
          </a:bodyPr>
          <a:lstStyle/>
          <a:p>
            <a:pPr algn="ctr">
              <a:lnSpc>
                <a:spcPct val="150000"/>
              </a:lnSpc>
              <a:spcBef>
                <a:spcPts val="600"/>
              </a:spcBef>
              <a:defRPr/>
            </a:pPr>
            <a:r>
              <a:rPr lang="zh-CN" altLang="en-US" sz="2400" b="1" spc="150" noProof="1">
                <a:solidFill>
                  <a:schemeClr val="bg1"/>
                </a:solidFill>
                <a:latin typeface="Arial" panose="020b0604020202020204" pitchFamily="34" charset="0"/>
                <a:ea typeface="微软雅黑" panose="020b0503020204020204" charset="-122"/>
                <a:sym typeface="Arial" panose="020b0604020202020204" pitchFamily="34" charset="0"/>
              </a:rPr>
              <a:t>选项判断二：不符合题干主旨</a:t>
            </a:r>
            <a:endPar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2" name="圆角矩形 3" title=""/>
          <p:cNvSpPr/>
          <p:nvPr>
            <p:custDataLst>
              <p:tags r:id="rId14"/>
            </p:custDataLst>
          </p:nvPr>
        </p:nvSpPr>
        <p:spPr>
          <a:xfrm>
            <a:off x="1233996" y="3071126"/>
            <a:ext cx="2157274"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圆角矩形 3" title=""/>
          <p:cNvSpPr/>
          <p:nvPr>
            <p:custDataLst>
              <p:tags r:id="rId15"/>
            </p:custDataLst>
          </p:nvPr>
        </p:nvSpPr>
        <p:spPr>
          <a:xfrm>
            <a:off x="1242875" y="3594908"/>
            <a:ext cx="1828799"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文本框 13" title=""/>
          <p:cNvSpPr txBox="1"/>
          <p:nvPr>
            <p:custDataLst>
              <p:tags r:id="rId16"/>
            </p:custDataLst>
          </p:nvPr>
        </p:nvSpPr>
        <p:spPr>
          <a:xfrm>
            <a:off x="441494" y="2322195"/>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9" name="文本框 18" title=""/>
          <p:cNvSpPr txBox="1"/>
          <p:nvPr>
            <p:custDataLst>
              <p:tags r:id="rId17"/>
            </p:custDataLst>
          </p:nvPr>
        </p:nvSpPr>
        <p:spPr>
          <a:xfrm>
            <a:off x="5672830" y="3095632"/>
            <a:ext cx="5193438" cy="400110"/>
          </a:xfrm>
          <a:prstGeom prst="rect">
            <a:avLst/>
          </a:prstGeom>
          <a:solidFill>
            <a:schemeClr val="bg2"/>
          </a:solidFill>
          <a:ln>
            <a:solidFill>
              <a:srgbClr val="002060"/>
            </a:solidFill>
          </a:ln>
        </p:spPr>
        <p:txBody>
          <a:bodyPr wrap="square">
            <a:spAutoFit/>
          </a:bodyPr>
          <a:lstStyle/>
          <a:p>
            <a:r>
              <a:rPr lang="zh-CN" altLang="en-US" sz="2000" b="1" spc="150" noProof="1">
                <a:solidFill>
                  <a:schemeClr val="accent2"/>
                </a:solidFill>
                <a:latin typeface="Arial" panose="020b0604020202020204" pitchFamily="34" charset="0"/>
                <a:ea typeface="微软雅黑" panose="020b0503020204020204" charset="-122"/>
                <a:sym typeface="Arial" panose="020b0604020202020204" pitchFamily="34" charset="0"/>
              </a:rPr>
              <a:t>主旨不符；主体不一致。不是农业</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0" name="文本框 19" title=""/>
          <p:cNvSpPr txBox="1"/>
          <p:nvPr>
            <p:custDataLst>
              <p:tags r:id="rId18"/>
            </p:custDataLst>
          </p:nvPr>
        </p:nvSpPr>
        <p:spPr>
          <a:xfrm>
            <a:off x="5656555" y="3594260"/>
            <a:ext cx="5218591" cy="400110"/>
          </a:xfrm>
          <a:prstGeom prst="rect">
            <a:avLst/>
          </a:prstGeom>
          <a:solidFill>
            <a:schemeClr val="bg2"/>
          </a:solidFill>
          <a:ln>
            <a:solidFill>
              <a:srgbClr val="002060"/>
            </a:solidFill>
          </a:ln>
        </p:spPr>
        <p:txBody>
          <a:bodyPr wrap="square">
            <a:spAutoFit/>
          </a:bodyPr>
          <a:lstStyle/>
          <a:p>
            <a:r>
              <a:rPr lang="zh-CN" altLang="en-US" sz="2000" b="1" spc="150" noProof="1">
                <a:solidFill>
                  <a:schemeClr val="accent2"/>
                </a:solidFill>
                <a:latin typeface="Arial" panose="020b0604020202020204" pitchFamily="34" charset="0"/>
                <a:ea typeface="微软雅黑" panose="020b0503020204020204" charset="-122"/>
                <a:sym typeface="Arial" panose="020b0604020202020204" pitchFamily="34" charset="0"/>
              </a:rPr>
              <a:t>主旨不符；主体不一致</a:t>
            </a:r>
            <a:r>
              <a:rPr lang="en-US" altLang="zh-CN" sz="2000" b="1" spc="150" noProof="1">
                <a:solidFill>
                  <a:schemeClr val="accent2"/>
                </a:solidFill>
                <a:latin typeface="Arial" panose="020b0604020202020204" pitchFamily="34" charset="0"/>
                <a:ea typeface="微软雅黑" panose="020b0503020204020204" charset="-122"/>
                <a:sym typeface="Arial" panose="020b0604020202020204" pitchFamily="34" charset="0"/>
              </a:rPr>
              <a:t>.</a:t>
            </a:r>
            <a:r>
              <a:rPr lang="zh-CN" altLang="en-US" sz="2000" b="1" spc="150" noProof="1">
                <a:solidFill>
                  <a:schemeClr val="accent2"/>
                </a:solidFill>
                <a:latin typeface="Arial" panose="020b0604020202020204" pitchFamily="34" charset="0"/>
                <a:ea typeface="微软雅黑" panose="020b0503020204020204" charset="-122"/>
                <a:sym typeface="Arial" panose="020b0604020202020204" pitchFamily="34" charset="0"/>
              </a:rPr>
              <a:t>不是对外开放</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2" name="文本框 21" title=""/>
          <p:cNvSpPr txBox="1"/>
          <p:nvPr>
            <p:custDataLst>
              <p:tags r:id="rId19"/>
            </p:custDataLst>
          </p:nvPr>
        </p:nvSpPr>
        <p:spPr>
          <a:xfrm>
            <a:off x="5666912" y="4119522"/>
            <a:ext cx="5714261" cy="400110"/>
          </a:xfrm>
          <a:prstGeom prst="rect">
            <a:avLst/>
          </a:prstGeom>
          <a:solidFill>
            <a:schemeClr val="bg2"/>
          </a:solidFill>
          <a:ln>
            <a:solidFill>
              <a:srgbClr val="002060"/>
            </a:solidFill>
          </a:ln>
        </p:spPr>
        <p:txBody>
          <a:bodyPr wrap="square">
            <a:spAutoFit/>
          </a:bodyPr>
          <a:lstStyle/>
          <a:p>
            <a:r>
              <a:rPr lang="zh-CN" altLang="en-US" sz="2000" b="1" spc="150" noProof="1">
                <a:solidFill>
                  <a:schemeClr val="accent2"/>
                </a:solidFill>
                <a:latin typeface="Arial" panose="020b0604020202020204" pitchFamily="34" charset="0"/>
                <a:ea typeface="微软雅黑" panose="020b0503020204020204" charset="-122"/>
                <a:sym typeface="Arial" panose="020b0604020202020204" pitchFamily="34" charset="0"/>
              </a:rPr>
              <a:t>主旨不符；主体不一致</a:t>
            </a:r>
            <a:r>
              <a:rPr lang="en-US" altLang="zh-CN" sz="2000" b="1" spc="150" noProof="1">
                <a:solidFill>
                  <a:schemeClr val="accent2"/>
                </a:solidFill>
                <a:latin typeface="Arial" panose="020b0604020202020204" pitchFamily="34" charset="0"/>
                <a:ea typeface="微软雅黑" panose="020b0503020204020204" charset="-122"/>
                <a:sym typeface="Arial" panose="020b0604020202020204" pitchFamily="34" charset="0"/>
              </a:rPr>
              <a:t>.</a:t>
            </a:r>
            <a:r>
              <a:rPr lang="zh-CN" altLang="en-US" sz="2000" b="1" spc="150" noProof="1">
                <a:solidFill>
                  <a:schemeClr val="accent2"/>
                </a:solidFill>
                <a:latin typeface="Arial" panose="020b0604020202020204" pitchFamily="34" charset="0"/>
                <a:ea typeface="微软雅黑" panose="020b0503020204020204" charset="-122"/>
                <a:sym typeface="Arial" panose="020b0604020202020204" pitchFamily="34" charset="0"/>
              </a:rPr>
              <a:t>只说</a:t>
            </a:r>
            <a:r>
              <a:rPr lang="zh-CN" altLang="zh-CN" sz="2000" b="1" kern="100">
                <a:solidFill>
                  <a:schemeClr val="accent2"/>
                </a:solidFill>
                <a:effectLst/>
                <a:latin typeface="Arial" panose="020b0604020202020204" pitchFamily="34" charset="0"/>
                <a:ea typeface="微软雅黑" panose="020b0503020204020204" charset="-122"/>
                <a:sym typeface="Arial" panose="020b0604020202020204" pitchFamily="34" charset="0"/>
              </a:rPr>
              <a:t>扩大企业自主权</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3" name="圆角矩形 3" title=""/>
          <p:cNvSpPr/>
          <p:nvPr>
            <p:custDataLst>
              <p:tags r:id="rId20"/>
            </p:custDataLst>
          </p:nvPr>
        </p:nvSpPr>
        <p:spPr>
          <a:xfrm>
            <a:off x="1235476" y="4084660"/>
            <a:ext cx="2138039"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ppt_x"/>
                                          </p:val>
                                        </p:tav>
                                        <p:tav tm="100000">
                                          <p:val>
                                            <p:strVal val="#ppt_x"/>
                                          </p:val>
                                        </p:tav>
                                      </p:tavLst>
                                    </p:anim>
                                    <p:anim calcmode="lin" valueType="num">
                                      <p:cBhvr additive="base">
                                        <p:cTn id="4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4" fill="hold" nodeType="clickPar">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ppt_x"/>
                                          </p:val>
                                        </p:tav>
                                        <p:tav tm="100000">
                                          <p:val>
                                            <p:strVal val="#ppt_x"/>
                                          </p:val>
                                        </p:tav>
                                      </p:tavLst>
                                    </p:anim>
                                    <p:anim calcmode="lin" valueType="num">
                                      <p:cBhvr additive="base">
                                        <p:cTn id="5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0" fill="hold" nodeType="clickPar">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additive="base">
                                        <p:cTn id="64" dur="500" fill="hold"/>
                                        <p:tgtEl>
                                          <p:spTgt spid="22"/>
                                        </p:tgtEl>
                                        <p:attrNameLst>
                                          <p:attrName>ppt_x</p:attrName>
                                        </p:attrNameLst>
                                      </p:cBhvr>
                                      <p:tavLst>
                                        <p:tav tm="0">
                                          <p:val>
                                            <p:strVal val="#ppt_x"/>
                                          </p:val>
                                        </p:tav>
                                        <p:tav tm="100000">
                                          <p:val>
                                            <p:strVal val="#ppt_x"/>
                                          </p:val>
                                        </p:tav>
                                      </p:tavLst>
                                    </p:anim>
                                    <p:anim calcmode="lin" valueType="num">
                                      <p:cBhvr additive="base">
                                        <p:cTn id="65"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animBg="1"/>
      <p:bldP spid="13" grpId="0" animBg="1"/>
      <p:bldP spid="14" grpId="0"/>
      <p:bldP spid="19" grpId="0" animBg="1"/>
      <p:bldP spid="20" grpId="0" animBg="1"/>
      <p:bldP spid="22" grpId="0" animBg="1"/>
      <p:bldP spid="23" grpId="0" animBg="1"/>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矩形 1" title=""/>
          <p:cNvSpPr/>
          <p:nvPr>
            <p:custDataLst>
              <p:tags r:id="rId4"/>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9" title=""/>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21920" y="0"/>
            <a:ext cx="819150" cy="819150"/>
          </a:xfrm>
          <a:prstGeom prst="rect">
            <a:avLst/>
          </a:prstGeom>
        </p:spPr>
      </p:pic>
      <p:sp>
        <p:nvSpPr>
          <p:cNvPr id="4" name="Hexin Shape 5" title=""/>
          <p:cNvSpPr/>
          <p:nvPr>
            <p:custDataLst>
              <p:tags r:id="rId8"/>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四辨选项</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9"/>
            </p:custDataLst>
          </p:nvPr>
        </p:nvSpPr>
        <p:spPr>
          <a:xfrm>
            <a:off x="334963" y="1266392"/>
            <a:ext cx="11557000" cy="3595536"/>
          </a:xfrm>
          <a:prstGeom prst="rect">
            <a:avLst/>
          </a:prstGeom>
          <a:noFill/>
        </p:spPr>
        <p:txBody>
          <a:bodyPr wrap="square">
            <a:spAutoFit/>
          </a:bodyPr>
          <a:lstStyle/>
          <a:p>
            <a:pPr marL="266700" indent="-266700">
              <a:lnSpc>
                <a:spcPct val="120000"/>
              </a:lnSpc>
            </a:pPr>
            <a:r>
              <a:rPr lang="zh-CN" altLang="en-US" sz="2400" b="1" kern="100">
                <a:latin typeface="Arial" panose="020b0604020202020204" pitchFamily="34" charset="0"/>
                <a:ea typeface="微软雅黑" panose="020b0503020204020204" charset="-122"/>
                <a:sym typeface="Arial" panose="020b0604020202020204" pitchFamily="34" charset="0"/>
              </a:rPr>
              <a:t>（</a:t>
            </a:r>
            <a:r>
              <a:rPr lang="en-US" altLang="zh-CN" sz="2400" b="1" kern="100">
                <a:latin typeface="Arial" panose="020b0604020202020204" pitchFamily="34" charset="0"/>
                <a:ea typeface="微软雅黑" panose="020b0503020204020204" charset="-122"/>
                <a:sym typeface="Arial" panose="020b0604020202020204" pitchFamily="34" charset="0"/>
              </a:rPr>
              <a:t>2024.</a:t>
            </a:r>
            <a:r>
              <a:rPr lang="zh-CN" altLang="en-US" sz="2400" b="1" kern="100">
                <a:latin typeface="Arial" panose="020b0604020202020204" pitchFamily="34" charset="0"/>
                <a:ea typeface="微软雅黑" panose="020b0503020204020204" charset="-122"/>
                <a:sym typeface="Arial" panose="020b0604020202020204" pitchFamily="34" charset="0"/>
              </a:rPr>
              <a:t>河北卷</a:t>
            </a:r>
            <a:r>
              <a:rPr lang="en-US" altLang="zh-CN" sz="2400" b="1" kern="100">
                <a:latin typeface="Arial" panose="020b0604020202020204" pitchFamily="34" charset="0"/>
                <a:ea typeface="微软雅黑" panose="020b0503020204020204" charset="-122"/>
                <a:sym typeface="Arial" panose="020b0604020202020204" pitchFamily="34" charset="0"/>
              </a:rPr>
              <a:t>.16</a:t>
            </a:r>
            <a:r>
              <a:rPr lang="zh-CN" altLang="en-US" sz="2400" b="1" kern="100">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1961</a:t>
            </a:r>
            <a:r>
              <a:rPr lang="zh-CN" altLang="zh-CN" sz="2400" b="1" kern="100">
                <a:effectLst/>
                <a:latin typeface="Arial" panose="020b0604020202020204" pitchFamily="34" charset="0"/>
                <a:ea typeface="微软雅黑" panose="020b0503020204020204" charset="-122"/>
                <a:sym typeface="Arial" panose="020b0604020202020204" pitchFamily="34" charset="0"/>
              </a:rPr>
              <a:t>年，美国为解决国际收支问题，迫使西德与之达成协议，由西德增加从美国购进武器的数量，并使用美国在西欧的供应线、仓库和维修设备，直到足以抵偿</a:t>
            </a:r>
            <a:r>
              <a:rPr lang="en-US" altLang="zh-CN" sz="2400" b="1" kern="100">
                <a:effectLst/>
                <a:latin typeface="Arial" panose="020b0604020202020204" pitchFamily="34" charset="0"/>
                <a:ea typeface="微软雅黑" panose="020b0503020204020204" charset="-122"/>
                <a:sym typeface="Arial" panose="020b0604020202020204" pitchFamily="34" charset="0"/>
              </a:rPr>
              <a:t>1961</a:t>
            </a:r>
            <a:r>
              <a:rPr lang="zh-CN" altLang="zh-CN" sz="2400" b="1" kern="100">
                <a:effectLst/>
                <a:latin typeface="Arial" panose="020b0604020202020204" pitchFamily="34" charset="0"/>
                <a:ea typeface="微软雅黑" panose="020b0503020204020204" charset="-122"/>
                <a:sym typeface="Arial" panose="020b0604020202020204" pitchFamily="34" charset="0"/>
              </a:rPr>
              <a:t>年和</a:t>
            </a:r>
            <a:r>
              <a:rPr lang="en-US" altLang="zh-CN" sz="2400" b="1" kern="100">
                <a:effectLst/>
                <a:latin typeface="Arial" panose="020b0604020202020204" pitchFamily="34" charset="0"/>
                <a:ea typeface="微软雅黑" panose="020b0503020204020204" charset="-122"/>
                <a:sym typeface="Arial" panose="020b0604020202020204" pitchFamily="34" charset="0"/>
              </a:rPr>
              <a:t>1962</a:t>
            </a:r>
            <a:r>
              <a:rPr lang="zh-CN" altLang="zh-CN" sz="2400" b="1" kern="100">
                <a:effectLst/>
                <a:latin typeface="Arial" panose="020b0604020202020204" pitchFamily="34" charset="0"/>
                <a:ea typeface="微软雅黑" panose="020b0503020204020204" charset="-122"/>
                <a:sym typeface="Arial" panose="020b0604020202020204" pitchFamily="34" charset="0"/>
              </a:rPr>
              <a:t>年美国驻军西德所需的美元费用。美国与其他北约国家也进行了类似的谈判。这主要反映出（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2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美苏关系相对缓和</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2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世界多极化趋势进一步加强</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2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西方阵营逐渐分化</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2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美国竭力维护经济霸主地位</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7" name="文本框 6" title=""/>
          <p:cNvSpPr txBox="1"/>
          <p:nvPr>
            <p:custDataLst>
              <p:tags r:id="rId10"/>
            </p:custDataLst>
          </p:nvPr>
        </p:nvSpPr>
        <p:spPr>
          <a:xfrm>
            <a:off x="3826708" y="666519"/>
            <a:ext cx="4856084" cy="580415"/>
          </a:xfrm>
          <a:prstGeom prst="rect">
            <a:avLst/>
          </a:prstGeom>
          <a:solidFill>
            <a:srgbClr val="FF0000"/>
          </a:solidFill>
        </p:spPr>
        <p:txBody>
          <a:bodyPr wrap="square">
            <a:spAutoFit/>
          </a:bodyPr>
          <a:lstStyle/>
          <a:p>
            <a:pPr algn="ctr">
              <a:lnSpc>
                <a:spcPct val="150000"/>
              </a:lnSpc>
              <a:spcBef>
                <a:spcPts val="600"/>
              </a:spcBef>
              <a:defRPr/>
            </a:pPr>
            <a:r>
              <a:rPr lang="zh-CN" altLang="en-US" sz="2400" b="1" spc="150" noProof="1">
                <a:solidFill>
                  <a:schemeClr val="bg1"/>
                </a:solidFill>
                <a:latin typeface="Arial" panose="020b0604020202020204" pitchFamily="34" charset="0"/>
                <a:ea typeface="微软雅黑" panose="020b0503020204020204" charset="-122"/>
                <a:sym typeface="Arial" panose="020b0604020202020204" pitchFamily="34" charset="0"/>
              </a:rPr>
              <a:t>选项判断二：不符合题干主旨</a:t>
            </a:r>
            <a:endPar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title=""/>
          <p:cNvSpPr txBox="1"/>
          <p:nvPr>
            <p:custDataLst>
              <p:tags r:id="rId11"/>
            </p:custDataLst>
          </p:nvPr>
        </p:nvSpPr>
        <p:spPr>
          <a:xfrm>
            <a:off x="334963" y="4803002"/>
            <a:ext cx="11481216" cy="1938992"/>
          </a:xfrm>
          <a:prstGeom prst="rect">
            <a:avLst/>
          </a:prstGeom>
          <a:solidFill>
            <a:srgbClr val="E1D8F8"/>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1961</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、美国</a:t>
            </a:r>
            <a:endPar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a:p>
            <a:pPr lvl="0">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关键词：主体 </a:t>
            </a:r>
            <a:r>
              <a:rPr lang="zh-CN" altLang="zh-CN" sz="2400" b="1">
                <a:latin typeface="Arial" panose="020b0604020202020204" pitchFamily="34" charset="0"/>
                <a:ea typeface="微软雅黑" panose="020b0503020204020204" charset="-122"/>
                <a:sym typeface="Arial" panose="020b0604020202020204" pitchFamily="34" charset="0"/>
              </a:rPr>
              <a:t>美国迫使西德等北约盟国承担更多的费用</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lvl="0">
              <a:defRPr/>
            </a:pP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题型：    </a:t>
            </a:r>
            <a:r>
              <a:rPr lang="zh-CN" altLang="en-US" sz="2400" b="1" kern="100">
                <a:latin typeface="Arial" panose="020b0604020202020204" pitchFamily="34" charset="0"/>
                <a:ea typeface="微软雅黑" panose="020b0503020204020204" charset="-122"/>
                <a:sym typeface="Arial" panose="020b0604020202020204" pitchFamily="34" charset="0"/>
              </a:rPr>
              <a:t>反映（实质类）</a:t>
            </a:r>
            <a:endParaRPr lang="en-US" altLang="zh-CN" sz="2400" b="1" kern="100">
              <a:latin typeface="Arial" panose="020b0604020202020204" pitchFamily="34" charset="0"/>
              <a:ea typeface="微软雅黑" panose="020b0503020204020204" charset="-122"/>
              <a:sym typeface="Arial" panose="020b0604020202020204" pitchFamily="34" charset="0"/>
            </a:endParaRPr>
          </a:p>
          <a:p>
            <a:pPr lvl="0">
              <a:defRPr/>
            </a:pPr>
            <a:r>
              <a:rPr lang="zh-CN" altLang="zh-CN" sz="2400" b="1">
                <a:latin typeface="Arial" panose="020b0604020202020204" pitchFamily="34" charset="0"/>
                <a:ea typeface="微软雅黑" panose="020b0503020204020204" charset="-122"/>
                <a:sym typeface="Arial" panose="020b0604020202020204" pitchFamily="34" charset="0"/>
              </a:rPr>
              <a:t>美国迫使西德等北约盟国承担更多的费用“使用美国在西欧的供应线、仓库和维修设备”，以竭力维护经济霸主地位，故选</a:t>
            </a:r>
            <a:r>
              <a:rPr lang="en-US" altLang="zh-CN" sz="2400" b="1">
                <a:latin typeface="Arial" panose="020b0604020202020204" pitchFamily="34" charset="0"/>
                <a:ea typeface="微软雅黑" panose="020b0503020204020204" charset="-122"/>
                <a:sym typeface="Arial" panose="020b0604020202020204" pitchFamily="34" charset="0"/>
              </a:rPr>
              <a:t>D</a:t>
            </a:r>
            <a:r>
              <a:rPr lang="zh-CN" altLang="zh-CN" sz="2400" b="1">
                <a:latin typeface="Arial" panose="020b0604020202020204" pitchFamily="34" charset="0"/>
                <a:ea typeface="微软雅黑" panose="020b0503020204020204" charset="-122"/>
                <a:sym typeface="Arial" panose="020b0604020202020204" pitchFamily="34" charset="0"/>
              </a:rPr>
              <a:t>项</a:t>
            </a:r>
            <a:endParaRPr lang="en-US" altLang="zh-CN" sz="2400" b="1" kern="100">
              <a:latin typeface="Arial" panose="020b0604020202020204" pitchFamily="34" charset="0"/>
              <a:ea typeface="微软雅黑" panose="020b0503020204020204" charset="-122"/>
              <a:sym typeface="Arial" panose="020b0604020202020204" pitchFamily="34" charset="0"/>
            </a:endParaRPr>
          </a:p>
        </p:txBody>
      </p:sp>
      <p:sp>
        <p:nvSpPr>
          <p:cNvPr id="9" name="任意多边形: 形状 16" title=""/>
          <p:cNvSpPr/>
          <p:nvPr>
            <p:custDataLst>
              <p:tags r:id="rId12"/>
            </p:custDataLst>
          </p:nvPr>
        </p:nvSpPr>
        <p:spPr>
          <a:xfrm flipV="1">
            <a:off x="6516211" y="2601084"/>
            <a:ext cx="2319446"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16" title=""/>
          <p:cNvSpPr/>
          <p:nvPr>
            <p:custDataLst>
              <p:tags r:id="rId13"/>
            </p:custDataLst>
          </p:nvPr>
        </p:nvSpPr>
        <p:spPr>
          <a:xfrm flipV="1">
            <a:off x="2665674" y="1642369"/>
            <a:ext cx="4658404" cy="70950"/>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文本框 12" title=""/>
          <p:cNvSpPr txBox="1"/>
          <p:nvPr>
            <p:custDataLst>
              <p:tags r:id="rId14"/>
            </p:custDataLst>
          </p:nvPr>
        </p:nvSpPr>
        <p:spPr>
          <a:xfrm>
            <a:off x="5672830" y="3095632"/>
            <a:ext cx="5193438" cy="400110"/>
          </a:xfrm>
          <a:prstGeom prst="rect">
            <a:avLst/>
          </a:prstGeom>
          <a:solidFill>
            <a:schemeClr val="bg2"/>
          </a:solidFill>
          <a:ln>
            <a:solidFill>
              <a:srgbClr val="002060"/>
            </a:solidFill>
          </a:ln>
        </p:spPr>
        <p:txBody>
          <a:bodyPr wrap="square">
            <a:spAutoFit/>
          </a:bodyPr>
          <a:lstStyle/>
          <a:p>
            <a:r>
              <a:rPr lang="zh-CN" altLang="en-US" sz="2000" b="1" spc="150" noProof="1">
                <a:solidFill>
                  <a:schemeClr val="accent2"/>
                </a:solidFill>
                <a:latin typeface="Arial" panose="020b0604020202020204" pitchFamily="34" charset="0"/>
                <a:ea typeface="微软雅黑" panose="020b0503020204020204" charset="-122"/>
                <a:sym typeface="Arial" panose="020b0604020202020204" pitchFamily="34" charset="0"/>
              </a:rPr>
              <a:t>主旨不符；主体不一致。未涉及美苏关系</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title=""/>
          <p:cNvSpPr txBox="1"/>
          <p:nvPr>
            <p:custDataLst>
              <p:tags r:id="rId15"/>
            </p:custDataLst>
          </p:nvPr>
        </p:nvSpPr>
        <p:spPr>
          <a:xfrm>
            <a:off x="5709819" y="3576505"/>
            <a:ext cx="5193438" cy="400110"/>
          </a:xfrm>
          <a:prstGeom prst="rect">
            <a:avLst/>
          </a:prstGeom>
          <a:solidFill>
            <a:schemeClr val="bg2"/>
          </a:solidFill>
          <a:ln>
            <a:solidFill>
              <a:srgbClr val="002060"/>
            </a:solidFill>
          </a:ln>
        </p:spPr>
        <p:txBody>
          <a:bodyPr wrap="square">
            <a:spAutoFit/>
          </a:bodyPr>
          <a:lstStyle/>
          <a:p>
            <a:r>
              <a:rPr lang="zh-CN" altLang="en-US" sz="2000" b="1" spc="150" noProof="1">
                <a:solidFill>
                  <a:schemeClr val="accent2"/>
                </a:solidFill>
                <a:latin typeface="Arial" panose="020b0604020202020204" pitchFamily="34" charset="0"/>
                <a:ea typeface="微软雅黑" panose="020b0503020204020204" charset="-122"/>
                <a:sym typeface="Arial" panose="020b0604020202020204" pitchFamily="34" charset="0"/>
              </a:rPr>
              <a:t>史实错误；</a:t>
            </a:r>
            <a:r>
              <a:rPr lang="en-US" altLang="zh-CN" sz="2000" b="1" spc="150" noProof="1">
                <a:solidFill>
                  <a:schemeClr val="accent2"/>
                </a:solidFill>
                <a:latin typeface="Arial" panose="020b0604020202020204" pitchFamily="34" charset="0"/>
                <a:ea typeface="微软雅黑" panose="020b0503020204020204" charset="-122"/>
                <a:sym typeface="Arial" panose="020b0604020202020204" pitchFamily="34" charset="0"/>
              </a:rPr>
              <a:t>1991</a:t>
            </a:r>
            <a:r>
              <a:rPr lang="zh-CN" altLang="en-US" sz="2000" b="1" spc="150" noProof="1">
                <a:solidFill>
                  <a:schemeClr val="accent2"/>
                </a:solidFill>
                <a:latin typeface="Arial" panose="020b0604020202020204" pitchFamily="34" charset="0"/>
                <a:ea typeface="微软雅黑" panose="020b0503020204020204" charset="-122"/>
                <a:sym typeface="Arial" panose="020b0604020202020204" pitchFamily="34" charset="0"/>
              </a:rPr>
              <a:t>苏联解体后</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15" name="文本框 14" title=""/>
          <p:cNvSpPr txBox="1"/>
          <p:nvPr>
            <p:custDataLst>
              <p:tags r:id="rId16"/>
            </p:custDataLst>
          </p:nvPr>
        </p:nvSpPr>
        <p:spPr>
          <a:xfrm>
            <a:off x="5711299" y="4004113"/>
            <a:ext cx="5193438" cy="400110"/>
          </a:xfrm>
          <a:prstGeom prst="rect">
            <a:avLst/>
          </a:prstGeom>
          <a:solidFill>
            <a:schemeClr val="bg2"/>
          </a:solidFill>
          <a:ln>
            <a:solidFill>
              <a:srgbClr val="002060"/>
            </a:solidFill>
          </a:ln>
        </p:spPr>
        <p:txBody>
          <a:bodyPr wrap="square">
            <a:spAutoFit/>
          </a:bodyPr>
          <a:lstStyle/>
          <a:p>
            <a:r>
              <a:rPr lang="zh-CN" altLang="en-US" sz="2000" b="1" spc="150" noProof="1">
                <a:solidFill>
                  <a:schemeClr val="accent2"/>
                </a:solidFill>
                <a:latin typeface="Arial" panose="020b0604020202020204" pitchFamily="34" charset="0"/>
                <a:ea typeface="微软雅黑" panose="020b0503020204020204" charset="-122"/>
                <a:sym typeface="Arial" panose="020b0604020202020204" pitchFamily="34" charset="0"/>
              </a:rPr>
              <a:t>逻辑推理错误；无法得出</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16" name="文本框 15" title=""/>
          <p:cNvSpPr txBox="1"/>
          <p:nvPr>
            <p:custDataLst>
              <p:tags r:id="rId17"/>
            </p:custDataLst>
          </p:nvPr>
        </p:nvSpPr>
        <p:spPr>
          <a:xfrm>
            <a:off x="432617" y="4088852"/>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3" grpId="0" animBg="1"/>
      <p:bldP spid="14" grpId="0" animBg="1"/>
      <p:bldP spid="15" grpId="0" animBg="1"/>
      <p:bldP spid="16"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9"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21920" y="0"/>
            <a:ext cx="819150" cy="819150"/>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四辨选项</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 name="矩形 4" title=""/>
          <p:cNvSpPr/>
          <p:nvPr>
            <p:custDataLst>
              <p:tags r:id="rId8"/>
            </p:custDataLst>
          </p:nvPr>
        </p:nvSpPr>
        <p:spPr>
          <a:xfrm>
            <a:off x="334963" y="808562"/>
            <a:ext cx="5808385" cy="661848"/>
          </a:xfrm>
          <a:prstGeom prst="rect">
            <a:avLst/>
          </a:prstGeom>
          <a:solidFill>
            <a:srgbClr val="BD7FB4"/>
          </a:solidFill>
        </p:spPr>
        <p:txBody>
          <a:bodyPr wrap="square">
            <a:spAutoFit/>
          </a:bodyPr>
          <a:lstStyle/>
          <a:p>
            <a:pPr>
              <a:lnSpc>
                <a:spcPct val="150000"/>
              </a:lnSpc>
              <a:spcBef>
                <a:spcPts val="600"/>
              </a:spcBef>
              <a:defRPr/>
            </a:pPr>
            <a:r>
              <a:rPr lang="en-US" altLang="zh-CN" sz="2800" b="1" spc="150" noProof="1">
                <a:solidFill>
                  <a:schemeClr val="bg1"/>
                </a:solidFill>
                <a:latin typeface="Arial" panose="020b0604020202020204" pitchFamily="34" charset="0"/>
                <a:ea typeface="微软雅黑" panose="020b0503020204020204" charset="-122"/>
                <a:sym typeface="Arial" panose="020b0604020202020204" pitchFamily="34" charset="0"/>
              </a:rPr>
              <a:t>3.</a:t>
            </a:r>
            <a:r>
              <a:rPr lang="zh-CN" altLang="en-US" sz="2800" b="1" spc="150" noProof="1">
                <a:solidFill>
                  <a:schemeClr val="bg1"/>
                </a:solidFill>
                <a:latin typeface="Arial" panose="020b0604020202020204" pitchFamily="34" charset="0"/>
                <a:ea typeface="微软雅黑" panose="020b0503020204020204" charset="-122"/>
                <a:sym typeface="Arial" panose="020b0604020202020204" pitchFamily="34" charset="0"/>
              </a:rPr>
              <a:t>政治原理</a:t>
            </a:r>
            <a:endPar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title=""/>
          <p:cNvSpPr txBox="1"/>
          <p:nvPr>
            <p:custDataLst>
              <p:tags r:id="rId9"/>
            </p:custDataLst>
          </p:nvPr>
        </p:nvSpPr>
        <p:spPr>
          <a:xfrm>
            <a:off x="334963" y="2704534"/>
            <a:ext cx="5665910" cy="3498458"/>
          </a:xfrm>
          <a:prstGeom prst="rect">
            <a:avLst/>
          </a:prstGeom>
          <a:noFill/>
          <a:ln>
            <a:solidFill>
              <a:srgbClr val="002060"/>
            </a:solidFill>
          </a:ln>
        </p:spPr>
        <p:txBody>
          <a:bodyPr wrap="square">
            <a:spAutoFit/>
          </a:bodyPr>
          <a:lstStyle/>
          <a:p>
            <a:pPr>
              <a:lnSpc>
                <a:spcPct val="150000"/>
              </a:lnSpc>
              <a:spcBef>
                <a:spcPts val="600"/>
              </a:spcBef>
              <a:defRPr/>
            </a:pPr>
            <a:r>
              <a:rPr lang="zh-CN" altLang="en-US" sz="2400" b="1">
                <a:latin typeface="Arial" panose="020b0604020202020204" pitchFamily="34" charset="0"/>
                <a:ea typeface="微软雅黑" panose="020b0503020204020204" charset="-122"/>
                <a:sym typeface="Arial" panose="020b0604020202020204" pitchFamily="34" charset="0"/>
              </a:rPr>
              <a:t>唯物史观</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主要内容有：</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a:lnSpc>
                <a:spcPct val="150000"/>
              </a:lnSpc>
              <a:spcBef>
                <a:spcPts val="600"/>
              </a:spcBef>
              <a:defRPr/>
            </a:pP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   </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生产力与</a:t>
            </a:r>
            <a:r>
              <a:rPr lang="zh-CN" altLang="en-US" sz="2400" b="1">
                <a:latin typeface="Arial" panose="020b0604020202020204" pitchFamily="34" charset="0"/>
                <a:ea typeface="微软雅黑" panose="020b0503020204020204" charset="-122"/>
                <a:sym typeface="Arial" panose="020b0604020202020204" pitchFamily="34" charset="0"/>
              </a:rPr>
              <a:t>生产关系</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；经济基础与</a:t>
            </a:r>
            <a:r>
              <a:rPr lang="zh-CN" altLang="en-US" sz="2400" b="1">
                <a:latin typeface="Arial" panose="020b0604020202020204" pitchFamily="34" charset="0"/>
                <a:ea typeface="微软雅黑" panose="020b0503020204020204" charset="-122"/>
                <a:sym typeface="Arial" panose="020b0604020202020204" pitchFamily="34" charset="0"/>
              </a:rPr>
              <a:t>上层建筑</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；社会存在与</a:t>
            </a:r>
            <a:r>
              <a:rPr lang="zh-CN" altLang="en-US" sz="2400" b="1">
                <a:latin typeface="Arial" panose="020b0604020202020204" pitchFamily="34" charset="0"/>
                <a:ea typeface="微软雅黑" panose="020b0503020204020204" charset="-122"/>
                <a:sym typeface="Arial" panose="020b0604020202020204" pitchFamily="34" charset="0"/>
              </a:rPr>
              <a:t>社会意识</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正确运用</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阶级分析法；人民群众</a:t>
            </a:r>
            <a:r>
              <a:rPr lang="zh-CN" altLang="en-US" sz="2400" b="1">
                <a:latin typeface="Arial" panose="020b0604020202020204" pitchFamily="34" charset="0"/>
                <a:ea typeface="微软雅黑" panose="020b0503020204020204" charset="-122"/>
                <a:sym typeface="Arial" panose="020b0604020202020204" pitchFamily="34" charset="0"/>
              </a:rPr>
              <a:t>是历史的创造者</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；人类社会发展规律：从低级到高级；</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a:lnSpc>
                <a:spcPct val="150000"/>
              </a:lnSpc>
              <a:spcBef>
                <a:spcPts val="600"/>
              </a:spcBef>
              <a:defRPr/>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从分散到整体；主要矛盾与</a:t>
            </a:r>
            <a:r>
              <a:rPr lang="zh-CN" altLang="en-US" sz="2400" b="1">
                <a:latin typeface="Arial" panose="020b0604020202020204" pitchFamily="34" charset="0"/>
                <a:ea typeface="微软雅黑" panose="020b0503020204020204" charset="-122"/>
                <a:sym typeface="Arial" panose="020b0604020202020204" pitchFamily="34" charset="0"/>
              </a:rPr>
              <a:t>次要矛盾；</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9" name="文本框 8" title=""/>
          <p:cNvSpPr txBox="1"/>
          <p:nvPr>
            <p:custDataLst>
              <p:tags r:id="rId10"/>
            </p:custDataLst>
          </p:nvPr>
        </p:nvSpPr>
        <p:spPr>
          <a:xfrm>
            <a:off x="334964" y="1465929"/>
            <a:ext cx="11557000" cy="1128579"/>
          </a:xfrm>
          <a:prstGeom prst="rect">
            <a:avLst/>
          </a:prstGeom>
          <a:solidFill>
            <a:srgbClr val="E1D8F8"/>
          </a:solidFill>
        </p:spPr>
        <p:txBody>
          <a:bodyPr wrap="square">
            <a:spAutoFit/>
          </a:bodyPr>
          <a:lstStyle/>
          <a:p>
            <a:pPr>
              <a:lnSpc>
                <a:spcPct val="150000"/>
              </a:lnSpc>
              <a:spcBef>
                <a:spcPts val="600"/>
              </a:spcBef>
              <a:defRPr/>
            </a:pPr>
            <a:r>
              <a:rPr lang="zh-CN" altLang="en-US" sz="2400" b="1">
                <a:latin typeface="Arial" panose="020b0604020202020204" pitchFamily="34" charset="0"/>
                <a:ea typeface="微软雅黑" panose="020b0503020204020204" charset="-122"/>
                <a:sym typeface="Arial" panose="020b0604020202020204" pitchFamily="34" charset="0"/>
              </a:rPr>
              <a:t>      历史学科核心素养主要包括</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唯物史观、时空观念、史料实证、历史解释和家国情怀</a:t>
            </a:r>
            <a:r>
              <a:rPr lang="zh-CN" altLang="en-US" sz="2400" b="1">
                <a:latin typeface="Arial" panose="020b0604020202020204" pitchFamily="34" charset="0"/>
                <a:ea typeface="微软雅黑" panose="020b0503020204020204" charset="-122"/>
                <a:sym typeface="Arial" panose="020b0604020202020204" pitchFamily="34" charset="0"/>
              </a:rPr>
              <a:t>。唯物史观是诸素养得以达成的理论保证。</a:t>
            </a:r>
            <a:endParaRPr lang="en-US" altLang="zh-CN" sz="2400" b="1">
              <a:latin typeface="Arial" panose="020b0604020202020204" pitchFamily="34" charset="0"/>
              <a:ea typeface="微软雅黑" panose="020b0503020204020204" charset="-122"/>
              <a:sym typeface="Arial" panose="020b0604020202020204" pitchFamily="34" charset="0"/>
            </a:endParaRPr>
          </a:p>
        </p:txBody>
      </p:sp>
      <p:pic>
        <p:nvPicPr>
          <p:cNvPr id="10" name="图片 9" title=""/>
          <p:cNvPicPr/>
          <p:nvPr>
            <p:custDataLst>
              <p:tags r:id="rId12"/>
            </p:custDataLst>
          </p:nvPr>
        </p:nvPicPr>
        <p:blipFill>
          <a:blip r:embed="rId11"/>
          <a:stretch>
            <a:fillRect/>
          </a:stretch>
        </p:blipFill>
        <p:spPr>
          <a:xfrm>
            <a:off x="6015205" y="2708862"/>
            <a:ext cx="5716960" cy="3532140"/>
          </a:xfrm>
          <a:prstGeom prst="rect">
            <a:avLst/>
          </a:prstGeom>
          <a:noFill/>
          <a:ln w="9525">
            <a:solidFill>
              <a:srgbClr val="00B0F0"/>
            </a:solid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9"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21920" y="0"/>
            <a:ext cx="819150" cy="819150"/>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四辨选项</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350330" y="1252200"/>
            <a:ext cx="11383561" cy="2792239"/>
          </a:xfrm>
          <a:prstGeom prst="rect">
            <a:avLst/>
          </a:prstGeom>
          <a:noFill/>
        </p:spPr>
        <p:txBody>
          <a:bodyPr wrap="square">
            <a:spAutoFit/>
          </a:bodyPr>
          <a:lstStyle/>
          <a:p>
            <a:pPr marL="266700" indent="-200025">
              <a:lnSpc>
                <a:spcPct val="15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·山东高考·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4</a:t>
            </a:r>
            <a:r>
              <a:rPr lang="zh-CN" altLang="zh-CN" sz="2400" b="1" kern="100">
                <a:effectLst/>
                <a:latin typeface="Arial" panose="020b0604020202020204" pitchFamily="34" charset="0"/>
                <a:ea typeface="微软雅黑" panose="020b0503020204020204" charset="-122"/>
                <a:sym typeface="Arial" panose="020b0604020202020204" pitchFamily="34" charset="0"/>
              </a:rPr>
              <a:t>）宋元时期，畜牧兽医专著记述最多的是马，并以医马、相马的书为多；明清时期，最主要的记述对象是牛，各种相牛、养牛、医牛的书占畜牧兽医专著总数的</a:t>
            </a:r>
            <a:r>
              <a:rPr lang="en-US" altLang="zh-CN" sz="2400" b="1" kern="100">
                <a:effectLst/>
                <a:latin typeface="Arial" panose="020b0604020202020204" pitchFamily="34" charset="0"/>
                <a:ea typeface="微软雅黑" panose="020b0503020204020204" charset="-122"/>
                <a:sym typeface="Arial" panose="020b0604020202020204" pitchFamily="34" charset="0"/>
              </a:rPr>
              <a:t>50%</a:t>
            </a:r>
            <a:r>
              <a:rPr lang="zh-CN" altLang="zh-CN" sz="2400" b="1" kern="100">
                <a:effectLst/>
                <a:latin typeface="Arial" panose="020b0604020202020204" pitchFamily="34" charset="0"/>
                <a:ea typeface="微软雅黑" panose="020b0503020204020204" charset="-122"/>
                <a:sym typeface="Arial" panose="020b0604020202020204" pitchFamily="34" charset="0"/>
              </a:rPr>
              <a:t>以上。这是因为明清时期（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政府强化了军事资源控制</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土地兼并进一步加剧</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政治相对稳定促进了经济发展</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游牧文明与农耕文明交融加强</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7" name="文本框 6" title=""/>
          <p:cNvSpPr txBox="1"/>
          <p:nvPr>
            <p:custDataLst>
              <p:tags r:id="rId9"/>
            </p:custDataLst>
          </p:nvPr>
        </p:nvSpPr>
        <p:spPr>
          <a:xfrm>
            <a:off x="3826708" y="728663"/>
            <a:ext cx="4856084" cy="580415"/>
          </a:xfrm>
          <a:prstGeom prst="rect">
            <a:avLst/>
          </a:prstGeom>
          <a:solidFill>
            <a:srgbClr val="FF0000"/>
          </a:solidFill>
        </p:spPr>
        <p:txBody>
          <a:bodyPr wrap="square">
            <a:spAutoFit/>
          </a:bodyPr>
          <a:lstStyle/>
          <a:p>
            <a:pPr algn="ctr">
              <a:lnSpc>
                <a:spcPct val="150000"/>
              </a:lnSpc>
              <a:spcBef>
                <a:spcPts val="600"/>
              </a:spcBef>
              <a:defRPr/>
            </a:pPr>
            <a:r>
              <a:rPr lang="zh-CN" altLang="en-US" sz="2400" b="1" spc="150" noProof="1">
                <a:solidFill>
                  <a:schemeClr val="bg1"/>
                </a:solidFill>
                <a:latin typeface="Arial" panose="020b0604020202020204" pitchFamily="34" charset="0"/>
                <a:ea typeface="微软雅黑" panose="020b0503020204020204" charset="-122"/>
                <a:sym typeface="Arial" panose="020b0604020202020204" pitchFamily="34" charset="0"/>
              </a:rPr>
              <a:t>选项判断三：政治原理</a:t>
            </a:r>
            <a:r>
              <a:rPr lang="en-US" altLang="zh-CN" sz="2400" b="1" spc="150" noProof="1">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唯物史观</a:t>
            </a:r>
            <a:endPar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任意多边形: 形状 16" title=""/>
          <p:cNvSpPr/>
          <p:nvPr>
            <p:custDataLst>
              <p:tags r:id="rId10"/>
            </p:custDataLst>
          </p:nvPr>
        </p:nvSpPr>
        <p:spPr>
          <a:xfrm flipV="1">
            <a:off x="7421733" y="1810971"/>
            <a:ext cx="2494623"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形状 16" title=""/>
          <p:cNvSpPr/>
          <p:nvPr>
            <p:custDataLst>
              <p:tags r:id="rId11"/>
            </p:custDataLst>
          </p:nvPr>
        </p:nvSpPr>
        <p:spPr>
          <a:xfrm flipV="1">
            <a:off x="3391271" y="1846555"/>
            <a:ext cx="1020932"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16" title=""/>
          <p:cNvSpPr/>
          <p:nvPr>
            <p:custDataLst>
              <p:tags r:id="rId12"/>
            </p:custDataLst>
          </p:nvPr>
        </p:nvSpPr>
        <p:spPr>
          <a:xfrm flipV="1">
            <a:off x="2052223" y="2308194"/>
            <a:ext cx="1020932" cy="56076"/>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6" title=""/>
          <p:cNvSpPr/>
          <p:nvPr>
            <p:custDataLst>
              <p:tags r:id="rId13"/>
            </p:custDataLst>
          </p:nvPr>
        </p:nvSpPr>
        <p:spPr>
          <a:xfrm flipV="1">
            <a:off x="5558902" y="2272684"/>
            <a:ext cx="1020932" cy="56076"/>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圆角矩形 3" title=""/>
          <p:cNvSpPr/>
          <p:nvPr>
            <p:custDataLst>
              <p:tags r:id="rId14"/>
            </p:custDataLst>
          </p:nvPr>
        </p:nvSpPr>
        <p:spPr>
          <a:xfrm>
            <a:off x="6027939" y="1331102"/>
            <a:ext cx="692457"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16" name="组合 15" title=""/>
          <p:cNvGrpSpPr/>
          <p:nvPr>
            <p:custDataLst>
              <p:tags r:id="rId15"/>
            </p:custDataLst>
          </p:nvPr>
        </p:nvGrpSpPr>
        <p:grpSpPr>
          <a:xfrm>
            <a:off x="410747" y="4616571"/>
            <a:ext cx="11481216" cy="1938992"/>
            <a:chOff x="410747" y="4616571"/>
            <a:chExt cx="11481216" cy="1938992"/>
          </a:xfrm>
          <a:solidFill>
            <a:srgbClr val="E1D8F8"/>
          </a:solidFill>
        </p:grpSpPr>
        <p:sp>
          <p:nvSpPr>
            <p:cNvPr id="13" name="文本框 12"/>
            <p:cNvSpPr txBox="1"/>
            <p:nvPr>
              <p:custDataLst>
                <p:tags r:id="rId16"/>
              </p:custDataLst>
            </p:nvPr>
          </p:nvSpPr>
          <p:spPr>
            <a:xfrm>
              <a:off x="410747" y="4616571"/>
              <a:ext cx="11481216" cy="1938992"/>
            </a:xfrm>
            <a:prstGeom prst="rect">
              <a:avLst/>
            </a:prstGeom>
            <a:grp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宋元（中国）             明清</a:t>
              </a:r>
              <a:endPar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a:p>
              <a:pPr lvl="0">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关键词：主体 </a:t>
              </a:r>
              <a:r>
                <a:rPr lang="zh-CN" altLang="zh-CN" sz="2400" b="1" kern="100">
                  <a:latin typeface="Arial" panose="020b0604020202020204" pitchFamily="34" charset="0"/>
                  <a:ea typeface="微软雅黑" panose="020b0503020204020204" charset="-122"/>
                  <a:sym typeface="Arial" panose="020b0604020202020204" pitchFamily="34" charset="0"/>
                </a:rPr>
                <a:t>畜牧兽医专著记述</a:t>
              </a:r>
              <a:r>
                <a:rPr lang="zh-CN" altLang="en-US" sz="2400" b="1" kern="100">
                  <a:latin typeface="Arial" panose="020b0604020202020204" pitchFamily="34" charset="0"/>
                  <a:ea typeface="微软雅黑" panose="020b0503020204020204" charset="-122"/>
                  <a:sym typeface="Arial" panose="020b0604020202020204" pitchFamily="34" charset="0"/>
                </a:rPr>
                <a:t>对象</a:t>
              </a:r>
              <a:r>
                <a:rPr lang="zh-CN" altLang="zh-CN" sz="2400" b="1" kern="100">
                  <a:latin typeface="Arial" panose="020b0604020202020204" pitchFamily="34" charset="0"/>
                  <a:ea typeface="微软雅黑" panose="020b0503020204020204" charset="-122"/>
                  <a:sym typeface="Arial" panose="020b0604020202020204" pitchFamily="34" charset="0"/>
                </a:rPr>
                <a:t>最多</a:t>
              </a:r>
              <a:r>
                <a:rPr lang="en-US" altLang="zh-CN" sz="2400" b="1" kern="100">
                  <a:latin typeface="Arial" panose="020b0604020202020204" pitchFamily="34" charset="0"/>
                  <a:ea typeface="微软雅黑" panose="020b0503020204020204" charset="-122"/>
                  <a:sym typeface="Arial" panose="020b0604020202020204" pitchFamily="34" charset="0"/>
                </a:rPr>
                <a:t> </a:t>
              </a:r>
              <a:r>
                <a:rPr lang="zh-CN" altLang="en-US" sz="2400" b="1" kern="100">
                  <a:latin typeface="Arial" panose="020b0604020202020204" pitchFamily="34" charset="0"/>
                  <a:ea typeface="微软雅黑" panose="020b0503020204020204" charset="-122"/>
                  <a:sym typeface="Arial" panose="020b0604020202020204" pitchFamily="34" charset="0"/>
                </a:rPr>
                <a:t>马             牛</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lvl="0">
                <a:defRPr/>
              </a:pP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题型：    </a:t>
              </a:r>
              <a:r>
                <a:rPr lang="zh-CN" altLang="en-US" sz="2400" b="1" kern="100">
                  <a:latin typeface="Arial" panose="020b0604020202020204" pitchFamily="34" charset="0"/>
                  <a:ea typeface="微软雅黑" panose="020b0503020204020204" charset="-122"/>
                  <a:sym typeface="Arial" panose="020b0604020202020204" pitchFamily="34" charset="0"/>
                </a:rPr>
                <a:t>原因类</a:t>
              </a:r>
              <a:endParaRPr lang="en-US" altLang="zh-CN" sz="2400" b="1" kern="100">
                <a:latin typeface="Arial" panose="020b0604020202020204" pitchFamily="34" charset="0"/>
                <a:ea typeface="微软雅黑" panose="020b0503020204020204" charset="-122"/>
                <a:sym typeface="Arial" panose="020b0604020202020204" pitchFamily="34" charset="0"/>
              </a:endParaRPr>
            </a:p>
            <a:p>
              <a:pPr lvl="0">
                <a:defRPr/>
              </a:pPr>
              <a:r>
                <a:rPr lang="zh-CN" altLang="zh-CN" sz="2400" b="1">
                  <a:latin typeface="Arial" panose="020b0604020202020204" pitchFamily="34" charset="0"/>
                  <a:ea typeface="微软雅黑" panose="020b0503020204020204" charset="-122"/>
                  <a:sym typeface="Arial" panose="020b0604020202020204" pitchFamily="34" charset="0"/>
                </a:rPr>
                <a:t>历史著述都具有鲜明的时代性，在一定程度上是特定历史时期政治、经济、军事等社会状况的</a:t>
              </a: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反映</a:t>
              </a:r>
              <a:r>
                <a:rPr lang="zh-CN" altLang="zh-CN" sz="2400" b="1">
                  <a:latin typeface="Arial" panose="020b0604020202020204" pitchFamily="34" charset="0"/>
                  <a:ea typeface="微软雅黑" panose="020b0503020204020204" charset="-122"/>
                  <a:sym typeface="Arial" panose="020b0604020202020204" pitchFamily="34" charset="0"/>
                </a:rPr>
                <a:t>。</a:t>
              </a: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（唯物史观的具体解释）</a:t>
              </a:r>
              <a:endParaRPr lang="en-US" altLang="zh-CN" sz="3200" b="1" kern="100">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4" name="箭头: 右 13"/>
            <p:cNvSpPr/>
            <p:nvPr>
              <p:custDataLst>
                <p:tags r:id="rId17"/>
              </p:custDataLst>
            </p:nvPr>
          </p:nvSpPr>
          <p:spPr>
            <a:xfrm>
              <a:off x="3630967" y="4696287"/>
              <a:ext cx="630315" cy="319596"/>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b="1">
                <a:latin typeface="Arial" panose="020b0604020202020204" pitchFamily="34" charset="0"/>
                <a:ea typeface="微软雅黑" panose="020b0503020204020204" charset="-122"/>
                <a:sym typeface="Arial" panose="020b0604020202020204" pitchFamily="34" charset="0"/>
              </a:endParaRPr>
            </a:p>
          </p:txBody>
        </p:sp>
        <p:sp>
          <p:nvSpPr>
            <p:cNvPr id="15" name="箭头: 右 14"/>
            <p:cNvSpPr/>
            <p:nvPr>
              <p:custDataLst>
                <p:tags r:id="rId18"/>
              </p:custDataLst>
            </p:nvPr>
          </p:nvSpPr>
          <p:spPr>
            <a:xfrm>
              <a:off x="6614634" y="5034320"/>
              <a:ext cx="630315" cy="319596"/>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b="1">
                <a:latin typeface="Arial" panose="020b0604020202020204" pitchFamily="34" charset="0"/>
                <a:ea typeface="微软雅黑" panose="020b0503020204020204" charset="-122"/>
                <a:sym typeface="Arial" panose="020b0604020202020204" pitchFamily="34" charset="0"/>
              </a:endParaRPr>
            </a:p>
          </p:txBody>
        </p:sp>
      </p:grpSp>
      <p:sp>
        <p:nvSpPr>
          <p:cNvPr id="19" name="文本框 18" title=""/>
          <p:cNvSpPr txBox="1"/>
          <p:nvPr>
            <p:custDataLst>
              <p:tags r:id="rId19"/>
            </p:custDataLst>
          </p:nvPr>
        </p:nvSpPr>
        <p:spPr>
          <a:xfrm>
            <a:off x="460049" y="3429000"/>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9"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5" name="形状 24" title=""/>
          <p:cNvSpPr/>
          <p:nvPr>
            <p:custDataLst>
              <p:tags r:id="rId4"/>
            </p:custDataLst>
          </p:nvPr>
        </p:nvSpPr>
        <p:spPr>
          <a:xfrm>
            <a:off x="2257474" y="1744859"/>
            <a:ext cx="7370102" cy="4606314"/>
          </a:xfrm>
          <a:prstGeom prst="swooshArrow">
            <a:avLst>
              <a:gd name="adj1" fmla="val 25000"/>
              <a:gd name="adj2" fmla="val 25000"/>
            </a:avLst>
          </a:prstGeom>
        </p:spPr>
        <p:style>
          <a:lnRef idx="0">
            <a:schemeClr val="dk1">
              <a:hueOff val="0"/>
              <a:satOff val="0"/>
              <a:lumOff val="0"/>
              <a:alphaOff val="0"/>
            </a:schemeClr>
          </a:lnRef>
          <a:fillRef idx="1">
            <a:schemeClr val="accent5">
              <a:tint val="55000"/>
              <a:hueOff val="0"/>
              <a:satOff val="0"/>
              <a:lumOff val="0"/>
              <a:alphaOff val="0"/>
            </a:schemeClr>
          </a:fillRef>
          <a:effectRef idx="0">
            <a:schemeClr val="accent5">
              <a:tint val="55000"/>
              <a:hueOff val="0"/>
              <a:satOff val="0"/>
              <a:lumOff val="0"/>
              <a:alphaOff val="0"/>
            </a:schemeClr>
          </a:effectRef>
          <a:fontRef idx="minor">
            <a:schemeClr val="dk1">
              <a:hueOff val="0"/>
              <a:satOff val="0"/>
              <a:lumOff val="0"/>
              <a:alphaOff val="0"/>
            </a:schemeClr>
          </a:fontRef>
        </p:style>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 name="椭圆 25" title=""/>
          <p:cNvSpPr/>
          <p:nvPr>
            <p:custDataLst>
              <p:tags r:id="rId5"/>
            </p:custDataLst>
          </p:nvPr>
        </p:nvSpPr>
        <p:spPr>
          <a:xfrm>
            <a:off x="2984534" y="5157861"/>
            <a:ext cx="169512" cy="169512"/>
          </a:xfrm>
          <a:prstGeom prst="ellipse">
            <a:avLst/>
          </a:prstGeom>
        </p:spPr>
        <p:style>
          <a:lnRef idx="2">
            <a:schemeClr val="lt1">
              <a:hueOff val="0"/>
              <a:satOff val="0"/>
              <a:lumOff val="0"/>
              <a:alphaOff val="0"/>
            </a:schemeClr>
          </a:lnRef>
          <a:fillRef idx="1">
            <a:schemeClr val="accent5">
              <a:shade val="50000"/>
              <a:hueOff val="0"/>
              <a:satOff val="0"/>
              <a:lumOff val="0"/>
              <a:alphaOff val="0"/>
            </a:schemeClr>
          </a:fillRef>
          <a:effectRef idx="0">
            <a:schemeClr val="accent5">
              <a:shade val="50000"/>
              <a:hueOff val="0"/>
              <a:satOff val="0"/>
              <a:lumOff val="0"/>
              <a:alphaOff val="0"/>
            </a:schemeClr>
          </a:effectRef>
          <a:fontRef idx="minor">
            <a:schemeClr val="lt1"/>
          </a:fontRef>
        </p:style>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任意多边形: 形状 26" title=""/>
          <p:cNvSpPr/>
          <p:nvPr>
            <p:custDataLst>
              <p:tags r:id="rId6"/>
            </p:custDataLst>
          </p:nvPr>
        </p:nvSpPr>
        <p:spPr>
          <a:xfrm>
            <a:off x="2685035" y="5000323"/>
            <a:ext cx="1639419" cy="1580890"/>
          </a:xfrm>
          <a:custGeom>
            <a:gdLst>
              <a:gd name="connsiteX0" fmla="*/ 0 w 1639419"/>
              <a:gd name="connsiteY0" fmla="*/ 0 h 1580890"/>
              <a:gd name="connsiteX1" fmla="*/ 1639419 w 1639419"/>
              <a:gd name="connsiteY1" fmla="*/ 0 h 1580890"/>
              <a:gd name="connsiteX2" fmla="*/ 1639419 w 1639419"/>
              <a:gd name="connsiteY2" fmla="*/ 1580890 h 1580890"/>
              <a:gd name="connsiteX3" fmla="*/ 0 w 1639419"/>
              <a:gd name="connsiteY3" fmla="*/ 1580890 h 1580890"/>
              <a:gd name="connsiteX4" fmla="*/ 0 w 1639419"/>
              <a:gd name="connsiteY4" fmla="*/ 0 h 158089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639419" h="1580890">
                <a:moveTo>
                  <a:pt x="0" y="0"/>
                </a:moveTo>
                <a:lnTo>
                  <a:pt x="1639419" y="0"/>
                </a:lnTo>
                <a:lnTo>
                  <a:pt x="1639419" y="1580890"/>
                </a:lnTo>
                <a:lnTo>
                  <a:pt x="0" y="1580890"/>
                </a:lnTo>
                <a:lnTo>
                  <a:pt x="0" y="0"/>
                </a:lnTo>
                <a:close/>
              </a:path>
            </a:pathLst>
          </a:custGeom>
          <a:solidFill>
            <a:schemeClr val="bg1">
              <a:lumMod val="95000"/>
            </a:schemeClr>
          </a:solid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9821" tIns="0" rIns="0" bIns="0" numCol="1" spcCol="1270" anchor="t" anchorCtr="0">
            <a:noAutofit/>
          </a:bodyPr>
          <a:lstStyle/>
          <a:p>
            <a:pPr marL="0" lvl="0" indent="0" algn="l" defTabSz="1066800">
              <a:lnSpc>
                <a:spcPct val="90000"/>
              </a:lnSpc>
              <a:spcBef>
                <a:spcPct val="0"/>
              </a:spcBef>
              <a:spcAft>
                <a:spcPct val="35000"/>
              </a:spcAft>
              <a:buNone/>
            </a:pPr>
            <a:r>
              <a:rPr lang="zh-CN" altLang="en-US" sz="2400" b="1" kern="1200">
                <a:latin typeface="Arial" panose="020b0604020202020204" pitchFamily="34" charset="0"/>
                <a:ea typeface="微软雅黑" panose="020b0503020204020204" charset="-122"/>
                <a:sym typeface="Arial" panose="020b0604020202020204" pitchFamily="34" charset="0"/>
              </a:rPr>
              <a:t>获取和解读信息</a:t>
            </a:r>
            <a:endParaRPr lang="en-US" altLang="zh-CN" sz="2400" b="1" kern="1200">
              <a:latin typeface="Arial" panose="020b0604020202020204" pitchFamily="34" charset="0"/>
              <a:ea typeface="微软雅黑" panose="020b0503020204020204" charset="-122"/>
              <a:sym typeface="Arial" panose="020b0604020202020204" pitchFamily="34" charset="0"/>
            </a:endParaRPr>
          </a:p>
          <a:p>
            <a:pPr marL="0" lvl="0" indent="0" algn="l" defTabSz="1066800">
              <a:lnSpc>
                <a:spcPct val="90000"/>
              </a:lnSpc>
              <a:spcBef>
                <a:spcPct val="0"/>
              </a:spcBef>
              <a:spcAft>
                <a:spcPct val="35000"/>
              </a:spcAft>
              <a:buNone/>
            </a:pPr>
            <a:r>
              <a:rPr lang="en-US" altLang="zh-CN" sz="2400" b="1" kern="1200">
                <a:latin typeface="Arial" panose="020b0604020202020204" pitchFamily="34" charset="0"/>
                <a:ea typeface="微软雅黑" panose="020b0503020204020204" charset="-122"/>
                <a:sym typeface="Arial" panose="020b0604020202020204" pitchFamily="34" charset="0"/>
              </a:rPr>
              <a:t>——</a:t>
            </a:r>
            <a:r>
              <a:rPr lang="zh-CN" altLang="en-US" sz="2400" b="1" kern="1200">
                <a:solidFill>
                  <a:srgbClr val="FF0000"/>
                </a:solidFill>
                <a:latin typeface="Arial" panose="020b0604020202020204" pitchFamily="34" charset="0"/>
                <a:ea typeface="微软雅黑" panose="020b0503020204020204" charset="-122"/>
                <a:sym typeface="Arial" panose="020b0604020202020204" pitchFamily="34" charset="0"/>
              </a:rPr>
              <a:t>阅读</a:t>
            </a:r>
            <a:endParaRPr lang="zh-CN" altLang="en-US" sz="2400" b="1" kern="1200">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28" name="椭圆 27" title=""/>
          <p:cNvSpPr/>
          <p:nvPr>
            <p:custDataLst>
              <p:tags r:id="rId7"/>
            </p:custDataLst>
          </p:nvPr>
        </p:nvSpPr>
        <p:spPr>
          <a:xfrm>
            <a:off x="4182176" y="4086432"/>
            <a:ext cx="294804" cy="294804"/>
          </a:xfrm>
          <a:prstGeom prst="ellipse">
            <a:avLst/>
          </a:prstGeom>
        </p:spPr>
        <p:style>
          <a:lnRef idx="2">
            <a:schemeClr val="lt1">
              <a:hueOff val="0"/>
              <a:satOff val="0"/>
              <a:lumOff val="0"/>
              <a:alphaOff val="0"/>
            </a:schemeClr>
          </a:lnRef>
          <a:fillRef idx="1">
            <a:schemeClr val="accent5">
              <a:shade val="50000"/>
              <a:hueOff val="201247"/>
              <a:satOff val="-4900"/>
              <a:lumOff val="21448"/>
              <a:alphaOff val="0"/>
            </a:schemeClr>
          </a:fillRef>
          <a:effectRef idx="0">
            <a:schemeClr val="accent5">
              <a:shade val="50000"/>
              <a:hueOff val="201247"/>
              <a:satOff val="-4900"/>
              <a:lumOff val="21448"/>
              <a:alphaOff val="0"/>
            </a:schemeClr>
          </a:effectRef>
          <a:fontRef idx="minor">
            <a:schemeClr val="lt1"/>
          </a:fontRef>
        </p:style>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9" name="任意多边形: 形状 28" title=""/>
          <p:cNvSpPr/>
          <p:nvPr>
            <p:custDataLst>
              <p:tags r:id="rId8"/>
            </p:custDataLst>
          </p:nvPr>
        </p:nvSpPr>
        <p:spPr>
          <a:xfrm>
            <a:off x="4407143" y="4274830"/>
            <a:ext cx="1547721" cy="2105085"/>
          </a:xfrm>
          <a:custGeom>
            <a:gdLst>
              <a:gd name="connsiteX0" fmla="*/ 0 w 1547721"/>
              <a:gd name="connsiteY0" fmla="*/ 0 h 2105085"/>
              <a:gd name="connsiteX1" fmla="*/ 1547721 w 1547721"/>
              <a:gd name="connsiteY1" fmla="*/ 0 h 2105085"/>
              <a:gd name="connsiteX2" fmla="*/ 1547721 w 1547721"/>
              <a:gd name="connsiteY2" fmla="*/ 2105085 h 2105085"/>
              <a:gd name="connsiteX3" fmla="*/ 0 w 1547721"/>
              <a:gd name="connsiteY3" fmla="*/ 2105085 h 2105085"/>
              <a:gd name="connsiteX4" fmla="*/ 0 w 1547721"/>
              <a:gd name="connsiteY4" fmla="*/ 0 h 2105085"/>
            </a:gdLst>
            <a:cxnLst>
              <a:cxn ang="0">
                <a:pos x="connsiteX0" y="connsiteY0"/>
              </a:cxn>
              <a:cxn ang="0">
                <a:pos x="connsiteX1" y="connsiteY1"/>
              </a:cxn>
              <a:cxn ang="0">
                <a:pos x="connsiteX2" y="connsiteY2"/>
              </a:cxn>
              <a:cxn ang="0">
                <a:pos x="connsiteX3" y="connsiteY3"/>
              </a:cxn>
              <a:cxn ang="0">
                <a:pos x="connsiteX4" y="connsiteY4"/>
              </a:cxn>
            </a:cxnLst>
            <a:rect l="l" t="t" r="r" b="b"/>
            <a:pathLst>
              <a:path w="1547721" h="2105085">
                <a:moveTo>
                  <a:pt x="0" y="0"/>
                </a:moveTo>
                <a:lnTo>
                  <a:pt x="1547721" y="0"/>
                </a:lnTo>
                <a:lnTo>
                  <a:pt x="1547721" y="2105085"/>
                </a:lnTo>
                <a:lnTo>
                  <a:pt x="0" y="2105085"/>
                </a:lnTo>
                <a:lnTo>
                  <a:pt x="0" y="0"/>
                </a:lnTo>
                <a:close/>
              </a:path>
            </a:pathLst>
          </a:custGeom>
          <a:solidFill>
            <a:schemeClr val="accent1">
              <a:lumMod val="20000"/>
              <a:lumOff val="80000"/>
            </a:schemeClr>
          </a:solid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6211" tIns="0" rIns="0" bIns="0" numCol="1" spcCol="1270" anchor="t" anchorCtr="0">
            <a:noAutofit/>
          </a:bodyPr>
          <a:lstStyle/>
          <a:p>
            <a:pPr marL="0" lvl="0" indent="0" algn="l" defTabSz="1066800">
              <a:lnSpc>
                <a:spcPct val="90000"/>
              </a:lnSpc>
              <a:spcBef>
                <a:spcPct val="0"/>
              </a:spcBef>
              <a:spcAft>
                <a:spcPct val="35000"/>
              </a:spcAft>
              <a:buNone/>
            </a:pPr>
            <a:r>
              <a:rPr lang="zh-CN" altLang="en-US" sz="2400" b="1" kern="1200">
                <a:latin typeface="Arial" panose="020b0604020202020204" pitchFamily="34" charset="0"/>
                <a:ea typeface="微软雅黑" panose="020b0503020204020204" charset="-122"/>
                <a:sym typeface="Arial" panose="020b0604020202020204" pitchFamily="34" charset="0"/>
              </a:rPr>
              <a:t>调动和运用知识</a:t>
            </a:r>
            <a:endParaRPr lang="en-US" altLang="zh-CN" sz="2400" b="1" kern="1200">
              <a:latin typeface="Arial" panose="020b0604020202020204" pitchFamily="34" charset="0"/>
              <a:ea typeface="微软雅黑" panose="020b0503020204020204" charset="-122"/>
              <a:sym typeface="Arial" panose="020b0604020202020204" pitchFamily="34" charset="0"/>
            </a:endParaRPr>
          </a:p>
          <a:p>
            <a:pPr marL="0" lvl="0" indent="0" algn="l" defTabSz="1066800">
              <a:lnSpc>
                <a:spcPct val="90000"/>
              </a:lnSpc>
              <a:spcBef>
                <a:spcPct val="0"/>
              </a:spcBef>
              <a:spcAft>
                <a:spcPct val="35000"/>
              </a:spcAft>
              <a:buNone/>
            </a:pPr>
            <a:r>
              <a:rPr lang="en-US" altLang="zh-CN" sz="2400" b="1" kern="1200">
                <a:latin typeface="Arial" panose="020b0604020202020204" pitchFamily="34" charset="0"/>
                <a:ea typeface="微软雅黑" panose="020b0503020204020204" charset="-122"/>
                <a:sym typeface="Arial" panose="020b0604020202020204" pitchFamily="34" charset="0"/>
              </a:rPr>
              <a:t>——</a:t>
            </a:r>
            <a:r>
              <a:rPr lang="zh-CN" altLang="en-US" sz="2400" b="1" kern="1200">
                <a:solidFill>
                  <a:srgbClr val="FF0000"/>
                </a:solidFill>
                <a:latin typeface="Arial" panose="020b0604020202020204" pitchFamily="34" charset="0"/>
                <a:ea typeface="微软雅黑" panose="020b0503020204020204" charset="-122"/>
                <a:sym typeface="Arial" panose="020b0604020202020204" pitchFamily="34" charset="0"/>
              </a:rPr>
              <a:t>应用</a:t>
            </a:r>
            <a:endParaRPr lang="zh-CN" altLang="en-US" sz="2400" b="1" kern="1200">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30" name="椭圆 29" title=""/>
          <p:cNvSpPr/>
          <p:nvPr>
            <p:custDataLst>
              <p:tags r:id="rId9"/>
            </p:custDataLst>
          </p:nvPr>
        </p:nvSpPr>
        <p:spPr>
          <a:xfrm>
            <a:off x="5711472" y="3296910"/>
            <a:ext cx="390615" cy="390615"/>
          </a:xfrm>
          <a:prstGeom prst="ellipse">
            <a:avLst/>
          </a:prstGeom>
        </p:spPr>
        <p:style>
          <a:lnRef idx="2">
            <a:schemeClr val="lt1">
              <a:hueOff val="0"/>
              <a:satOff val="0"/>
              <a:lumOff val="0"/>
              <a:alphaOff val="0"/>
            </a:schemeClr>
          </a:lnRef>
          <a:fillRef idx="1">
            <a:schemeClr val="accent5">
              <a:shade val="50000"/>
              <a:hueOff val="402493"/>
              <a:satOff val="-9801"/>
              <a:lumOff val="42896"/>
              <a:alphaOff val="0"/>
            </a:schemeClr>
          </a:fillRef>
          <a:effectRef idx="0">
            <a:schemeClr val="accent5">
              <a:shade val="50000"/>
              <a:hueOff val="402493"/>
              <a:satOff val="-9801"/>
              <a:lumOff val="42896"/>
              <a:alphaOff val="0"/>
            </a:schemeClr>
          </a:effectRef>
          <a:fontRef idx="minor">
            <a:schemeClr val="lt1"/>
          </a:fontRef>
        </p:style>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1" name="任意多边形: 形状 30" title=""/>
          <p:cNvSpPr/>
          <p:nvPr>
            <p:custDataLst>
              <p:tags r:id="rId10"/>
            </p:custDataLst>
          </p:nvPr>
        </p:nvSpPr>
        <p:spPr>
          <a:xfrm>
            <a:off x="6078205" y="3841205"/>
            <a:ext cx="1547721" cy="2491092"/>
          </a:xfrm>
          <a:custGeom>
            <a:gdLst>
              <a:gd name="connsiteX0" fmla="*/ 0 w 1547721"/>
              <a:gd name="connsiteY0" fmla="*/ 0 h 2491092"/>
              <a:gd name="connsiteX1" fmla="*/ 1547721 w 1547721"/>
              <a:gd name="connsiteY1" fmla="*/ 0 h 2491092"/>
              <a:gd name="connsiteX2" fmla="*/ 1547721 w 1547721"/>
              <a:gd name="connsiteY2" fmla="*/ 2491092 h 2491092"/>
              <a:gd name="connsiteX3" fmla="*/ 0 w 1547721"/>
              <a:gd name="connsiteY3" fmla="*/ 2491092 h 2491092"/>
              <a:gd name="connsiteX4" fmla="*/ 0 w 1547721"/>
              <a:gd name="connsiteY4" fmla="*/ 0 h 2491092"/>
            </a:gdLst>
            <a:cxnLst>
              <a:cxn ang="0">
                <a:pos x="connsiteX0" y="connsiteY0"/>
              </a:cxn>
              <a:cxn ang="0">
                <a:pos x="connsiteX1" y="connsiteY1"/>
              </a:cxn>
              <a:cxn ang="0">
                <a:pos x="connsiteX2" y="connsiteY2"/>
              </a:cxn>
              <a:cxn ang="0">
                <a:pos x="connsiteX3" y="connsiteY3"/>
              </a:cxn>
              <a:cxn ang="0">
                <a:pos x="connsiteX4" y="connsiteY4"/>
              </a:cxn>
            </a:cxnLst>
            <a:rect l="l" t="t" r="r" b="b"/>
            <a:pathLst>
              <a:path w="1547721" h="2491092">
                <a:moveTo>
                  <a:pt x="0" y="0"/>
                </a:moveTo>
                <a:lnTo>
                  <a:pt x="1547721" y="0"/>
                </a:lnTo>
                <a:lnTo>
                  <a:pt x="1547721" y="2491092"/>
                </a:lnTo>
                <a:lnTo>
                  <a:pt x="0" y="2491092"/>
                </a:lnTo>
                <a:lnTo>
                  <a:pt x="0" y="0"/>
                </a:lnTo>
                <a:close/>
              </a:path>
            </a:pathLst>
          </a:custGeom>
          <a:solidFill>
            <a:schemeClr val="accent2">
              <a:lumMod val="20000"/>
              <a:lumOff val="80000"/>
            </a:schemeClr>
          </a:solid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06979" tIns="0" rIns="0" bIns="0" numCol="1" spcCol="1270" anchor="t" anchorCtr="0">
            <a:noAutofit/>
          </a:bodyPr>
          <a:lstStyle/>
          <a:p>
            <a:pPr marL="0" lvl="0" indent="0" algn="l" defTabSz="1066800">
              <a:lnSpc>
                <a:spcPct val="90000"/>
              </a:lnSpc>
              <a:spcBef>
                <a:spcPct val="0"/>
              </a:spcBef>
              <a:spcAft>
                <a:spcPct val="35000"/>
              </a:spcAft>
              <a:buNone/>
            </a:pPr>
            <a:r>
              <a:rPr lang="zh-CN" altLang="en-US" sz="2400" b="1" kern="1200">
                <a:latin typeface="Arial" panose="020b0604020202020204" pitchFamily="34" charset="0"/>
                <a:ea typeface="微软雅黑" panose="020b0503020204020204" charset="-122"/>
                <a:sym typeface="Arial" panose="020b0604020202020204" pitchFamily="34" charset="0"/>
              </a:rPr>
              <a:t>描述和阐述事物</a:t>
            </a:r>
            <a:endParaRPr lang="en-US" altLang="zh-CN" sz="2400" b="1" kern="1200">
              <a:latin typeface="Arial" panose="020b0604020202020204" pitchFamily="34" charset="0"/>
              <a:ea typeface="微软雅黑" panose="020b0503020204020204" charset="-122"/>
              <a:sym typeface="Arial" panose="020b0604020202020204" pitchFamily="34" charset="0"/>
            </a:endParaRPr>
          </a:p>
          <a:p>
            <a:pPr marL="0" lvl="0" indent="0" algn="l" defTabSz="1066800">
              <a:lnSpc>
                <a:spcPct val="90000"/>
              </a:lnSpc>
              <a:spcBef>
                <a:spcPct val="0"/>
              </a:spcBef>
              <a:spcAft>
                <a:spcPct val="35000"/>
              </a:spcAft>
              <a:buNone/>
            </a:pPr>
            <a:r>
              <a:rPr lang="en-US" altLang="zh-CN" sz="2400" b="1" kern="1200">
                <a:latin typeface="Arial" panose="020b0604020202020204" pitchFamily="34" charset="0"/>
                <a:ea typeface="微软雅黑" panose="020b0503020204020204" charset="-122"/>
                <a:sym typeface="Arial" panose="020b0604020202020204" pitchFamily="34" charset="0"/>
              </a:rPr>
              <a:t>——</a:t>
            </a:r>
            <a:r>
              <a:rPr lang="zh-CN" altLang="en-US" sz="2400" b="1" kern="1200">
                <a:solidFill>
                  <a:srgbClr val="FF0000"/>
                </a:solidFill>
                <a:latin typeface="Arial" panose="020b0604020202020204" pitchFamily="34" charset="0"/>
                <a:ea typeface="微软雅黑" panose="020b0503020204020204" charset="-122"/>
                <a:sym typeface="Arial" panose="020b0604020202020204" pitchFamily="34" charset="0"/>
              </a:rPr>
              <a:t>表达</a:t>
            </a:r>
            <a:endParaRPr lang="zh-CN" altLang="en-US" sz="2400" b="1" kern="1200">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32" name="椭圆 31" title=""/>
          <p:cNvSpPr/>
          <p:nvPr>
            <p:custDataLst>
              <p:tags r:id="rId11"/>
            </p:custDataLst>
          </p:nvPr>
        </p:nvSpPr>
        <p:spPr>
          <a:xfrm>
            <a:off x="7377115" y="2774554"/>
            <a:ext cx="523277" cy="523277"/>
          </a:xfrm>
          <a:prstGeom prst="ellipse">
            <a:avLst/>
          </a:prstGeom>
        </p:spPr>
        <p:style>
          <a:lnRef idx="2">
            <a:schemeClr val="lt1">
              <a:hueOff val="0"/>
              <a:satOff val="0"/>
              <a:lumOff val="0"/>
              <a:alphaOff val="0"/>
            </a:schemeClr>
          </a:lnRef>
          <a:fillRef idx="1">
            <a:schemeClr val="accent5">
              <a:shade val="50000"/>
              <a:hueOff val="201247"/>
              <a:satOff val="-4900"/>
              <a:lumOff val="21448"/>
              <a:alphaOff val="0"/>
            </a:schemeClr>
          </a:fillRef>
          <a:effectRef idx="0">
            <a:schemeClr val="accent5">
              <a:shade val="50000"/>
              <a:hueOff val="201247"/>
              <a:satOff val="-4900"/>
              <a:lumOff val="21448"/>
              <a:alphaOff val="0"/>
            </a:schemeClr>
          </a:effectRef>
          <a:fontRef idx="minor">
            <a:schemeClr val="lt1"/>
          </a:fontRef>
        </p:style>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3" name="任意多边形: 形状 32" title=""/>
          <p:cNvSpPr/>
          <p:nvPr>
            <p:custDataLst>
              <p:tags r:id="rId12"/>
            </p:custDataLst>
          </p:nvPr>
        </p:nvSpPr>
        <p:spPr>
          <a:xfrm>
            <a:off x="7778452" y="3404546"/>
            <a:ext cx="1620882" cy="2934373"/>
          </a:xfrm>
          <a:custGeom>
            <a:gdLst>
              <a:gd name="connsiteX0" fmla="*/ 0 w 1620882"/>
              <a:gd name="connsiteY0" fmla="*/ 0 h 2934373"/>
              <a:gd name="connsiteX1" fmla="*/ 1620882 w 1620882"/>
              <a:gd name="connsiteY1" fmla="*/ 0 h 2934373"/>
              <a:gd name="connsiteX2" fmla="*/ 1620882 w 1620882"/>
              <a:gd name="connsiteY2" fmla="*/ 2934373 h 2934373"/>
              <a:gd name="connsiteX3" fmla="*/ 0 w 1620882"/>
              <a:gd name="connsiteY3" fmla="*/ 2934373 h 2934373"/>
              <a:gd name="connsiteX4" fmla="*/ 0 w 1620882"/>
              <a:gd name="connsiteY4" fmla="*/ 0 h 2934373"/>
            </a:gdLst>
            <a:cxnLst>
              <a:cxn ang="0">
                <a:pos x="connsiteX0" y="connsiteY0"/>
              </a:cxn>
              <a:cxn ang="0">
                <a:pos x="connsiteX1" y="connsiteY1"/>
              </a:cxn>
              <a:cxn ang="0">
                <a:pos x="connsiteX2" y="connsiteY2"/>
              </a:cxn>
              <a:cxn ang="0">
                <a:pos x="connsiteX3" y="connsiteY3"/>
              </a:cxn>
              <a:cxn ang="0">
                <a:pos x="connsiteX4" y="connsiteY4"/>
              </a:cxn>
            </a:cxnLst>
            <a:rect l="l" t="t" r="r" b="b"/>
            <a:pathLst>
              <a:path w="1620882" h="2934373">
                <a:moveTo>
                  <a:pt x="0" y="0"/>
                </a:moveTo>
                <a:lnTo>
                  <a:pt x="1620882" y="0"/>
                </a:lnTo>
                <a:lnTo>
                  <a:pt x="1620882" y="2934373"/>
                </a:lnTo>
                <a:lnTo>
                  <a:pt x="0" y="2934373"/>
                </a:lnTo>
                <a:lnTo>
                  <a:pt x="0" y="0"/>
                </a:lnTo>
                <a:close/>
              </a:path>
            </a:pathLst>
          </a:custGeom>
          <a:solidFill>
            <a:schemeClr val="accent4">
              <a:lumMod val="20000"/>
              <a:lumOff val="80000"/>
            </a:schemeClr>
          </a:solid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77274" tIns="0" rIns="0" bIns="0" numCol="1" spcCol="1270" anchor="t" anchorCtr="0">
            <a:noAutofit/>
          </a:bodyPr>
          <a:lstStyle/>
          <a:p>
            <a:pPr marL="0" lvl="0" indent="0" algn="l" defTabSz="1066800">
              <a:lnSpc>
                <a:spcPct val="90000"/>
              </a:lnSpc>
              <a:spcBef>
                <a:spcPct val="0"/>
              </a:spcBef>
              <a:spcAft>
                <a:spcPct val="35000"/>
              </a:spcAft>
              <a:buNone/>
            </a:pPr>
            <a:r>
              <a:rPr lang="zh-CN" altLang="en-US" sz="2400" b="1" kern="1200">
                <a:latin typeface="Arial" panose="020b0604020202020204" pitchFamily="34" charset="0"/>
                <a:ea typeface="微软雅黑" panose="020b0503020204020204" charset="-122"/>
                <a:sym typeface="Arial" panose="020b0604020202020204" pitchFamily="34" charset="0"/>
              </a:rPr>
              <a:t>论证和探讨问题</a:t>
            </a:r>
            <a:endParaRPr lang="en-US" altLang="zh-CN" sz="2400" b="1" kern="1200">
              <a:latin typeface="Arial" panose="020b0604020202020204" pitchFamily="34" charset="0"/>
              <a:ea typeface="微软雅黑" panose="020b0503020204020204" charset="-122"/>
              <a:sym typeface="Arial" panose="020b0604020202020204" pitchFamily="34" charset="0"/>
            </a:endParaRPr>
          </a:p>
          <a:p>
            <a:pPr marL="0" lvl="0" indent="0" algn="l" defTabSz="1066800">
              <a:lnSpc>
                <a:spcPct val="90000"/>
              </a:lnSpc>
              <a:spcBef>
                <a:spcPct val="0"/>
              </a:spcBef>
              <a:spcAft>
                <a:spcPct val="35000"/>
              </a:spcAft>
              <a:buNone/>
            </a:pPr>
            <a:r>
              <a:rPr lang="en-US" altLang="zh-CN" sz="2400" b="1" kern="1200">
                <a:latin typeface="Arial" panose="020b0604020202020204" pitchFamily="34" charset="0"/>
                <a:ea typeface="微软雅黑" panose="020b0503020204020204" charset="-122"/>
                <a:sym typeface="Arial" panose="020b0604020202020204" pitchFamily="34" charset="0"/>
              </a:rPr>
              <a:t>——</a:t>
            </a:r>
            <a:r>
              <a:rPr lang="zh-CN" altLang="en-US" sz="2400" b="1" kern="1200">
                <a:solidFill>
                  <a:srgbClr val="FF0000"/>
                </a:solidFill>
                <a:latin typeface="Arial" panose="020b0604020202020204" pitchFamily="34" charset="0"/>
                <a:ea typeface="微软雅黑" panose="020b0503020204020204" charset="-122"/>
                <a:sym typeface="Arial" panose="020b0604020202020204" pitchFamily="34" charset="0"/>
              </a:rPr>
              <a:t>表达</a:t>
            </a:r>
            <a:br>
              <a:rPr lang="zh-CN" altLang="en-US" sz="2400" b="1" kern="1200">
                <a:latin typeface="Arial" panose="020b0604020202020204" pitchFamily="34" charset="0"/>
                <a:ea typeface="微软雅黑" panose="020b0503020204020204" charset="-122"/>
                <a:sym typeface="Arial" panose="020b0604020202020204" pitchFamily="34" charset="0"/>
              </a:rPr>
            </a:br>
            <a:endParaRPr lang="zh-CN" altLang="en-US" sz="2400" b="1" kern="1200">
              <a:latin typeface="Arial" panose="020b0604020202020204" pitchFamily="34" charset="0"/>
              <a:ea typeface="微软雅黑" panose="020b0503020204020204" charset="-122"/>
              <a:sym typeface="Arial" panose="020b0604020202020204" pitchFamily="34" charset="0"/>
            </a:endParaRPr>
          </a:p>
        </p:txBody>
      </p:sp>
      <p:sp>
        <p:nvSpPr>
          <p:cNvPr id="5" name="文本框 4" title=""/>
          <p:cNvSpPr txBox="1"/>
          <p:nvPr>
            <p:custDataLst>
              <p:tags r:id="rId13"/>
            </p:custDataLst>
          </p:nvPr>
        </p:nvSpPr>
        <p:spPr>
          <a:xfrm>
            <a:off x="300038" y="1173685"/>
            <a:ext cx="6096000" cy="461665"/>
          </a:xfrm>
          <a:prstGeom prst="rect">
            <a:avLst/>
          </a:prstGeom>
          <a:noFill/>
        </p:spPr>
        <p:txBody>
          <a:bodyPr wrap="square">
            <a:spAutoFit/>
          </a:bodyPr>
          <a:lstStyle/>
          <a:p>
            <a:r>
              <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cs typeface="Arial"/>
                <a:sym typeface="Arial" panose="020b0604020202020204" pitchFamily="34" charset="0"/>
              </a:rPr>
              <a:t>3.</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cs typeface="Arial"/>
                <a:sym typeface="Arial" panose="020b0604020202020204" pitchFamily="34" charset="0"/>
              </a:rPr>
              <a:t>考核目标与要求</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6" name="文本框 5" title=""/>
          <p:cNvSpPr txBox="1"/>
          <p:nvPr>
            <p:custDataLst>
              <p:tags r:id="rId14"/>
            </p:custDataLst>
          </p:nvPr>
        </p:nvSpPr>
        <p:spPr>
          <a:xfrm>
            <a:off x="4902107" y="776687"/>
            <a:ext cx="3580537" cy="552652"/>
          </a:xfrm>
          <a:prstGeom prst="rect">
            <a:avLst/>
          </a:prstGeom>
          <a:solidFill>
            <a:schemeClr val="accent2"/>
          </a:solidFill>
        </p:spPr>
        <p:txBody>
          <a:bodyPr wrap="square">
            <a:spAutoFit/>
          </a:bodyPr>
          <a:lstStyle/>
          <a:p>
            <a:pPr>
              <a:lnSpc>
                <a:spcPct val="115000"/>
              </a:lnSpc>
              <a:spcAft>
                <a:spcPts val="800"/>
              </a:spcAft>
            </a:pPr>
            <a:r>
              <a:rPr lang="zh-CN" altLang="zh-CN" sz="2800" b="1" kern="0" spc="150">
                <a:solidFill>
                  <a:schemeClr val="bg1"/>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了解《考试说明》</a:t>
            </a:r>
            <a:endParaRPr lang="zh-CN" altLang="zh-CN" sz="2800" b="1" kern="100">
              <a:solidFill>
                <a:schemeClr val="bg1"/>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p:txBody>
      </p:sp>
      <p:grpSp>
        <p:nvGrpSpPr>
          <p:cNvPr id="7" name="组合 6" title=""/>
          <p:cNvGrpSpPr/>
          <p:nvPr>
            <p:custDataLst>
              <p:tags r:id="rId15"/>
            </p:custDataLst>
          </p:nvPr>
        </p:nvGrpSpPr>
        <p:grpSpPr>
          <a:xfrm>
            <a:off x="271461" y="127750"/>
            <a:ext cx="5986041" cy="592653"/>
            <a:chOff x="334961" y="285865"/>
            <a:chExt cx="5986041" cy="592653"/>
          </a:xfrm>
        </p:grpSpPr>
        <p:sp>
          <p:nvSpPr>
            <p:cNvPr id="8" name="文本框 7"/>
            <p:cNvSpPr txBox="1"/>
            <p:nvPr>
              <p:custDataLst>
                <p:tags r:id="rId16"/>
              </p:custDataLst>
            </p:nvPr>
          </p:nvSpPr>
          <p:spPr>
            <a:xfrm>
              <a:off x="1186701" y="285865"/>
              <a:ext cx="3472104" cy="473271"/>
            </a:xfrm>
            <a:prstGeom prst="rect">
              <a:avLst/>
            </a:prstGeom>
            <a:noFill/>
          </p:spPr>
          <p:txBody>
            <a:bodyPr wrap="none" lIns="0" tIns="0" rIns="0" bIns="0" rtlCol="0">
              <a:spAutoFit/>
            </a:bodyPr>
            <a:lstStyle/>
            <a:p>
              <a:pPr algn="just">
                <a:lnSpc>
                  <a:spcPct val="120000"/>
                </a:lnSpc>
              </a:pPr>
              <a:r>
                <a:rPr lang="en-US" altLang="zh-CN" sz="2800" b="1">
                  <a:solidFill>
                    <a:srgbClr val="7B2AF4"/>
                  </a:solidFill>
                  <a:latin typeface="Arial" panose="020b0604020202020204" pitchFamily="34" charset="0"/>
                  <a:ea typeface="微软雅黑" panose="020b0503020204020204" charset="-122"/>
                  <a:sym typeface="Arial" panose="020b0604020202020204" pitchFamily="34" charset="0"/>
                </a:rPr>
                <a:t>01</a:t>
              </a:r>
              <a:r>
                <a:rPr lang="zh-CN" altLang="en-US" sz="2800" b="1">
                  <a:solidFill>
                    <a:srgbClr val="7B2AF4"/>
                  </a:solidFill>
                  <a:latin typeface="Arial" panose="020b0604020202020204" pitchFamily="34" charset="0"/>
                  <a:ea typeface="微软雅黑" panose="020b0503020204020204" charset="-122"/>
                  <a:sym typeface="Arial" panose="020b0604020202020204" pitchFamily="34" charset="0"/>
                </a:rPr>
                <a:t>题型透视</a:t>
              </a:r>
              <a:r>
                <a:rPr lang="en-US" altLang="zh-CN" sz="2800" b="1">
                  <a:solidFill>
                    <a:srgbClr val="7B2AF4"/>
                  </a:solidFill>
                  <a:latin typeface="Arial" panose="020b0604020202020204" pitchFamily="34" charset="0"/>
                  <a:ea typeface="微软雅黑" panose="020b0503020204020204" charset="-122"/>
                  <a:sym typeface="Arial" panose="020b0604020202020204" pitchFamily="34" charset="0"/>
                </a:rPr>
                <a:t>·</a:t>
              </a:r>
              <a:r>
                <a:rPr lang="zh-CN" altLang="en-US" sz="2800" b="1">
                  <a:solidFill>
                    <a:srgbClr val="7B2AF4"/>
                  </a:solidFill>
                  <a:latin typeface="Arial" panose="020b0604020202020204" pitchFamily="34" charset="0"/>
                  <a:ea typeface="微软雅黑" panose="020b0503020204020204" charset="-122"/>
                  <a:sym typeface="Arial" panose="020b0604020202020204" pitchFamily="34" charset="0"/>
                </a:rPr>
                <a:t>目标导航</a:t>
              </a:r>
              <a:endParaRPr lang="zh-CN" altLang="en-US" sz="2800" b="1">
                <a:solidFill>
                  <a:srgbClr val="7B2AF4"/>
                </a:solidFill>
                <a:latin typeface="Arial" panose="020b0604020202020204" pitchFamily="34" charset="0"/>
                <a:ea typeface="微软雅黑" panose="020b0503020204020204" charset="-122"/>
                <a:sym typeface="Arial" panose="020b0604020202020204" pitchFamily="34" charset="0"/>
              </a:endParaRPr>
            </a:p>
          </p:txBody>
        </p:sp>
        <p:grpSp>
          <p:nvGrpSpPr>
            <p:cNvPr id="9" name="组合 8"/>
            <p:cNvGrpSpPr/>
            <p:nvPr>
              <p:custDataLst>
                <p:tags r:id="rId17"/>
              </p:custDataLst>
            </p:nvPr>
          </p:nvGrpSpPr>
          <p:grpSpPr>
            <a:xfrm>
              <a:off x="334961" y="802318"/>
              <a:ext cx="5490804" cy="76200"/>
              <a:chOff x="528957" y="1415060"/>
              <a:chExt cx="5490804" cy="76200"/>
            </a:xfrm>
          </p:grpSpPr>
          <p:cxnSp>
            <p:nvCxnSpPr>
              <p:cNvPr id="22" name="直接连接符 21"/>
              <p:cNvCxnSpPr/>
              <p:nvPr>
                <p:custDataLst>
                  <p:tags r:id="rId18"/>
                </p:custDataLst>
              </p:nvPr>
            </p:nvCxnSpPr>
            <p:spPr>
              <a:xfrm>
                <a:off x="1547567" y="1449354"/>
                <a:ext cx="4472194"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圆角 18"/>
              <p:cNvSpPr/>
              <p:nvPr>
                <p:custDataLst>
                  <p:tags r:id="rId19"/>
                </p:custDataLst>
              </p:nvPr>
            </p:nvSpPr>
            <p:spPr>
              <a:xfrm>
                <a:off x="528957" y="1415060"/>
                <a:ext cx="4359275" cy="762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nvGrpSpPr>
            <p:cNvPr id="10" name="组合 9"/>
            <p:cNvGrpSpPr/>
            <p:nvPr>
              <p:custDataLst>
                <p:tags r:id="rId20"/>
              </p:custDataLst>
            </p:nvPr>
          </p:nvGrpSpPr>
          <p:grpSpPr>
            <a:xfrm>
              <a:off x="5870998" y="813600"/>
              <a:ext cx="450004" cy="46023"/>
              <a:chOff x="4581427" y="2078594"/>
              <a:chExt cx="1659117" cy="169682"/>
            </a:xfrm>
          </p:grpSpPr>
          <p:grpSp>
            <p:nvGrpSpPr>
              <p:cNvPr id="14" name="组合 13"/>
              <p:cNvGrpSpPr/>
              <p:nvPr>
                <p:custDataLst>
                  <p:tags r:id="rId21"/>
                </p:custDataLst>
              </p:nvPr>
            </p:nvGrpSpPr>
            <p:grpSpPr>
              <a:xfrm>
                <a:off x="4581427" y="2078594"/>
                <a:ext cx="598859" cy="169682"/>
                <a:chOff x="4581427" y="2078594"/>
                <a:chExt cx="598859" cy="169682"/>
              </a:xfrm>
            </p:grpSpPr>
            <p:sp>
              <p:nvSpPr>
                <p:cNvPr id="19" name="椭圆 18"/>
                <p:cNvSpPr/>
                <p:nvPr>
                  <p:custDataLst>
                    <p:tags r:id="rId22"/>
                  </p:custDataLst>
                </p:nvPr>
              </p:nvSpPr>
              <p:spPr>
                <a:xfrm>
                  <a:off x="4581427" y="2078594"/>
                  <a:ext cx="169682" cy="1696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椭圆 19"/>
                <p:cNvSpPr/>
                <p:nvPr>
                  <p:custDataLst>
                    <p:tags r:id="rId23"/>
                  </p:custDataLst>
                </p:nvPr>
              </p:nvSpPr>
              <p:spPr>
                <a:xfrm>
                  <a:off x="4796016" y="2078594"/>
                  <a:ext cx="169682" cy="1696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椭圆 20"/>
                <p:cNvSpPr/>
                <p:nvPr>
                  <p:custDataLst>
                    <p:tags r:id="rId24"/>
                  </p:custDataLst>
                </p:nvPr>
              </p:nvSpPr>
              <p:spPr>
                <a:xfrm>
                  <a:off x="5010604" y="2078594"/>
                  <a:ext cx="169682" cy="1696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nvGrpSpPr>
              <p:cNvPr id="15" name="组合 14"/>
              <p:cNvGrpSpPr/>
              <p:nvPr>
                <p:custDataLst>
                  <p:tags r:id="rId25"/>
                </p:custDataLst>
              </p:nvPr>
            </p:nvGrpSpPr>
            <p:grpSpPr>
              <a:xfrm>
                <a:off x="5600700" y="2078594"/>
                <a:ext cx="639844" cy="169682"/>
                <a:chOff x="5600700" y="2078594"/>
                <a:chExt cx="639844" cy="169682"/>
              </a:xfrm>
            </p:grpSpPr>
            <p:sp>
              <p:nvSpPr>
                <p:cNvPr id="16" name="椭圆 15"/>
                <p:cNvSpPr/>
                <p:nvPr>
                  <p:custDataLst>
                    <p:tags r:id="rId26"/>
                  </p:custDataLst>
                </p:nvPr>
              </p:nvSpPr>
              <p:spPr>
                <a:xfrm>
                  <a:off x="5600700" y="2078594"/>
                  <a:ext cx="169682" cy="169682"/>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椭圆 16"/>
                <p:cNvSpPr/>
                <p:nvPr>
                  <p:custDataLst>
                    <p:tags r:id="rId27"/>
                  </p:custDataLst>
                </p:nvPr>
              </p:nvSpPr>
              <p:spPr>
                <a:xfrm>
                  <a:off x="5835781" y="2078594"/>
                  <a:ext cx="169682" cy="169682"/>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椭圆 17"/>
                <p:cNvSpPr/>
                <p:nvPr>
                  <p:custDataLst>
                    <p:tags r:id="rId28"/>
                  </p:custDataLst>
                </p:nvPr>
              </p:nvSpPr>
              <p:spPr>
                <a:xfrm>
                  <a:off x="6070862" y="2078594"/>
                  <a:ext cx="169682" cy="169682"/>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grpSp>
          <p:nvGrpSpPr>
            <p:cNvPr id="11" name="组合 10"/>
            <p:cNvGrpSpPr/>
            <p:nvPr>
              <p:custDataLst>
                <p:tags r:id="rId29"/>
              </p:custDataLst>
            </p:nvPr>
          </p:nvGrpSpPr>
          <p:grpSpPr>
            <a:xfrm>
              <a:off x="334963" y="377216"/>
              <a:ext cx="792957" cy="342637"/>
              <a:chOff x="881446" y="1470776"/>
              <a:chExt cx="792957" cy="342637"/>
            </a:xfrm>
          </p:grpSpPr>
          <p:sp>
            <p:nvSpPr>
              <p:cNvPr id="12" name="chevron_225598"/>
              <p:cNvSpPr/>
              <p:nvPr>
                <p:custDataLst>
                  <p:tags r:id="rId30"/>
                </p:custDataLst>
              </p:nvPr>
            </p:nvSpPr>
            <p:spPr>
              <a:xfrm rot="10800000">
                <a:off x="881446" y="1470776"/>
                <a:ext cx="560944" cy="342636"/>
              </a:xfrm>
              <a:custGeom>
                <a:gdLst>
                  <a:gd name="connsiteX0" fmla="*/ 148077 w 558218"/>
                  <a:gd name="connsiteY0" fmla="*/ 479905 h 606722"/>
                  <a:gd name="connsiteX1" fmla="*/ 164347 w 558218"/>
                  <a:gd name="connsiteY1" fmla="*/ 485240 h 606722"/>
                  <a:gd name="connsiteX2" fmla="*/ 168170 w 558218"/>
                  <a:gd name="connsiteY2" fmla="*/ 492886 h 606722"/>
                  <a:gd name="connsiteX3" fmla="*/ 162746 w 558218"/>
                  <a:gd name="connsiteY3" fmla="*/ 509156 h 606722"/>
                  <a:gd name="connsiteX4" fmla="*/ 157323 w 558218"/>
                  <a:gd name="connsiteY4" fmla="*/ 510401 h 606722"/>
                  <a:gd name="connsiteX5" fmla="*/ 146566 w 558218"/>
                  <a:gd name="connsiteY5" fmla="*/ 503733 h 606722"/>
                  <a:gd name="connsiteX6" fmla="*/ 142743 w 558218"/>
                  <a:gd name="connsiteY6" fmla="*/ 496087 h 606722"/>
                  <a:gd name="connsiteX7" fmla="*/ 148077 w 558218"/>
                  <a:gd name="connsiteY7" fmla="*/ 479905 h 606722"/>
                  <a:gd name="connsiteX8" fmla="*/ 53885 w 558218"/>
                  <a:gd name="connsiteY8" fmla="*/ 292552 h 606722"/>
                  <a:gd name="connsiteX9" fmla="*/ 70089 w 558218"/>
                  <a:gd name="connsiteY9" fmla="*/ 297886 h 606722"/>
                  <a:gd name="connsiteX10" fmla="*/ 144878 w 558218"/>
                  <a:gd name="connsiteY10" fmla="*/ 446598 h 606722"/>
                  <a:gd name="connsiteX11" fmla="*/ 139536 w 558218"/>
                  <a:gd name="connsiteY11" fmla="*/ 462865 h 606722"/>
                  <a:gd name="connsiteX12" fmla="*/ 134105 w 558218"/>
                  <a:gd name="connsiteY12" fmla="*/ 464109 h 606722"/>
                  <a:gd name="connsiteX13" fmla="*/ 123243 w 558218"/>
                  <a:gd name="connsiteY13" fmla="*/ 457442 h 606722"/>
                  <a:gd name="connsiteX14" fmla="*/ 48453 w 558218"/>
                  <a:gd name="connsiteY14" fmla="*/ 308730 h 606722"/>
                  <a:gd name="connsiteX15" fmla="*/ 53885 w 558218"/>
                  <a:gd name="connsiteY15" fmla="*/ 292552 h 606722"/>
                  <a:gd name="connsiteX16" fmla="*/ 395055 w 558218"/>
                  <a:gd name="connsiteY16" fmla="*/ 24173 h 606722"/>
                  <a:gd name="connsiteX17" fmla="*/ 254619 w 558218"/>
                  <a:gd name="connsiteY17" fmla="*/ 303317 h 606722"/>
                  <a:gd name="connsiteX18" fmla="*/ 395055 w 558218"/>
                  <a:gd name="connsiteY18" fmla="*/ 582549 h 606722"/>
                  <a:gd name="connsiteX19" fmla="*/ 526503 w 558218"/>
                  <a:gd name="connsiteY19" fmla="*/ 582549 h 606722"/>
                  <a:gd name="connsiteX20" fmla="*/ 388825 w 558218"/>
                  <a:gd name="connsiteY20" fmla="*/ 308738 h 606722"/>
                  <a:gd name="connsiteX21" fmla="*/ 388825 w 558218"/>
                  <a:gd name="connsiteY21" fmla="*/ 297895 h 606722"/>
                  <a:gd name="connsiteX22" fmla="*/ 526503 w 558218"/>
                  <a:gd name="connsiteY22" fmla="*/ 24173 h 606722"/>
                  <a:gd name="connsiteX23" fmla="*/ 166035 w 558218"/>
                  <a:gd name="connsiteY23" fmla="*/ 24173 h 606722"/>
                  <a:gd name="connsiteX24" fmla="*/ 25658 w 558218"/>
                  <a:gd name="connsiteY24" fmla="*/ 303317 h 606722"/>
                  <a:gd name="connsiteX25" fmla="*/ 166035 w 558218"/>
                  <a:gd name="connsiteY25" fmla="*/ 582549 h 606722"/>
                  <a:gd name="connsiteX26" fmla="*/ 297511 w 558218"/>
                  <a:gd name="connsiteY26" fmla="*/ 582549 h 606722"/>
                  <a:gd name="connsiteX27" fmla="*/ 159804 w 558218"/>
                  <a:gd name="connsiteY27" fmla="*/ 308738 h 606722"/>
                  <a:gd name="connsiteX28" fmla="*/ 159804 w 558218"/>
                  <a:gd name="connsiteY28" fmla="*/ 297895 h 606722"/>
                  <a:gd name="connsiteX29" fmla="*/ 297511 w 558218"/>
                  <a:gd name="connsiteY29" fmla="*/ 24173 h 606722"/>
                  <a:gd name="connsiteX30" fmla="*/ 387580 w 558218"/>
                  <a:gd name="connsiteY30" fmla="*/ 0 h 606722"/>
                  <a:gd name="connsiteX31" fmla="*/ 546082 w 558218"/>
                  <a:gd name="connsiteY31" fmla="*/ 0 h 606722"/>
                  <a:gd name="connsiteX32" fmla="*/ 556405 w 558218"/>
                  <a:gd name="connsiteY32" fmla="*/ 5777 h 606722"/>
                  <a:gd name="connsiteX33" fmla="*/ 556939 w 558218"/>
                  <a:gd name="connsiteY33" fmla="*/ 17508 h 606722"/>
                  <a:gd name="connsiteX34" fmla="*/ 413210 w 558218"/>
                  <a:gd name="connsiteY34" fmla="*/ 303317 h 606722"/>
                  <a:gd name="connsiteX35" fmla="*/ 556939 w 558218"/>
                  <a:gd name="connsiteY35" fmla="*/ 589214 h 606722"/>
                  <a:gd name="connsiteX36" fmla="*/ 556405 w 558218"/>
                  <a:gd name="connsiteY36" fmla="*/ 600945 h 606722"/>
                  <a:gd name="connsiteX37" fmla="*/ 546082 w 558218"/>
                  <a:gd name="connsiteY37" fmla="*/ 606722 h 606722"/>
                  <a:gd name="connsiteX38" fmla="*/ 387580 w 558218"/>
                  <a:gd name="connsiteY38" fmla="*/ 606722 h 606722"/>
                  <a:gd name="connsiteX39" fmla="*/ 376722 w 558218"/>
                  <a:gd name="connsiteY39" fmla="*/ 600057 h 606722"/>
                  <a:gd name="connsiteX40" fmla="*/ 230323 w 558218"/>
                  <a:gd name="connsiteY40" fmla="*/ 308738 h 606722"/>
                  <a:gd name="connsiteX41" fmla="*/ 230323 w 558218"/>
                  <a:gd name="connsiteY41" fmla="*/ 297895 h 606722"/>
                  <a:gd name="connsiteX42" fmla="*/ 376722 w 558218"/>
                  <a:gd name="connsiteY42" fmla="*/ 6665 h 606722"/>
                  <a:gd name="connsiteX43" fmla="*/ 387580 w 558218"/>
                  <a:gd name="connsiteY43" fmla="*/ 0 h 606722"/>
                  <a:gd name="connsiteX44" fmla="*/ 158558 w 558218"/>
                  <a:gd name="connsiteY44" fmla="*/ 0 h 606722"/>
                  <a:gd name="connsiteX45" fmla="*/ 317094 w 558218"/>
                  <a:gd name="connsiteY45" fmla="*/ 0 h 606722"/>
                  <a:gd name="connsiteX46" fmla="*/ 327420 w 558218"/>
                  <a:gd name="connsiteY46" fmla="*/ 5777 h 606722"/>
                  <a:gd name="connsiteX47" fmla="*/ 327954 w 558218"/>
                  <a:gd name="connsiteY47" fmla="*/ 17508 h 606722"/>
                  <a:gd name="connsiteX48" fmla="*/ 184195 w 558218"/>
                  <a:gd name="connsiteY48" fmla="*/ 303317 h 606722"/>
                  <a:gd name="connsiteX49" fmla="*/ 327954 w 558218"/>
                  <a:gd name="connsiteY49" fmla="*/ 589214 h 606722"/>
                  <a:gd name="connsiteX50" fmla="*/ 327420 w 558218"/>
                  <a:gd name="connsiteY50" fmla="*/ 600945 h 606722"/>
                  <a:gd name="connsiteX51" fmla="*/ 317094 w 558218"/>
                  <a:gd name="connsiteY51" fmla="*/ 606722 h 606722"/>
                  <a:gd name="connsiteX52" fmla="*/ 158558 w 558218"/>
                  <a:gd name="connsiteY52" fmla="*/ 606722 h 606722"/>
                  <a:gd name="connsiteX53" fmla="*/ 147698 w 558218"/>
                  <a:gd name="connsiteY53" fmla="*/ 600057 h 606722"/>
                  <a:gd name="connsiteX54" fmla="*/ 1268 w 558218"/>
                  <a:gd name="connsiteY54" fmla="*/ 308738 h 606722"/>
                  <a:gd name="connsiteX55" fmla="*/ 1268 w 558218"/>
                  <a:gd name="connsiteY55" fmla="*/ 297895 h 606722"/>
                  <a:gd name="connsiteX56" fmla="*/ 147698 w 558218"/>
                  <a:gd name="connsiteY56" fmla="*/ 6665 h 606722"/>
                  <a:gd name="connsiteX57" fmla="*/ 158558 w 558218"/>
                  <a:gd name="connsiteY57" fmla="*/ 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58218" h="606722">
                    <a:moveTo>
                      <a:pt x="148077" y="479905"/>
                    </a:moveTo>
                    <a:cubicBezTo>
                      <a:pt x="154034" y="476882"/>
                      <a:pt x="161324" y="479283"/>
                      <a:pt x="164347" y="485240"/>
                    </a:cubicBezTo>
                    <a:lnTo>
                      <a:pt x="168170" y="492886"/>
                    </a:lnTo>
                    <a:cubicBezTo>
                      <a:pt x="171192" y="498843"/>
                      <a:pt x="168703" y="506133"/>
                      <a:pt x="162746" y="509156"/>
                    </a:cubicBezTo>
                    <a:cubicBezTo>
                      <a:pt x="161057" y="510045"/>
                      <a:pt x="159190" y="510401"/>
                      <a:pt x="157323" y="510401"/>
                    </a:cubicBezTo>
                    <a:cubicBezTo>
                      <a:pt x="152967" y="510401"/>
                      <a:pt x="148700" y="508000"/>
                      <a:pt x="146566" y="503733"/>
                    </a:cubicBezTo>
                    <a:lnTo>
                      <a:pt x="142743" y="496087"/>
                    </a:lnTo>
                    <a:cubicBezTo>
                      <a:pt x="139720" y="490130"/>
                      <a:pt x="142121" y="482839"/>
                      <a:pt x="148077" y="479905"/>
                    </a:cubicBezTo>
                    <a:close/>
                    <a:moveTo>
                      <a:pt x="53885" y="292552"/>
                    </a:moveTo>
                    <a:cubicBezTo>
                      <a:pt x="59850" y="289530"/>
                      <a:pt x="67151" y="291930"/>
                      <a:pt x="70089" y="297886"/>
                    </a:cubicBezTo>
                    <a:lnTo>
                      <a:pt x="144878" y="446598"/>
                    </a:lnTo>
                    <a:cubicBezTo>
                      <a:pt x="147905" y="452553"/>
                      <a:pt x="145501" y="459842"/>
                      <a:pt x="139536" y="462865"/>
                    </a:cubicBezTo>
                    <a:cubicBezTo>
                      <a:pt x="137755" y="463665"/>
                      <a:pt x="135886" y="464109"/>
                      <a:pt x="134105" y="464109"/>
                    </a:cubicBezTo>
                    <a:cubicBezTo>
                      <a:pt x="129653" y="464109"/>
                      <a:pt x="125379" y="461709"/>
                      <a:pt x="123243" y="457442"/>
                    </a:cubicBezTo>
                    <a:lnTo>
                      <a:pt x="48453" y="308730"/>
                    </a:lnTo>
                    <a:cubicBezTo>
                      <a:pt x="45515" y="302775"/>
                      <a:pt x="47919" y="295486"/>
                      <a:pt x="53885" y="292552"/>
                    </a:cubicBezTo>
                    <a:close/>
                    <a:moveTo>
                      <a:pt x="395055" y="24173"/>
                    </a:moveTo>
                    <a:lnTo>
                      <a:pt x="254619" y="303317"/>
                    </a:lnTo>
                    <a:lnTo>
                      <a:pt x="395055" y="582549"/>
                    </a:lnTo>
                    <a:lnTo>
                      <a:pt x="526503" y="582549"/>
                    </a:lnTo>
                    <a:lnTo>
                      <a:pt x="388825" y="308738"/>
                    </a:lnTo>
                    <a:cubicBezTo>
                      <a:pt x="387135" y="305361"/>
                      <a:pt x="387135" y="301361"/>
                      <a:pt x="388825" y="297895"/>
                    </a:cubicBezTo>
                    <a:lnTo>
                      <a:pt x="526503" y="24173"/>
                    </a:lnTo>
                    <a:close/>
                    <a:moveTo>
                      <a:pt x="166035" y="24173"/>
                    </a:moveTo>
                    <a:lnTo>
                      <a:pt x="25658" y="303317"/>
                    </a:lnTo>
                    <a:lnTo>
                      <a:pt x="166035" y="582549"/>
                    </a:lnTo>
                    <a:lnTo>
                      <a:pt x="297511" y="582549"/>
                    </a:lnTo>
                    <a:lnTo>
                      <a:pt x="159804" y="308738"/>
                    </a:lnTo>
                    <a:cubicBezTo>
                      <a:pt x="158113" y="305361"/>
                      <a:pt x="158113" y="301361"/>
                      <a:pt x="159804" y="297895"/>
                    </a:cubicBezTo>
                    <a:lnTo>
                      <a:pt x="297511" y="24173"/>
                    </a:lnTo>
                    <a:close/>
                    <a:moveTo>
                      <a:pt x="387580" y="0"/>
                    </a:moveTo>
                    <a:lnTo>
                      <a:pt x="546082" y="0"/>
                    </a:lnTo>
                    <a:cubicBezTo>
                      <a:pt x="550265" y="0"/>
                      <a:pt x="554180" y="2133"/>
                      <a:pt x="556405" y="5777"/>
                    </a:cubicBezTo>
                    <a:cubicBezTo>
                      <a:pt x="558630" y="9331"/>
                      <a:pt x="558808" y="13775"/>
                      <a:pt x="556939" y="17508"/>
                    </a:cubicBezTo>
                    <a:lnTo>
                      <a:pt x="413210" y="303317"/>
                    </a:lnTo>
                    <a:lnTo>
                      <a:pt x="556939" y="589214"/>
                    </a:lnTo>
                    <a:cubicBezTo>
                      <a:pt x="558808" y="592947"/>
                      <a:pt x="558630" y="597391"/>
                      <a:pt x="556405" y="600945"/>
                    </a:cubicBezTo>
                    <a:cubicBezTo>
                      <a:pt x="554180" y="604500"/>
                      <a:pt x="550265" y="606722"/>
                      <a:pt x="546082" y="606722"/>
                    </a:cubicBezTo>
                    <a:lnTo>
                      <a:pt x="387580" y="606722"/>
                    </a:lnTo>
                    <a:cubicBezTo>
                      <a:pt x="382952" y="606722"/>
                      <a:pt x="378769" y="604145"/>
                      <a:pt x="376722" y="600057"/>
                    </a:cubicBezTo>
                    <a:lnTo>
                      <a:pt x="230323" y="308738"/>
                    </a:lnTo>
                    <a:cubicBezTo>
                      <a:pt x="228632" y="305361"/>
                      <a:pt x="228632" y="301361"/>
                      <a:pt x="230323" y="297895"/>
                    </a:cubicBezTo>
                    <a:lnTo>
                      <a:pt x="376722" y="6665"/>
                    </a:lnTo>
                    <a:cubicBezTo>
                      <a:pt x="378769" y="2577"/>
                      <a:pt x="382952" y="0"/>
                      <a:pt x="387580" y="0"/>
                    </a:cubicBezTo>
                    <a:close/>
                    <a:moveTo>
                      <a:pt x="158558" y="0"/>
                    </a:moveTo>
                    <a:lnTo>
                      <a:pt x="317094" y="0"/>
                    </a:lnTo>
                    <a:cubicBezTo>
                      <a:pt x="321367" y="0"/>
                      <a:pt x="325194" y="2133"/>
                      <a:pt x="327420" y="5777"/>
                    </a:cubicBezTo>
                    <a:cubicBezTo>
                      <a:pt x="329645" y="9331"/>
                      <a:pt x="329823" y="13775"/>
                      <a:pt x="327954" y="17508"/>
                    </a:cubicBezTo>
                    <a:lnTo>
                      <a:pt x="184195" y="303317"/>
                    </a:lnTo>
                    <a:lnTo>
                      <a:pt x="327954" y="589214"/>
                    </a:lnTo>
                    <a:cubicBezTo>
                      <a:pt x="329823" y="592947"/>
                      <a:pt x="329645" y="597391"/>
                      <a:pt x="327420" y="600945"/>
                    </a:cubicBezTo>
                    <a:cubicBezTo>
                      <a:pt x="325194" y="604500"/>
                      <a:pt x="321367" y="606722"/>
                      <a:pt x="317094" y="606722"/>
                    </a:cubicBezTo>
                    <a:lnTo>
                      <a:pt x="158558" y="606722"/>
                    </a:lnTo>
                    <a:cubicBezTo>
                      <a:pt x="153929" y="606722"/>
                      <a:pt x="149746" y="604145"/>
                      <a:pt x="147698" y="600057"/>
                    </a:cubicBezTo>
                    <a:lnTo>
                      <a:pt x="1268" y="308738"/>
                    </a:lnTo>
                    <a:cubicBezTo>
                      <a:pt x="-423" y="305361"/>
                      <a:pt x="-423" y="301361"/>
                      <a:pt x="1268" y="297895"/>
                    </a:cubicBezTo>
                    <a:lnTo>
                      <a:pt x="147698" y="6665"/>
                    </a:lnTo>
                    <a:cubicBezTo>
                      <a:pt x="149746" y="2577"/>
                      <a:pt x="153929" y="0"/>
                      <a:pt x="158558" y="0"/>
                    </a:cubicBezTo>
                    <a:close/>
                  </a:path>
                </a:pathLst>
              </a:custGeom>
              <a:solidFill>
                <a:srgbClr val="7B2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B2AF4"/>
                  </a:solidFill>
                  <a:latin typeface="Arial" panose="020b0604020202020204" pitchFamily="34" charset="0"/>
                  <a:ea typeface="微软雅黑" panose="020b0503020204020204" charset="-122"/>
                  <a:sym typeface="Arial" panose="020b0604020202020204" pitchFamily="34" charset="0"/>
                </a:endParaRPr>
              </a:p>
            </p:txBody>
          </p:sp>
          <p:sp>
            <p:nvSpPr>
              <p:cNvPr id="13" name="right-arrow_156300"/>
              <p:cNvSpPr/>
              <p:nvPr>
                <p:custDataLst>
                  <p:tags r:id="rId31"/>
                </p:custDataLst>
              </p:nvPr>
            </p:nvSpPr>
            <p:spPr>
              <a:xfrm>
                <a:off x="1331766" y="1470776"/>
                <a:ext cx="342637" cy="342637"/>
              </a:xfrm>
              <a:custGeom>
                <a:gdLst>
                  <a:gd name="connsiteX0" fmla="*/ 207956 w 605592"/>
                  <a:gd name="connsiteY0" fmla="*/ 89900 h 605592"/>
                  <a:gd name="connsiteX1" fmla="*/ 275355 w 605592"/>
                  <a:gd name="connsiteY1" fmla="*/ 89900 h 605592"/>
                  <a:gd name="connsiteX2" fmla="*/ 480056 w 605592"/>
                  <a:gd name="connsiteY2" fmla="*/ 302831 h 605592"/>
                  <a:gd name="connsiteX3" fmla="*/ 275355 w 605592"/>
                  <a:gd name="connsiteY3" fmla="*/ 515762 h 605592"/>
                  <a:gd name="connsiteX4" fmla="*/ 207956 w 605592"/>
                  <a:gd name="connsiteY4" fmla="*/ 515762 h 605592"/>
                  <a:gd name="connsiteX5" fmla="*/ 364941 w 605592"/>
                  <a:gd name="connsiteY5" fmla="*/ 352703 h 605592"/>
                  <a:gd name="connsiteX6" fmla="*/ 413029 w 605592"/>
                  <a:gd name="connsiteY6" fmla="*/ 302831 h 605592"/>
                  <a:gd name="connsiteX7" fmla="*/ 364941 w 605592"/>
                  <a:gd name="connsiteY7" fmla="*/ 252959 h 605592"/>
                  <a:gd name="connsiteX8" fmla="*/ 89033 w 605592"/>
                  <a:gd name="connsiteY8" fmla="*/ 37820 h 605592"/>
                  <a:gd name="connsiteX9" fmla="*/ 344249 w 605592"/>
                  <a:gd name="connsiteY9" fmla="*/ 302842 h 605592"/>
                  <a:gd name="connsiteX10" fmla="*/ 89033 w 605592"/>
                  <a:gd name="connsiteY10" fmla="*/ 567772 h 605592"/>
                  <a:gd name="connsiteX11" fmla="*/ 298386 w 605592"/>
                  <a:gd name="connsiteY11" fmla="*/ 567772 h 605592"/>
                  <a:gd name="connsiteX12" fmla="*/ 553045 w 605592"/>
                  <a:gd name="connsiteY12" fmla="*/ 302842 h 605592"/>
                  <a:gd name="connsiteX13" fmla="*/ 298386 w 605592"/>
                  <a:gd name="connsiteY13" fmla="*/ 37820 h 605592"/>
                  <a:gd name="connsiteX14" fmla="*/ 0 w 605592"/>
                  <a:gd name="connsiteY14" fmla="*/ 0 h 605592"/>
                  <a:gd name="connsiteX15" fmla="*/ 314448 w 605592"/>
                  <a:gd name="connsiteY15" fmla="*/ 0 h 605592"/>
                  <a:gd name="connsiteX16" fmla="*/ 605592 w 605592"/>
                  <a:gd name="connsiteY16" fmla="*/ 302842 h 605592"/>
                  <a:gd name="connsiteX17" fmla="*/ 314448 w 605592"/>
                  <a:gd name="connsiteY17" fmla="*/ 605592 h 605592"/>
                  <a:gd name="connsiteX18" fmla="*/ 0 w 605592"/>
                  <a:gd name="connsiteY18" fmla="*/ 605592 h 605592"/>
                  <a:gd name="connsiteX19" fmla="*/ 291609 w 605592"/>
                  <a:gd name="connsiteY19" fmla="*/ 302842 h 60559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5592" h="605592">
                    <a:moveTo>
                      <a:pt x="207956" y="89900"/>
                    </a:moveTo>
                    <a:lnTo>
                      <a:pt x="275355" y="89900"/>
                    </a:lnTo>
                    <a:lnTo>
                      <a:pt x="480056" y="302831"/>
                    </a:lnTo>
                    <a:lnTo>
                      <a:pt x="275355" y="515762"/>
                    </a:lnTo>
                    <a:lnTo>
                      <a:pt x="207956" y="515762"/>
                    </a:lnTo>
                    <a:lnTo>
                      <a:pt x="364941" y="352703"/>
                    </a:lnTo>
                    <a:lnTo>
                      <a:pt x="413029" y="302831"/>
                    </a:lnTo>
                    <a:lnTo>
                      <a:pt x="364941" y="252959"/>
                    </a:lnTo>
                    <a:close/>
                    <a:moveTo>
                      <a:pt x="89033" y="37820"/>
                    </a:moveTo>
                    <a:lnTo>
                      <a:pt x="344249" y="302842"/>
                    </a:lnTo>
                    <a:lnTo>
                      <a:pt x="89033" y="567772"/>
                    </a:lnTo>
                    <a:lnTo>
                      <a:pt x="298386" y="567772"/>
                    </a:lnTo>
                    <a:lnTo>
                      <a:pt x="553045" y="302842"/>
                    </a:lnTo>
                    <a:lnTo>
                      <a:pt x="298386" y="37820"/>
                    </a:lnTo>
                    <a:close/>
                    <a:moveTo>
                      <a:pt x="0" y="0"/>
                    </a:moveTo>
                    <a:lnTo>
                      <a:pt x="314448" y="0"/>
                    </a:lnTo>
                    <a:lnTo>
                      <a:pt x="605592" y="302842"/>
                    </a:lnTo>
                    <a:lnTo>
                      <a:pt x="314448" y="605592"/>
                    </a:lnTo>
                    <a:lnTo>
                      <a:pt x="0" y="605592"/>
                    </a:lnTo>
                    <a:lnTo>
                      <a:pt x="291609" y="302842"/>
                    </a:lnTo>
                    <a:close/>
                  </a:path>
                </a:pathLst>
              </a:custGeom>
              <a:solidFill>
                <a:srgbClr val="7B2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B2AF4"/>
                  </a:solidFill>
                  <a:latin typeface="Arial" panose="020b0604020202020204" pitchFamily="34" charset="0"/>
                  <a:ea typeface="微软雅黑" panose="020b0503020204020204" charset="-122"/>
                  <a:sym typeface="Arial" panose="020b0604020202020204" pitchFamily="34" charset="0"/>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animBg="1"/>
      <p:bldP spid="31" grpId="0" animBg="1"/>
      <p:bldP spid="33" grpId="0" animBg="1"/>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9"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21920" y="0"/>
            <a:ext cx="819150" cy="819150"/>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四辨选项</a:t>
            </a:r>
            <a:endParaRPr lang="zh-CN" altLang="en-US"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248575" y="1311754"/>
            <a:ext cx="11421446" cy="3346237"/>
          </a:xfrm>
          <a:prstGeom prst="rect">
            <a:avLst/>
          </a:prstGeom>
          <a:noFill/>
        </p:spPr>
        <p:txBody>
          <a:bodyPr wrap="square">
            <a:spAutoFit/>
          </a:bodyPr>
          <a:lstStyle/>
          <a:p>
            <a:pPr marL="266700" indent="-200025">
              <a:lnSpc>
                <a:spcPct val="15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·海南高考·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8</a:t>
            </a:r>
            <a:r>
              <a:rPr lang="zh-CN" altLang="zh-CN" sz="2400" b="1" kern="100">
                <a:effectLst/>
                <a:latin typeface="Arial" panose="020b0604020202020204" pitchFamily="34" charset="0"/>
                <a:ea typeface="微软雅黑" panose="020b0503020204020204" charset="-122"/>
                <a:sym typeface="Arial" panose="020b0604020202020204" pitchFamily="34" charset="0"/>
              </a:rPr>
              <a:t>）码头工人是中国近代城市中典型的“苦力”群体，在上海尤具代表性。建国后上海码头工人的工作开始“竞赛化</a:t>
            </a:r>
            <a:r>
              <a:rPr lang="en-US" altLang="zh-CN" sz="2400" b="1" kern="100">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1951</a:t>
            </a:r>
            <a:r>
              <a:rPr lang="zh-CN" altLang="zh-CN" sz="2400" b="1" kern="100">
                <a:effectLst/>
                <a:latin typeface="Arial" panose="020b0604020202020204" pitchFamily="34" charset="0"/>
                <a:ea typeface="微软雅黑" panose="020b0503020204020204" charset="-122"/>
                <a:sym typeface="Arial" panose="020b0604020202020204" pitchFamily="34" charset="0"/>
              </a:rPr>
              <a:t>年上海市运输公司举办的首次劳动竞赛分为团体和个人赛，前三甲可以获得一定奖励。码头工人还被宣传为“替国家增加了财富，爱护人民财产”的模范。这一转变反映了（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社会主义基本制度在中国的建立</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社会主义工业化建设取得显著成效</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中国社会发展方向发生根本改变</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中国从落后农业国变为先进工业国</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8" name="任意多边形: 形状 16" title=""/>
          <p:cNvSpPr/>
          <p:nvPr>
            <p:custDataLst>
              <p:tags r:id="rId9"/>
            </p:custDataLst>
          </p:nvPr>
        </p:nvSpPr>
        <p:spPr>
          <a:xfrm>
            <a:off x="8131946" y="1827468"/>
            <a:ext cx="1251752"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形状 16" title=""/>
          <p:cNvSpPr/>
          <p:nvPr>
            <p:custDataLst>
              <p:tags r:id="rId10"/>
            </p:custDataLst>
          </p:nvPr>
        </p:nvSpPr>
        <p:spPr>
          <a:xfrm flipV="1">
            <a:off x="4591236" y="2352582"/>
            <a:ext cx="2759475" cy="79900"/>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圆角矩形 3" title=""/>
          <p:cNvSpPr/>
          <p:nvPr>
            <p:custDataLst>
              <p:tags r:id="rId11"/>
            </p:custDataLst>
          </p:nvPr>
        </p:nvSpPr>
        <p:spPr>
          <a:xfrm>
            <a:off x="3133818" y="1402123"/>
            <a:ext cx="1322772"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6" title=""/>
          <p:cNvSpPr/>
          <p:nvPr>
            <p:custDataLst>
              <p:tags r:id="rId12"/>
            </p:custDataLst>
          </p:nvPr>
        </p:nvSpPr>
        <p:spPr>
          <a:xfrm flipV="1">
            <a:off x="1775535" y="2414726"/>
            <a:ext cx="1020932"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任意多边形: 形状 16" title=""/>
          <p:cNvSpPr/>
          <p:nvPr>
            <p:custDataLst>
              <p:tags r:id="rId13"/>
            </p:custDataLst>
          </p:nvPr>
        </p:nvSpPr>
        <p:spPr>
          <a:xfrm flipV="1">
            <a:off x="8461901" y="3429000"/>
            <a:ext cx="1020932" cy="56076"/>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14" name="组合 13" title=""/>
          <p:cNvGrpSpPr/>
          <p:nvPr>
            <p:custDataLst>
              <p:tags r:id="rId14"/>
            </p:custDataLst>
          </p:nvPr>
        </p:nvGrpSpPr>
        <p:grpSpPr>
          <a:xfrm>
            <a:off x="410747" y="4730096"/>
            <a:ext cx="11481216" cy="1938992"/>
            <a:chOff x="410747" y="4616571"/>
            <a:chExt cx="11481216" cy="1938992"/>
          </a:xfrm>
          <a:solidFill>
            <a:srgbClr val="E1D8F8"/>
          </a:solidFill>
        </p:grpSpPr>
        <p:sp>
          <p:nvSpPr>
            <p:cNvPr id="15" name="文本框 14"/>
            <p:cNvSpPr txBox="1"/>
            <p:nvPr>
              <p:custDataLst>
                <p:tags r:id="rId15"/>
              </p:custDataLst>
            </p:nvPr>
          </p:nvSpPr>
          <p:spPr>
            <a:xfrm>
              <a:off x="410747" y="4616571"/>
              <a:ext cx="11481216" cy="1938992"/>
            </a:xfrm>
            <a:prstGeom prst="rect">
              <a:avLst/>
            </a:prstGeom>
            <a:grp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近代上海                    新中国成立后上海</a:t>
              </a:r>
              <a:endPar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a:p>
              <a:pPr lvl="0">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关键词：主体   </a:t>
              </a:r>
              <a:r>
                <a:rPr lang="zh-CN" altLang="zh-CN" sz="2400" b="1" kern="100">
                  <a:effectLst/>
                  <a:latin typeface="Arial" panose="020b0604020202020204" pitchFamily="34" charset="0"/>
                  <a:ea typeface="微软雅黑" panose="020b0503020204020204" charset="-122"/>
                  <a:sym typeface="Arial" panose="020b0604020202020204" pitchFamily="34" charset="0"/>
                </a:rPr>
                <a:t>码头工人</a:t>
              </a:r>
              <a:r>
                <a:rPr lang="zh-CN" altLang="en-US" sz="2400" b="1" kern="100">
                  <a:effectLst/>
                  <a:latin typeface="Arial" panose="020b0604020202020204" pitchFamily="34" charset="0"/>
                  <a:ea typeface="微软雅黑" panose="020b0503020204020204" charset="-122"/>
                  <a:sym typeface="Arial" panose="020b0604020202020204" pitchFamily="34" charset="0"/>
                </a:rPr>
                <a:t>“苦力”群里            获奖励、模范</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lvl="0">
                <a:defRPr/>
              </a:pP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题型：    实质</a:t>
              </a:r>
              <a:r>
                <a:rPr lang="zh-CN" altLang="en-US" sz="2400" b="1" kern="100">
                  <a:latin typeface="Arial" panose="020b0604020202020204" pitchFamily="34" charset="0"/>
                  <a:ea typeface="微软雅黑" panose="020b0503020204020204" charset="-122"/>
                  <a:sym typeface="Arial" panose="020b0604020202020204" pitchFamily="34" charset="0"/>
                </a:rPr>
                <a:t>类</a:t>
              </a:r>
              <a:endParaRPr lang="en-US" altLang="zh-CN" sz="2400" b="1" kern="100">
                <a:latin typeface="Arial" panose="020b0604020202020204" pitchFamily="34" charset="0"/>
                <a:ea typeface="微软雅黑" panose="020b0503020204020204" charset="-122"/>
                <a:sym typeface="Arial" panose="020b0604020202020204" pitchFamily="34" charset="0"/>
              </a:endParaRPr>
            </a:p>
            <a:p>
              <a:pPr lvl="0">
                <a:defRPr/>
              </a:pPr>
              <a:r>
                <a:rPr lang="zh-CN" altLang="en-US" sz="2400" b="1">
                  <a:solidFill>
                    <a:prstClr val="black"/>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人民群众是历史的创造者，</a:t>
              </a:r>
              <a:r>
                <a:rPr lang="zh-CN" altLang="zh-CN" sz="2400" b="1">
                  <a:latin typeface="Arial" panose="020b0604020202020204" pitchFamily="34" charset="0"/>
                  <a:ea typeface="微软雅黑" panose="020b0503020204020204" charset="-122"/>
                  <a:sym typeface="Arial" panose="020b0604020202020204" pitchFamily="34" charset="0"/>
                </a:rPr>
                <a:t>人民群众是</a:t>
              </a:r>
              <a:r>
                <a:rPr lang="zh-CN" altLang="zh-CN" sz="2400" b="1">
                  <a:solidFill>
                    <a:schemeClr val="tx1"/>
                  </a:solidFill>
                  <a:highlight>
                    <a:srgbClr val="FFFF00"/>
                  </a:highlight>
                  <a:latin typeface="Arial" panose="020b0604020202020204" pitchFamily="34" charset="0"/>
                  <a:ea typeface="微软雅黑" panose="020b0503020204020204" charset="-122"/>
                  <a:sym typeface="Arial" panose="020b0604020202020204" pitchFamily="34" charset="0"/>
                </a:rPr>
                <a:t>社会物质财富</a:t>
              </a:r>
              <a:r>
                <a:rPr lang="zh-CN" altLang="zh-CN" sz="2400" b="1">
                  <a:solidFill>
                    <a:schemeClr val="tx1"/>
                  </a:solidFill>
                  <a:latin typeface="Arial" panose="020b0604020202020204" pitchFamily="34" charset="0"/>
                  <a:ea typeface="微软雅黑" panose="020b0503020204020204" charset="-122"/>
                  <a:sym typeface="Arial" panose="020b0604020202020204" pitchFamily="34" charset="0"/>
                </a:rPr>
                <a:t>的创造者，因而从根本上推动了社会的发展</a:t>
              </a:r>
              <a:endParaRPr lang="en-US" altLang="zh-CN" sz="2400" b="1" kern="100">
                <a:latin typeface="Arial" panose="020b0604020202020204" pitchFamily="34" charset="0"/>
                <a:ea typeface="微软雅黑" panose="020b0503020204020204" charset="-122"/>
                <a:sym typeface="Arial" panose="020b0604020202020204" pitchFamily="34" charset="0"/>
              </a:endParaRPr>
            </a:p>
          </p:txBody>
        </p:sp>
        <p:sp>
          <p:nvSpPr>
            <p:cNvPr id="16" name="箭头: 右 15"/>
            <p:cNvSpPr/>
            <p:nvPr>
              <p:custDataLst>
                <p:tags r:id="rId16"/>
              </p:custDataLst>
            </p:nvPr>
          </p:nvSpPr>
          <p:spPr>
            <a:xfrm>
              <a:off x="3364637" y="4722920"/>
              <a:ext cx="630315" cy="319596"/>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b="1">
                <a:latin typeface="Arial" panose="020b0604020202020204" pitchFamily="34" charset="0"/>
                <a:ea typeface="微软雅黑" panose="020b0503020204020204" charset="-122"/>
                <a:sym typeface="Arial" panose="020b0604020202020204" pitchFamily="34" charset="0"/>
              </a:endParaRPr>
            </a:p>
          </p:txBody>
        </p:sp>
        <p:sp>
          <p:nvSpPr>
            <p:cNvPr id="17" name="箭头: 右 16"/>
            <p:cNvSpPr/>
            <p:nvPr>
              <p:custDataLst>
                <p:tags r:id="rId17"/>
              </p:custDataLst>
            </p:nvPr>
          </p:nvSpPr>
          <p:spPr>
            <a:xfrm>
              <a:off x="5762377" y="5105341"/>
              <a:ext cx="630315" cy="319596"/>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b="1">
                <a:latin typeface="Arial" panose="020b0604020202020204" pitchFamily="34" charset="0"/>
                <a:ea typeface="微软雅黑" panose="020b0503020204020204" charset="-122"/>
                <a:sym typeface="Arial" panose="020b0604020202020204" pitchFamily="34" charset="0"/>
              </a:endParaRPr>
            </a:p>
          </p:txBody>
        </p:sp>
      </p:grpSp>
      <p:sp>
        <p:nvSpPr>
          <p:cNvPr id="18" name="文本框 17" title=""/>
          <p:cNvSpPr txBox="1"/>
          <p:nvPr>
            <p:custDataLst>
              <p:tags r:id="rId18"/>
            </p:custDataLst>
          </p:nvPr>
        </p:nvSpPr>
        <p:spPr>
          <a:xfrm>
            <a:off x="334963" y="3970538"/>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9" name="文本框 18" title=""/>
          <p:cNvSpPr txBox="1"/>
          <p:nvPr>
            <p:custDataLst>
              <p:tags r:id="rId19"/>
            </p:custDataLst>
          </p:nvPr>
        </p:nvSpPr>
        <p:spPr>
          <a:xfrm>
            <a:off x="3826708" y="728663"/>
            <a:ext cx="4856084" cy="580415"/>
          </a:xfrm>
          <a:prstGeom prst="rect">
            <a:avLst/>
          </a:prstGeom>
          <a:solidFill>
            <a:srgbClr val="FF0000"/>
          </a:solidFill>
        </p:spPr>
        <p:txBody>
          <a:bodyPr wrap="square">
            <a:spAutoFit/>
          </a:bodyPr>
          <a:lstStyle/>
          <a:p>
            <a:pPr algn="ctr">
              <a:lnSpc>
                <a:spcPct val="150000"/>
              </a:lnSpc>
              <a:spcBef>
                <a:spcPts val="600"/>
              </a:spcBef>
              <a:defRPr/>
            </a:pPr>
            <a:r>
              <a:rPr lang="zh-CN" altLang="en-US" sz="2400" b="1" spc="150" noProof="1">
                <a:solidFill>
                  <a:schemeClr val="bg1"/>
                </a:solidFill>
                <a:latin typeface="Arial" panose="020b0604020202020204" pitchFamily="34" charset="0"/>
                <a:ea typeface="微软雅黑" panose="020b0503020204020204" charset="-122"/>
                <a:sym typeface="Arial" panose="020b0604020202020204" pitchFamily="34" charset="0"/>
              </a:rPr>
              <a:t>选项判断三：政治原理</a:t>
            </a:r>
            <a:r>
              <a:rPr lang="en-US" altLang="zh-CN" sz="2400" b="1" spc="150" noProof="1">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唯物史观</a:t>
            </a:r>
            <a:endPar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8"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9"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21920" y="0"/>
            <a:ext cx="819150" cy="819150"/>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四辨选项</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334963" y="878252"/>
            <a:ext cx="5919787" cy="661848"/>
          </a:xfrm>
          <a:prstGeom prst="rect">
            <a:avLst/>
          </a:prstGeom>
          <a:solidFill>
            <a:srgbClr val="BD7FB4"/>
          </a:solidFill>
        </p:spPr>
        <p:txBody>
          <a:bodyPr wrap="square">
            <a:spAutoFit/>
          </a:bodyPr>
          <a:lstStyle/>
          <a:p>
            <a:pPr>
              <a:lnSpc>
                <a:spcPct val="150000"/>
              </a:lnSpc>
              <a:spcBef>
                <a:spcPts val="600"/>
              </a:spcBef>
              <a:defRPr/>
            </a:pPr>
            <a:r>
              <a:rPr lang="en-US" altLang="zh-CN" sz="2800" b="1" spc="150" noProof="1">
                <a:solidFill>
                  <a:schemeClr val="bg1"/>
                </a:solidFill>
                <a:latin typeface="Arial" panose="020b0604020202020204" pitchFamily="34" charset="0"/>
                <a:ea typeface="微软雅黑" panose="020b0503020204020204" charset="-122"/>
                <a:sym typeface="Arial" panose="020b0604020202020204" pitchFamily="34" charset="0"/>
              </a:rPr>
              <a:t>4.</a:t>
            </a:r>
            <a:r>
              <a:rPr lang="zh-CN" altLang="en-US" sz="2800" b="1" spc="150" noProof="1">
                <a:solidFill>
                  <a:schemeClr val="bg1"/>
                </a:solidFill>
                <a:latin typeface="Arial" panose="020b0604020202020204" pitchFamily="34" charset="0"/>
                <a:ea typeface="微软雅黑" panose="020b0503020204020204" charset="-122"/>
                <a:sym typeface="Arial" panose="020b0604020202020204" pitchFamily="34" charset="0"/>
              </a:rPr>
              <a:t>逻辑推理：</a:t>
            </a:r>
            <a:endParaRPr lang="en-US" altLang="zh-CN" sz="2800" b="1" spc="150"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title=""/>
          <p:cNvSpPr txBox="1"/>
          <p:nvPr>
            <p:custDataLst>
              <p:tags r:id="rId9"/>
            </p:custDataLst>
          </p:nvPr>
        </p:nvSpPr>
        <p:spPr>
          <a:xfrm>
            <a:off x="334963" y="1629834"/>
            <a:ext cx="6012571" cy="4529510"/>
          </a:xfrm>
          <a:prstGeom prst="rect">
            <a:avLst/>
          </a:prstGeom>
          <a:noFill/>
          <a:ln>
            <a:solidFill>
              <a:srgbClr val="002060"/>
            </a:solidFill>
          </a:ln>
        </p:spPr>
        <p:txBody>
          <a:bodyPr wrap="square">
            <a:spAutoFit/>
          </a:bodyPr>
          <a:lstStyle/>
          <a:p>
            <a:pPr>
              <a:lnSpc>
                <a:spcPct val="150000"/>
              </a:lnSpc>
              <a:spcBef>
                <a:spcPts val="600"/>
              </a:spcBef>
              <a:defRPr/>
            </a:pPr>
            <a:r>
              <a:rPr lang="zh-CN" altLang="en-US" sz="2400" b="1" noProof="1">
                <a:latin typeface="Arial" panose="020b0604020202020204" pitchFamily="34" charset="0"/>
                <a:ea typeface="微软雅黑" panose="020b0503020204020204" charset="-122"/>
                <a:cs typeface="Calibri" panose="020f0502020204030204"/>
                <a:sym typeface="Arial" panose="020b0604020202020204" pitchFamily="34" charset="0"/>
              </a:rPr>
              <a:t>①</a:t>
            </a:r>
            <a:r>
              <a:rPr lang="zh-CN" altLang="en-US" sz="2400" b="1">
                <a:latin typeface="Arial" panose="020b0604020202020204" pitchFamily="34" charset="0"/>
                <a:ea typeface="微软雅黑" panose="020b0503020204020204" charset="-122"/>
                <a:sym typeface="Arial" panose="020b0604020202020204" pitchFamily="34" charset="0"/>
              </a:rPr>
              <a:t>是题干材料主体部分本身包含逻辑关系，对应的</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正确选项就必须是包含符合题干材料逻辑关系的选项</a:t>
            </a:r>
            <a:r>
              <a:rPr lang="zh-CN" altLang="en-US" sz="2400" b="1">
                <a:latin typeface="Arial" panose="020b0604020202020204" pitchFamily="34" charset="0"/>
                <a:ea typeface="微软雅黑" panose="020b0503020204020204" charset="-122"/>
                <a:sym typeface="Arial" panose="020b0604020202020204" pitchFamily="34" charset="0"/>
              </a:rPr>
              <a:t>。那些不包含或不符合题干材料蕴含的逻辑关系的选项就是错误项。</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50000"/>
              </a:lnSpc>
              <a:spcBef>
                <a:spcPts val="600"/>
              </a:spcBef>
              <a:defRPr/>
            </a:pPr>
            <a:r>
              <a:rPr lang="zh-CN" altLang="en-US" sz="2400" b="1">
                <a:latin typeface="Arial" panose="020b0604020202020204" pitchFamily="34" charset="0"/>
                <a:ea typeface="微软雅黑" panose="020b0503020204020204" charset="-122"/>
                <a:cs typeface="Calibri" panose="020f0502020204030204"/>
                <a:sym typeface="Arial" panose="020b0604020202020204" pitchFamily="34" charset="0"/>
              </a:rPr>
              <a:t>②</a:t>
            </a:r>
            <a:r>
              <a:rPr lang="zh-CN" altLang="en-US" sz="2400" b="1">
                <a:latin typeface="Arial" panose="020b0604020202020204" pitchFamily="34" charset="0"/>
                <a:ea typeface="微软雅黑" panose="020b0503020204020204" charset="-122"/>
                <a:sym typeface="Arial" panose="020b0604020202020204" pitchFamily="34" charset="0"/>
              </a:rPr>
              <a:t>是题干材料本身并没有呈现逻辑关系的信息，但是，</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和题干材料能构成符合逻辑推理的选项就是正确选项</a:t>
            </a:r>
            <a:r>
              <a:rPr lang="zh-CN" altLang="en-US" sz="2400" b="1">
                <a:latin typeface="Arial" panose="020b0604020202020204" pitchFamily="34" charset="0"/>
                <a:ea typeface="微软雅黑" panose="020b0503020204020204" charset="-122"/>
                <a:sym typeface="Arial" panose="020b0604020202020204" pitchFamily="34" charset="0"/>
              </a:rPr>
              <a:t>，这种情况往往比较常见。</a:t>
            </a:r>
            <a:endParaRPr lang="en-US" altLang="zh-CN" sz="2400" b="1">
              <a:latin typeface="Arial" panose="020b0604020202020204" pitchFamily="34" charset="0"/>
              <a:ea typeface="微软雅黑" panose="020b0503020204020204" charset="-122"/>
              <a:sym typeface="Arial" panose="020b0604020202020204" pitchFamily="34" charset="0"/>
            </a:endParaRPr>
          </a:p>
        </p:txBody>
      </p:sp>
      <p:sp>
        <p:nvSpPr>
          <p:cNvPr id="10" name="文本框 9" title=""/>
          <p:cNvSpPr txBox="1"/>
          <p:nvPr>
            <p:custDataLst>
              <p:tags r:id="rId10"/>
            </p:custDataLst>
          </p:nvPr>
        </p:nvSpPr>
        <p:spPr>
          <a:xfrm>
            <a:off x="7093258" y="885092"/>
            <a:ext cx="3151573" cy="461665"/>
          </a:xfrm>
          <a:prstGeom prst="rect">
            <a:avLst/>
          </a:prstGeom>
          <a:solidFill>
            <a:srgbClr val="C8AFF6"/>
          </a:solidFill>
        </p:spPr>
        <p:txBody>
          <a:bodyPr wrap="square">
            <a:spAutoFit/>
          </a:bodyPr>
          <a:lstStyle/>
          <a:p>
            <a:pPr algn="ctr"/>
            <a:r>
              <a:rPr lang="zh-CN" altLang="en-US" sz="2400" b="1">
                <a:latin typeface="Arial" panose="020b0604020202020204" pitchFamily="34" charset="0"/>
                <a:ea typeface="微软雅黑" panose="020b0503020204020204" charset="-122"/>
                <a:sym typeface="Arial" panose="020b0604020202020204" pitchFamily="34" charset="0"/>
              </a:rPr>
              <a:t>逻辑的基本规律</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2" name="文本框 11" title=""/>
          <p:cNvSpPr txBox="1"/>
          <p:nvPr>
            <p:custDataLst>
              <p:tags r:id="rId11"/>
            </p:custDataLst>
          </p:nvPr>
        </p:nvSpPr>
        <p:spPr>
          <a:xfrm>
            <a:off x="6640495" y="1808370"/>
            <a:ext cx="1344865" cy="461665"/>
          </a:xfrm>
          <a:prstGeom prst="rect">
            <a:avLst/>
          </a:prstGeom>
          <a:solidFill>
            <a:srgbClr val="C8AFF6"/>
          </a:solidFill>
        </p:spPr>
        <p:txBody>
          <a:bodyPr wrap="square">
            <a:spAutoFit/>
          </a:bodyPr>
          <a:lstStyle/>
          <a:p>
            <a:pPr algn="ctr"/>
            <a:r>
              <a:rPr lang="zh-CN" altLang="en-US" sz="2400" b="1">
                <a:latin typeface="Arial" panose="020b0604020202020204" pitchFamily="34" charset="0"/>
                <a:ea typeface="微软雅黑" panose="020b0503020204020204" charset="-122"/>
                <a:sym typeface="Arial" panose="020b0604020202020204" pitchFamily="34" charset="0"/>
              </a:rPr>
              <a:t>同一律</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4" name="文本框 13" title=""/>
          <p:cNvSpPr txBox="1"/>
          <p:nvPr>
            <p:custDataLst>
              <p:tags r:id="rId12"/>
            </p:custDataLst>
          </p:nvPr>
        </p:nvSpPr>
        <p:spPr>
          <a:xfrm>
            <a:off x="6613864" y="3029492"/>
            <a:ext cx="1322772" cy="461665"/>
          </a:xfrm>
          <a:prstGeom prst="rect">
            <a:avLst/>
          </a:prstGeom>
          <a:solidFill>
            <a:srgbClr val="C8AFF6"/>
          </a:solidFill>
        </p:spPr>
        <p:txBody>
          <a:bodyPr wrap="square">
            <a:spAutoFit/>
          </a:bodyPr>
          <a:lstStyle/>
          <a:p>
            <a:pPr algn="ctr"/>
            <a:r>
              <a:rPr lang="zh-CN" altLang="en-US" sz="2400" b="1">
                <a:latin typeface="Arial" panose="020b0604020202020204" pitchFamily="34" charset="0"/>
                <a:ea typeface="微软雅黑" panose="020b0503020204020204" charset="-122"/>
                <a:sym typeface="Arial" panose="020b0604020202020204" pitchFamily="34" charset="0"/>
              </a:rPr>
              <a:t>矛盾律</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6" name="文本框 15" title=""/>
          <p:cNvSpPr txBox="1"/>
          <p:nvPr>
            <p:custDataLst>
              <p:tags r:id="rId13"/>
            </p:custDataLst>
          </p:nvPr>
        </p:nvSpPr>
        <p:spPr>
          <a:xfrm>
            <a:off x="6622741" y="4081055"/>
            <a:ext cx="1333819" cy="461665"/>
          </a:xfrm>
          <a:prstGeom prst="rect">
            <a:avLst/>
          </a:prstGeom>
          <a:solidFill>
            <a:srgbClr val="C8AFF6"/>
          </a:solidFill>
        </p:spPr>
        <p:txBody>
          <a:bodyPr wrap="square">
            <a:spAutoFit/>
          </a:bodyPr>
          <a:lstStyle/>
          <a:p>
            <a:pPr algn="ctr"/>
            <a:r>
              <a:rPr lang="zh-CN" altLang="en-US" sz="2400" b="1">
                <a:latin typeface="Arial" panose="020b0604020202020204" pitchFamily="34" charset="0"/>
                <a:ea typeface="微软雅黑" panose="020b0503020204020204" charset="-122"/>
                <a:sym typeface="Arial" panose="020b0604020202020204" pitchFamily="34" charset="0"/>
              </a:rPr>
              <a:t>排中律</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8" name="文本框 17" title=""/>
          <p:cNvSpPr txBox="1"/>
          <p:nvPr>
            <p:custDataLst>
              <p:tags r:id="rId14"/>
            </p:custDataLst>
          </p:nvPr>
        </p:nvSpPr>
        <p:spPr>
          <a:xfrm>
            <a:off x="6254750" y="5332805"/>
            <a:ext cx="1897171" cy="461665"/>
          </a:xfrm>
          <a:prstGeom prst="rect">
            <a:avLst/>
          </a:prstGeom>
          <a:solidFill>
            <a:srgbClr val="C8AFF6"/>
          </a:solidFill>
        </p:spPr>
        <p:txBody>
          <a:bodyPr wrap="square">
            <a:spAutoFit/>
          </a:bodyPr>
          <a:lstStyle/>
          <a:p>
            <a:pPr algn="ctr"/>
            <a:r>
              <a:rPr lang="zh-CN" altLang="en-US" sz="2400" b="1">
                <a:latin typeface="Arial" panose="020b0604020202020204" pitchFamily="34" charset="0"/>
                <a:ea typeface="微软雅黑" panose="020b0503020204020204" charset="-122"/>
                <a:sym typeface="Arial" panose="020b0604020202020204" pitchFamily="34" charset="0"/>
              </a:rPr>
              <a:t>理由充足律</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20" name="文本框 19" title=""/>
          <p:cNvSpPr txBox="1"/>
          <p:nvPr>
            <p:custDataLst>
              <p:tags r:id="rId15"/>
            </p:custDataLst>
          </p:nvPr>
        </p:nvSpPr>
        <p:spPr>
          <a:xfrm>
            <a:off x="8149700" y="1501196"/>
            <a:ext cx="3742263" cy="1015663"/>
          </a:xfrm>
          <a:prstGeom prst="rect">
            <a:avLst/>
          </a:prstGeom>
          <a:solidFill>
            <a:schemeClr val="bg2"/>
          </a:solidFill>
          <a:ln>
            <a:solidFill>
              <a:srgbClr val="002060"/>
            </a:solidFill>
          </a:ln>
        </p:spPr>
        <p:txBody>
          <a:bodyPr wrap="square">
            <a:spAutoFit/>
          </a:bodyPr>
          <a:lstStyle/>
          <a:p>
            <a:r>
              <a:rPr lang="zh-CN" altLang="en-US" sz="2000" b="1">
                <a:latin typeface="Arial" panose="020b0604020202020204" pitchFamily="34" charset="0"/>
                <a:ea typeface="微软雅黑" panose="020b0503020204020204" charset="-122"/>
                <a:sym typeface="Arial" panose="020b0604020202020204" pitchFamily="34" charset="0"/>
              </a:rPr>
              <a:t>任何一个思想前后要一致</a:t>
            </a:r>
            <a:endParaRPr lang="en-US" altLang="zh-CN" sz="2000" b="1">
              <a:latin typeface="Arial" panose="020b0604020202020204" pitchFamily="34" charset="0"/>
              <a:ea typeface="微软雅黑" panose="020b0503020204020204" charset="-122"/>
              <a:sym typeface="Arial" panose="020b0604020202020204" pitchFamily="34" charset="0"/>
            </a:endParaRPr>
          </a:p>
          <a:p>
            <a:r>
              <a:rPr lang="zh-CN" altLang="en-US" sz="2000" b="1">
                <a:latin typeface="Arial" panose="020b0604020202020204" pitchFamily="34" charset="0"/>
                <a:ea typeface="微软雅黑" panose="020b0503020204020204" charset="-122"/>
                <a:sym typeface="Arial" panose="020b0604020202020204" pitchFamily="34" charset="0"/>
              </a:rPr>
              <a:t>逻辑错误</a:t>
            </a:r>
            <a:r>
              <a:rPr lang="en-US" altLang="zh-CN" sz="2000" b="1">
                <a:latin typeface="Arial" panose="020b0604020202020204" pitchFamily="34" charset="0"/>
                <a:ea typeface="微软雅黑" panose="020b0503020204020204" charset="-122"/>
                <a:sym typeface="Arial" panose="020b0604020202020204" pitchFamily="34" charset="0"/>
              </a:rPr>
              <a:t>:</a:t>
            </a:r>
            <a:r>
              <a:rPr lang="zh-CN" altLang="en-US" sz="2000" b="1">
                <a:solidFill>
                  <a:srgbClr val="FF0000"/>
                </a:solidFill>
                <a:latin typeface="Arial" panose="020b0604020202020204" pitchFamily="34" charset="0"/>
                <a:ea typeface="微软雅黑" panose="020b0503020204020204" charset="-122"/>
                <a:sym typeface="Arial" panose="020b0604020202020204" pitchFamily="34" charset="0"/>
              </a:rPr>
              <a:t>混淆或偷换概念</a:t>
            </a:r>
            <a:r>
              <a:rPr lang="en-US" altLang="zh-CN" sz="20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000" b="1">
                <a:solidFill>
                  <a:srgbClr val="FF0000"/>
                </a:solidFill>
                <a:latin typeface="Arial" panose="020b0604020202020204" pitchFamily="34" charset="0"/>
                <a:ea typeface="微软雅黑" panose="020b0503020204020204" charset="-122"/>
                <a:sym typeface="Arial" panose="020b0604020202020204" pitchFamily="34" charset="0"/>
              </a:rPr>
              <a:t>转移论题</a:t>
            </a:r>
            <a:endParaRPr lang="zh-CN" altLang="en-US" sz="20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22" name="文本框 21" title=""/>
          <p:cNvSpPr txBox="1"/>
          <p:nvPr>
            <p:custDataLst>
              <p:tags r:id="rId16"/>
            </p:custDataLst>
          </p:nvPr>
        </p:nvSpPr>
        <p:spPr>
          <a:xfrm>
            <a:off x="8140822" y="2888626"/>
            <a:ext cx="3751141" cy="707886"/>
          </a:xfrm>
          <a:prstGeom prst="rect">
            <a:avLst/>
          </a:prstGeom>
          <a:solidFill>
            <a:schemeClr val="bg2"/>
          </a:solidFill>
          <a:ln>
            <a:solidFill>
              <a:srgbClr val="002060"/>
            </a:solidFill>
          </a:ln>
        </p:spPr>
        <p:txBody>
          <a:bodyPr wrap="square">
            <a:spAutoFit/>
          </a:bodyPr>
          <a:lstStyle/>
          <a:p>
            <a:r>
              <a:rPr lang="zh-CN" altLang="en-US" sz="2000" b="1">
                <a:latin typeface="Arial" panose="020b0604020202020204" pitchFamily="34" charset="0"/>
                <a:ea typeface="微软雅黑" panose="020b0503020204020204" charset="-122"/>
                <a:sym typeface="Arial" panose="020b0604020202020204" pitchFamily="34" charset="0"/>
              </a:rPr>
              <a:t>矛盾或反对的两个命题不能同真</a:t>
            </a:r>
            <a:endParaRPr lang="en-US" altLang="zh-CN" sz="2000" b="1">
              <a:latin typeface="Arial" panose="020b0604020202020204" pitchFamily="34" charset="0"/>
              <a:ea typeface="微软雅黑" panose="020b0503020204020204" charset="-122"/>
              <a:sym typeface="Arial" panose="020b0604020202020204" pitchFamily="34" charset="0"/>
            </a:endParaRPr>
          </a:p>
          <a:p>
            <a:r>
              <a:rPr lang="zh-CN" altLang="en-US" sz="2000" b="1">
                <a:latin typeface="Arial" panose="020b0604020202020204" pitchFamily="34" charset="0"/>
                <a:ea typeface="微软雅黑" panose="020b0503020204020204" charset="-122"/>
                <a:sym typeface="Arial" panose="020b0604020202020204" pitchFamily="34" charset="0"/>
              </a:rPr>
              <a:t>逻辑错误</a:t>
            </a:r>
            <a:r>
              <a:rPr lang="en-US" altLang="zh-CN" sz="2000" b="1">
                <a:latin typeface="Arial" panose="020b0604020202020204" pitchFamily="34" charset="0"/>
                <a:ea typeface="微软雅黑" panose="020b0503020204020204" charset="-122"/>
                <a:sym typeface="Arial" panose="020b0604020202020204" pitchFamily="34" charset="0"/>
              </a:rPr>
              <a:t>:</a:t>
            </a:r>
            <a:r>
              <a:rPr lang="zh-CN" altLang="en-US" sz="2000" b="1">
                <a:solidFill>
                  <a:srgbClr val="FF0000"/>
                </a:solidFill>
                <a:latin typeface="Arial" panose="020b0604020202020204" pitchFamily="34" charset="0"/>
                <a:ea typeface="微软雅黑" panose="020b0503020204020204" charset="-122"/>
                <a:sym typeface="Arial" panose="020b0604020202020204" pitchFamily="34" charset="0"/>
              </a:rPr>
              <a:t>自相矛盾</a:t>
            </a:r>
            <a:endParaRPr lang="zh-CN" altLang="en-US" sz="20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24" name="文本框 23" title=""/>
          <p:cNvSpPr txBox="1"/>
          <p:nvPr>
            <p:custDataLst>
              <p:tags r:id="rId17"/>
            </p:custDataLst>
          </p:nvPr>
        </p:nvSpPr>
        <p:spPr>
          <a:xfrm>
            <a:off x="8163448" y="3912378"/>
            <a:ext cx="3728515" cy="707886"/>
          </a:xfrm>
          <a:prstGeom prst="rect">
            <a:avLst/>
          </a:prstGeom>
          <a:solidFill>
            <a:schemeClr val="bg2"/>
          </a:solidFill>
          <a:ln>
            <a:solidFill>
              <a:srgbClr val="002060"/>
            </a:solidFill>
          </a:ln>
        </p:spPr>
        <p:txBody>
          <a:bodyPr wrap="square">
            <a:spAutoFit/>
          </a:bodyPr>
          <a:lstStyle/>
          <a:p>
            <a:r>
              <a:rPr lang="zh-CN" altLang="en-US" sz="2000" b="1">
                <a:latin typeface="Arial" panose="020b0604020202020204" pitchFamily="34" charset="0"/>
                <a:ea typeface="微软雅黑" panose="020b0503020204020204" charset="-122"/>
                <a:sym typeface="Arial" panose="020b0604020202020204" pitchFamily="34" charset="0"/>
              </a:rPr>
              <a:t>互为矛盾的两个命题不能同假</a:t>
            </a:r>
            <a:endParaRPr lang="en-US" altLang="zh-CN" sz="2000" b="1">
              <a:latin typeface="Arial" panose="020b0604020202020204" pitchFamily="34" charset="0"/>
              <a:ea typeface="微软雅黑" panose="020b0503020204020204" charset="-122"/>
              <a:sym typeface="Arial" panose="020b0604020202020204" pitchFamily="34" charset="0"/>
            </a:endParaRPr>
          </a:p>
          <a:p>
            <a:r>
              <a:rPr lang="zh-CN" altLang="en-US" sz="2000" b="1">
                <a:latin typeface="Arial" panose="020b0604020202020204" pitchFamily="34" charset="0"/>
                <a:ea typeface="微软雅黑" panose="020b0503020204020204" charset="-122"/>
                <a:sym typeface="Arial" panose="020b0604020202020204" pitchFamily="34" charset="0"/>
              </a:rPr>
              <a:t>逻辑错误</a:t>
            </a:r>
            <a:r>
              <a:rPr lang="en-US" altLang="zh-CN" sz="20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000" b="1">
                <a:solidFill>
                  <a:srgbClr val="FF0000"/>
                </a:solidFill>
                <a:latin typeface="Arial" panose="020b0604020202020204" pitchFamily="34" charset="0"/>
                <a:ea typeface="微软雅黑" panose="020b0503020204020204" charset="-122"/>
                <a:sym typeface="Arial" panose="020b0604020202020204" pitchFamily="34" charset="0"/>
              </a:rPr>
              <a:t>模棱两不可</a:t>
            </a:r>
            <a:endParaRPr lang="zh-CN" altLang="en-US" sz="20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26" name="文本框 25" title=""/>
          <p:cNvSpPr txBox="1"/>
          <p:nvPr>
            <p:custDataLst>
              <p:tags r:id="rId18"/>
            </p:custDataLst>
          </p:nvPr>
        </p:nvSpPr>
        <p:spPr>
          <a:xfrm>
            <a:off x="8238477" y="4972365"/>
            <a:ext cx="3653486" cy="1015663"/>
          </a:xfrm>
          <a:prstGeom prst="rect">
            <a:avLst/>
          </a:prstGeom>
          <a:solidFill>
            <a:schemeClr val="bg2"/>
          </a:solidFill>
          <a:ln>
            <a:solidFill>
              <a:srgbClr val="002060"/>
            </a:solidFill>
          </a:ln>
        </p:spPr>
        <p:txBody>
          <a:bodyPr wrap="square">
            <a:spAutoFit/>
          </a:bodyPr>
          <a:lstStyle/>
          <a:p>
            <a:r>
              <a:rPr lang="zh-CN" altLang="en-US" sz="2000" b="1">
                <a:latin typeface="Arial" panose="020b0604020202020204" pitchFamily="34" charset="0"/>
                <a:ea typeface="微软雅黑" panose="020b0503020204020204" charset="-122"/>
                <a:sym typeface="Arial" panose="020b0604020202020204" pitchFamily="34" charset="0"/>
              </a:rPr>
              <a:t>理由必须真实，理由必须充足</a:t>
            </a:r>
            <a:endParaRPr lang="en-US" altLang="zh-CN" sz="2000" b="1">
              <a:latin typeface="Arial" panose="020b0604020202020204" pitchFamily="34" charset="0"/>
              <a:ea typeface="微软雅黑" panose="020b0503020204020204" charset="-122"/>
              <a:sym typeface="Arial" panose="020b0604020202020204" pitchFamily="34" charset="0"/>
            </a:endParaRPr>
          </a:p>
          <a:p>
            <a:r>
              <a:rPr lang="zh-CN" altLang="en-US" sz="2000" b="1">
                <a:latin typeface="Arial" panose="020b0604020202020204" pitchFamily="34" charset="0"/>
                <a:ea typeface="微软雅黑" panose="020b0503020204020204" charset="-122"/>
                <a:sym typeface="Arial" panose="020b0604020202020204" pitchFamily="34" charset="0"/>
              </a:rPr>
              <a:t>逻辑错误</a:t>
            </a:r>
            <a:r>
              <a:rPr lang="en-US" altLang="zh-CN" sz="2000" b="1">
                <a:latin typeface="Arial" panose="020b0604020202020204" pitchFamily="34" charset="0"/>
                <a:ea typeface="微软雅黑" panose="020b0503020204020204" charset="-122"/>
                <a:sym typeface="Arial" panose="020b0604020202020204" pitchFamily="34" charset="0"/>
              </a:rPr>
              <a:t>:</a:t>
            </a:r>
            <a:r>
              <a:rPr lang="zh-CN" altLang="en-US" sz="2000" b="1">
                <a:solidFill>
                  <a:srgbClr val="FF0000"/>
                </a:solidFill>
                <a:latin typeface="Arial" panose="020b0604020202020204" pitchFamily="34" charset="0"/>
                <a:ea typeface="微软雅黑" panose="020b0503020204020204" charset="-122"/>
                <a:sym typeface="Arial" panose="020b0604020202020204" pitchFamily="34" charset="0"/>
              </a:rPr>
              <a:t>以偏概全</a:t>
            </a:r>
            <a:r>
              <a:rPr lang="en-US" altLang="zh-CN" sz="20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000" b="1">
                <a:solidFill>
                  <a:srgbClr val="FF0000"/>
                </a:solidFill>
                <a:latin typeface="Arial" panose="020b0604020202020204" pitchFamily="34" charset="0"/>
                <a:ea typeface="微软雅黑" panose="020b0503020204020204" charset="-122"/>
                <a:sym typeface="Arial" panose="020b0604020202020204" pitchFamily="34" charset="0"/>
              </a:rPr>
              <a:t>推不出</a:t>
            </a:r>
            <a:r>
              <a:rPr lang="en-US" altLang="zh-CN" sz="2000" b="1">
                <a:latin typeface="Arial" panose="020b0604020202020204" pitchFamily="34" charset="0"/>
                <a:ea typeface="微软雅黑" panose="020b0503020204020204" charset="-122"/>
                <a:sym typeface="Arial" panose="020b0604020202020204" pitchFamily="34" charset="0"/>
              </a:rPr>
              <a:t>(</a:t>
            </a:r>
            <a:r>
              <a:rPr lang="zh-CN" altLang="en-US" sz="2000" b="1">
                <a:latin typeface="Arial" panose="020b0604020202020204" pitchFamily="34" charset="0"/>
                <a:ea typeface="微软雅黑" panose="020b0503020204020204" charset="-122"/>
                <a:sym typeface="Arial" panose="020b0604020202020204" pitchFamily="34" charset="0"/>
              </a:rPr>
              <a:t>条件和结论之间没有必然联系</a:t>
            </a:r>
            <a:r>
              <a:rPr lang="en-US" altLang="zh-CN" sz="2000" b="1">
                <a:latin typeface="Arial" panose="020b0604020202020204" pitchFamily="34" charset="0"/>
                <a:ea typeface="微软雅黑" panose="020b0503020204020204" charset="-122"/>
                <a:sym typeface="Arial" panose="020b0604020202020204" pitchFamily="34" charset="0"/>
              </a:rPr>
              <a:t>)</a:t>
            </a:r>
            <a:endParaRPr lang="zh-CN" altLang="en-US" sz="2000" b="1">
              <a:latin typeface="Arial" panose="020b0604020202020204" pitchFamily="34" charset="0"/>
              <a:ea typeface="微软雅黑" panose="020b0503020204020204" charset="-122"/>
              <a:sym typeface="Arial" panose="020b0604020202020204" pitchFamily="34" charset="0"/>
            </a:endParaRPr>
          </a:p>
        </p:txBody>
      </p:sp>
      <p:pic>
        <p:nvPicPr>
          <p:cNvPr id="5" name="Picture 5"/>
          <p:cNvPicPr>
            <a:picLocks noChangeAspect="1"/>
          </p:cNvPicPr>
          <p:nvPr>
            <p:custDataLst>
              <p:tags r:id="rId20"/>
            </p:custDataLst>
          </p:nvPr>
        </p:nvPicPr>
        <p:blipFill>
          <a:blip r:embed="rId19"/>
          <a:stretch>
            <a:fillRect/>
          </a:stretch>
        </p:blipFill>
        <p:spPr>
          <a:xfrm flipH="1">
            <a:off x="10515600" y="10807700"/>
            <a:ext cx="0" cy="0"/>
          </a:xfrm>
          <a:prstGeom prst="rect">
            <a:avLst/>
          </a:prstGeom>
          <a:ln>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ppt_x"/>
                                          </p:val>
                                        </p:tav>
                                        <p:tav tm="100000">
                                          <p:val>
                                            <p:strVal val="#ppt_x"/>
                                          </p:val>
                                        </p:tav>
                                      </p:tavLst>
                                    </p:anim>
                                    <p:anim calcmode="lin" valueType="num">
                                      <p:cBhvr additive="base">
                                        <p:cTn id="5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16" grpId="0" animBg="1"/>
      <p:bldP spid="18" grpId="0" animBg="1"/>
      <p:bldP spid="20" grpId="0" animBg="1"/>
      <p:bldP spid="22" grpId="0" animBg="1"/>
      <p:bldP spid="24" grpId="0" animBg="1"/>
      <p:bldP spid="26" grpId="0" animBg="1"/>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矩形 1" title=""/>
          <p:cNvSpPr/>
          <p:nvPr>
            <p:custDataLst>
              <p:tags r:id="rId4"/>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9" title=""/>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21920" y="0"/>
            <a:ext cx="819150" cy="819150"/>
          </a:xfrm>
          <a:prstGeom prst="rect">
            <a:avLst/>
          </a:prstGeom>
        </p:spPr>
      </p:pic>
      <p:sp>
        <p:nvSpPr>
          <p:cNvPr id="4" name="Hexin Shape 5" title=""/>
          <p:cNvSpPr/>
          <p:nvPr>
            <p:custDataLst>
              <p:tags r:id="rId8"/>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四辨选项</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9"/>
            </p:custDataLst>
          </p:nvPr>
        </p:nvSpPr>
        <p:spPr>
          <a:xfrm>
            <a:off x="160230" y="1310780"/>
            <a:ext cx="11731733" cy="2921505"/>
          </a:xfrm>
          <a:prstGeom prst="rect">
            <a:avLst/>
          </a:prstGeom>
          <a:noFill/>
        </p:spPr>
        <p:txBody>
          <a:bodyPr wrap="square">
            <a:spAutoFit/>
          </a:bodyPr>
          <a:lstStyle/>
          <a:p>
            <a:pPr marL="266700" indent="-266700">
              <a:lnSpc>
                <a:spcPct val="13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·湖南高考·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15</a:t>
            </a: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1919</a:t>
            </a:r>
            <a:r>
              <a:rPr lang="zh-CN" altLang="zh-CN" sz="2400" b="1" kern="100">
                <a:effectLst/>
                <a:latin typeface="Arial" panose="020b0604020202020204" pitchFamily="34" charset="0"/>
                <a:ea typeface="微软雅黑" panose="020b0503020204020204" charset="-122"/>
                <a:sym typeface="Arial" panose="020b0604020202020204" pitchFamily="34" charset="0"/>
              </a:rPr>
              <a:t>年，美国总统威尔逊表示：“世界大乱要求毫不延缓地研究劳资关系中出现的困难，迫使我们把自己家里的事情整顿好。坦白地说，在没有承认工人长期为之斗争的基本权利之前，是不可能经常地、稳定地调整好劳资关系的。”这表明（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十月革命产生了世界性影响</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美国国内革命形势渐趋成熟</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世界大战有利于各国改善工人待遇</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法西斯主义威胁到美国社会的稳定</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7" name="文本框 6" title=""/>
          <p:cNvSpPr txBox="1"/>
          <p:nvPr>
            <p:custDataLst>
              <p:tags r:id="rId10"/>
            </p:custDataLst>
          </p:nvPr>
        </p:nvSpPr>
        <p:spPr>
          <a:xfrm>
            <a:off x="3826708" y="728663"/>
            <a:ext cx="4856084" cy="580415"/>
          </a:xfrm>
          <a:prstGeom prst="rect">
            <a:avLst/>
          </a:prstGeom>
          <a:solidFill>
            <a:srgbClr val="FF0000"/>
          </a:solidFill>
        </p:spPr>
        <p:txBody>
          <a:bodyPr wrap="square">
            <a:spAutoFit/>
          </a:bodyPr>
          <a:lstStyle/>
          <a:p>
            <a:pPr algn="ctr">
              <a:lnSpc>
                <a:spcPct val="150000"/>
              </a:lnSpc>
              <a:spcBef>
                <a:spcPts val="600"/>
              </a:spcBef>
              <a:defRPr/>
            </a:pPr>
            <a:r>
              <a:rPr lang="zh-CN" altLang="en-US" sz="2400" b="1" spc="150" noProof="1">
                <a:solidFill>
                  <a:schemeClr val="bg1"/>
                </a:solidFill>
                <a:latin typeface="Arial" panose="020b0604020202020204" pitchFamily="34" charset="0"/>
                <a:ea typeface="微软雅黑" panose="020b0503020204020204" charset="-122"/>
                <a:sym typeface="Arial" panose="020b0604020202020204" pitchFamily="34" charset="0"/>
              </a:rPr>
              <a:t>选项判断四：逻辑推理</a:t>
            </a:r>
            <a:endPar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任意多边形: 形状 16" title=""/>
          <p:cNvSpPr/>
          <p:nvPr>
            <p:custDataLst>
              <p:tags r:id="rId11"/>
            </p:custDataLst>
          </p:nvPr>
        </p:nvSpPr>
        <p:spPr>
          <a:xfrm>
            <a:off x="3107185" y="1783079"/>
            <a:ext cx="1251752"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形状 16" title=""/>
          <p:cNvSpPr/>
          <p:nvPr>
            <p:custDataLst>
              <p:tags r:id="rId12"/>
            </p:custDataLst>
          </p:nvPr>
        </p:nvSpPr>
        <p:spPr>
          <a:xfrm flipV="1">
            <a:off x="773838" y="2663301"/>
            <a:ext cx="4162146" cy="106533"/>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16" title=""/>
          <p:cNvSpPr/>
          <p:nvPr>
            <p:custDataLst>
              <p:tags r:id="rId13"/>
            </p:custDataLst>
          </p:nvPr>
        </p:nvSpPr>
        <p:spPr>
          <a:xfrm flipV="1">
            <a:off x="577050" y="2237172"/>
            <a:ext cx="1020932"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20" name="组合 19" title=""/>
          <p:cNvGrpSpPr/>
          <p:nvPr>
            <p:custDataLst>
              <p:tags r:id="rId14"/>
            </p:custDataLst>
          </p:nvPr>
        </p:nvGrpSpPr>
        <p:grpSpPr>
          <a:xfrm>
            <a:off x="334963" y="4259578"/>
            <a:ext cx="11557000" cy="2316833"/>
            <a:chOff x="334963" y="4259578"/>
            <a:chExt cx="11557000" cy="2316833"/>
          </a:xfrm>
          <a:solidFill>
            <a:srgbClr val="E1D8F8"/>
          </a:solidFill>
        </p:grpSpPr>
        <p:grpSp>
          <p:nvGrpSpPr>
            <p:cNvPr id="19" name="组合 18"/>
            <p:cNvGrpSpPr/>
            <p:nvPr>
              <p:custDataLst>
                <p:tags r:id="rId15"/>
              </p:custDataLst>
            </p:nvPr>
          </p:nvGrpSpPr>
          <p:grpSpPr>
            <a:xfrm>
              <a:off x="334963" y="4259578"/>
              <a:ext cx="11557000" cy="1379545"/>
              <a:chOff x="334963" y="4632441"/>
              <a:chExt cx="11557000" cy="1379545"/>
            </a:xfrm>
            <a:grpFill/>
          </p:grpSpPr>
          <p:sp>
            <p:nvSpPr>
              <p:cNvPr id="11" name="文本框 10"/>
              <p:cNvSpPr txBox="1"/>
              <p:nvPr>
                <p:custDataLst>
                  <p:tags r:id="rId16"/>
                </p:custDataLst>
              </p:nvPr>
            </p:nvSpPr>
            <p:spPr>
              <a:xfrm>
                <a:off x="334963" y="4632441"/>
                <a:ext cx="11557000" cy="1379545"/>
              </a:xfrm>
              <a:prstGeom prst="rect">
                <a:avLst/>
              </a:prstGeom>
              <a:grp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1919</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美国              十月革命、一战结束</a:t>
                </a:r>
                <a:endPar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endParaRPr>
              </a:p>
              <a:p>
                <a:pPr lvl="0">
                  <a:lnSpc>
                    <a:spcPct val="120000"/>
                  </a:lnSpc>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关键词：主体   </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劳</a:t>
                </a:r>
                <a:r>
                  <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无产阶级</a:t>
                </a:r>
                <a:r>
                  <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资</a:t>
                </a:r>
                <a:r>
                  <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资产阶级</a:t>
                </a:r>
                <a:r>
                  <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关系</a:t>
                </a:r>
                <a:endParaRPr lang="en-US" altLang="zh-CN" sz="2400" b="1">
                  <a:latin typeface="Arial" panose="020b0604020202020204" pitchFamily="34" charset="0"/>
                  <a:ea typeface="微软雅黑" panose="020b0503020204020204" charset="-122"/>
                  <a:sym typeface="Arial" panose="020b0604020202020204" pitchFamily="34" charset="0"/>
                </a:endParaRPr>
              </a:p>
              <a:p>
                <a:pPr lvl="0">
                  <a:lnSpc>
                    <a:spcPct val="120000"/>
                  </a:lnSpc>
                  <a:defRPr/>
                </a:pP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题型：    </a:t>
                </a:r>
                <a:r>
                  <a:rPr lang="zh-CN" altLang="en-US" sz="2400" b="1" kern="100">
                    <a:latin typeface="Arial" panose="020b0604020202020204" pitchFamily="34" charset="0"/>
                    <a:ea typeface="微软雅黑" panose="020b0503020204020204" charset="-122"/>
                    <a:sym typeface="Arial" panose="020b0604020202020204" pitchFamily="34" charset="0"/>
                  </a:rPr>
                  <a:t>表明       </a:t>
                </a: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实质</a:t>
                </a:r>
                <a:r>
                  <a:rPr lang="zh-CN" altLang="en-US" sz="2400" b="1" kern="100">
                    <a:latin typeface="Arial" panose="020b0604020202020204" pitchFamily="34" charset="0"/>
                    <a:ea typeface="微软雅黑" panose="020b0503020204020204" charset="-122"/>
                    <a:sym typeface="Arial" panose="020b0604020202020204" pitchFamily="34" charset="0"/>
                  </a:rPr>
                  <a:t>类</a:t>
                </a:r>
                <a:endParaRPr lang="en-US" altLang="zh-CN" sz="2400" b="1" kern="100">
                  <a:latin typeface="Arial" panose="020b0604020202020204" pitchFamily="34" charset="0"/>
                  <a:ea typeface="微软雅黑" panose="020b0503020204020204" charset="-122"/>
                  <a:sym typeface="Arial" panose="020b0604020202020204" pitchFamily="34" charset="0"/>
                </a:endParaRPr>
              </a:p>
            </p:txBody>
          </p:sp>
          <p:sp>
            <p:nvSpPr>
              <p:cNvPr id="12" name="箭头: 右 11"/>
              <p:cNvSpPr/>
              <p:nvPr>
                <p:custDataLst>
                  <p:tags r:id="rId17"/>
                </p:custDataLst>
              </p:nvPr>
            </p:nvSpPr>
            <p:spPr>
              <a:xfrm>
                <a:off x="3116062" y="4729913"/>
                <a:ext cx="630315" cy="319596"/>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箭头: 右 12"/>
              <p:cNvSpPr/>
              <p:nvPr>
                <p:custDataLst>
                  <p:tags r:id="rId18"/>
                </p:custDataLst>
              </p:nvPr>
            </p:nvSpPr>
            <p:spPr>
              <a:xfrm>
                <a:off x="2334828" y="5619158"/>
                <a:ext cx="365464" cy="319596"/>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nvGrpSpPr>
            <p:cNvPr id="18" name="组合 17"/>
            <p:cNvGrpSpPr/>
            <p:nvPr>
              <p:custDataLst>
                <p:tags r:id="rId19"/>
              </p:custDataLst>
            </p:nvPr>
          </p:nvGrpSpPr>
          <p:grpSpPr>
            <a:xfrm>
              <a:off x="334963" y="5641732"/>
              <a:ext cx="11557000" cy="934679"/>
              <a:chOff x="334963" y="5828164"/>
              <a:chExt cx="11557000" cy="934679"/>
            </a:xfrm>
            <a:grpFill/>
          </p:grpSpPr>
          <p:sp>
            <p:nvSpPr>
              <p:cNvPr id="15" name="文本框 14"/>
              <p:cNvSpPr txBox="1"/>
              <p:nvPr>
                <p:custDataLst>
                  <p:tags r:id="rId20"/>
                </p:custDataLst>
              </p:nvPr>
            </p:nvSpPr>
            <p:spPr>
              <a:xfrm>
                <a:off x="334963" y="5828164"/>
                <a:ext cx="11557000" cy="934679"/>
              </a:xfrm>
              <a:prstGeom prst="rect">
                <a:avLst/>
              </a:prstGeom>
              <a:grpFill/>
            </p:spPr>
            <p:txBody>
              <a:bodyPr wrap="square">
                <a:spAutoFit/>
              </a:bodyPr>
              <a:lstStyle/>
              <a:p>
                <a:pPr>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逻辑推理：</a:t>
                </a:r>
                <a:r>
                  <a:rPr lang="zh-CN" altLang="en-US" sz="2400" b="1">
                    <a:latin typeface="Arial" panose="020b0604020202020204" pitchFamily="34" charset="0"/>
                    <a:ea typeface="微软雅黑" panose="020b0503020204020204" charset="-122"/>
                    <a:sym typeface="Arial" panose="020b0604020202020204" pitchFamily="34" charset="0"/>
                  </a:rPr>
                  <a:t>劳资关系紧张使资产阶级的统治出现了危机</a:t>
                </a:r>
                <a:r>
                  <a:rPr lang="en-US" altLang="zh-CN" sz="2400" b="1">
                    <a:latin typeface="Arial" panose="020b0604020202020204" pitchFamily="34" charset="0"/>
                    <a:ea typeface="微软雅黑" panose="020b0503020204020204" charset="-122"/>
                    <a:sym typeface="Arial" panose="020b0604020202020204" pitchFamily="34" charset="0"/>
                  </a:rPr>
                  <a:t>       </a:t>
                </a:r>
                <a:r>
                  <a:rPr lang="zh-CN" altLang="en-US" sz="2400" b="1">
                    <a:latin typeface="Arial" panose="020b0604020202020204" pitchFamily="34" charset="0"/>
                    <a:ea typeface="微软雅黑" panose="020b0503020204020204" charset="-122"/>
                    <a:sym typeface="Arial" panose="020b0604020202020204" pitchFamily="34" charset="0"/>
                  </a:rPr>
                  <a:t>十月革命使俄国无产阶级掌握了国家政权       威尔逊担心劳资关系问题会影响资产阶级的统治</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6" name="箭头: 右 15"/>
              <p:cNvSpPr/>
              <p:nvPr>
                <p:custDataLst>
                  <p:tags r:id="rId21"/>
                </p:custDataLst>
              </p:nvPr>
            </p:nvSpPr>
            <p:spPr>
              <a:xfrm>
                <a:off x="7840462" y="5975746"/>
                <a:ext cx="365464" cy="319596"/>
              </a:xfrm>
              <a:prstGeom prst="rightArrow">
                <a:avLst/>
              </a:prstGeom>
              <a:grp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箭头: 右 16"/>
              <p:cNvSpPr/>
              <p:nvPr>
                <p:custDataLst>
                  <p:tags r:id="rId22"/>
                </p:custDataLst>
              </p:nvPr>
            </p:nvSpPr>
            <p:spPr>
              <a:xfrm>
                <a:off x="2682535" y="6357485"/>
                <a:ext cx="365464" cy="319596"/>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sp>
        <p:nvSpPr>
          <p:cNvPr id="21" name="文本框 20" title=""/>
          <p:cNvSpPr txBox="1"/>
          <p:nvPr>
            <p:custDataLst>
              <p:tags r:id="rId23"/>
            </p:custDataLst>
          </p:nvPr>
        </p:nvSpPr>
        <p:spPr>
          <a:xfrm>
            <a:off x="263942" y="2875597"/>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nvGrpSpPr>
          <p:cNvPr id="26" name="组合 25" title=""/>
          <p:cNvGrpSpPr/>
          <p:nvPr>
            <p:custDataLst>
              <p:tags r:id="rId24"/>
            </p:custDataLst>
          </p:nvPr>
        </p:nvGrpSpPr>
        <p:grpSpPr>
          <a:xfrm>
            <a:off x="5681709" y="3018407"/>
            <a:ext cx="896644" cy="1162974"/>
            <a:chOff x="5734975" y="2982897"/>
            <a:chExt cx="896644" cy="1162974"/>
          </a:xfrm>
        </p:grpSpPr>
        <p:sp>
          <p:nvSpPr>
            <p:cNvPr id="22" name="圆角矩形 3"/>
            <p:cNvSpPr/>
            <p:nvPr>
              <p:custDataLst>
                <p:tags r:id="rId25"/>
              </p:custDataLst>
            </p:nvPr>
          </p:nvSpPr>
          <p:spPr>
            <a:xfrm>
              <a:off x="5734975" y="3275310"/>
              <a:ext cx="519776" cy="870561"/>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4" name="连接符: 曲线 23"/>
            <p:cNvCxnSpPr/>
            <p:nvPr>
              <p:custDataLst>
                <p:tags r:id="rId26"/>
              </p:custDataLst>
            </p:nvPr>
          </p:nvCxnSpPr>
          <p:spPr>
            <a:xfrm flipV="1">
              <a:off x="6254750" y="2982897"/>
              <a:ext cx="376869" cy="284086"/>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25" name="文本框 24" title=""/>
          <p:cNvSpPr txBox="1"/>
          <p:nvPr>
            <p:custDataLst>
              <p:tags r:id="rId27"/>
            </p:custDataLst>
          </p:nvPr>
        </p:nvSpPr>
        <p:spPr>
          <a:xfrm>
            <a:off x="7075503" y="2894120"/>
            <a:ext cx="1500326" cy="400110"/>
          </a:xfrm>
          <a:prstGeom prst="rect">
            <a:avLst/>
          </a:prstGeom>
          <a:solidFill>
            <a:schemeClr val="bg2"/>
          </a:solidFill>
          <a:ln>
            <a:solidFill>
              <a:srgbClr val="002060"/>
            </a:solidFill>
          </a:ln>
        </p:spPr>
        <p:txBody>
          <a:bodyPr wrap="square" rtlCol="0">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史实错误</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grpSp>
        <p:nvGrpSpPr>
          <p:cNvPr id="28" name="组合 27" title=""/>
          <p:cNvGrpSpPr/>
          <p:nvPr>
            <p:custDataLst>
              <p:tags r:id="rId28"/>
            </p:custDataLst>
          </p:nvPr>
        </p:nvGrpSpPr>
        <p:grpSpPr>
          <a:xfrm>
            <a:off x="2334827" y="3080551"/>
            <a:ext cx="3071674" cy="1118586"/>
            <a:chOff x="5539665" y="2743199"/>
            <a:chExt cx="3071674" cy="1118586"/>
          </a:xfrm>
        </p:grpSpPr>
        <p:sp>
          <p:nvSpPr>
            <p:cNvPr id="29" name="圆角矩形 3"/>
            <p:cNvSpPr/>
            <p:nvPr>
              <p:custDataLst>
                <p:tags r:id="rId29"/>
              </p:custDataLst>
            </p:nvPr>
          </p:nvSpPr>
          <p:spPr>
            <a:xfrm>
              <a:off x="5539665" y="3311370"/>
              <a:ext cx="3071674" cy="550415"/>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30" name="连接符: 曲线 29"/>
            <p:cNvCxnSpPr/>
            <p:nvPr>
              <p:custDataLst>
                <p:tags r:id="rId30"/>
              </p:custDataLst>
            </p:nvPr>
          </p:nvCxnSpPr>
          <p:spPr>
            <a:xfrm flipV="1">
              <a:off x="5761607" y="2743199"/>
              <a:ext cx="736847" cy="541538"/>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33" name="文本框 32" title=""/>
          <p:cNvSpPr txBox="1"/>
          <p:nvPr>
            <p:custDataLst>
              <p:tags r:id="rId31"/>
            </p:custDataLst>
          </p:nvPr>
        </p:nvSpPr>
        <p:spPr>
          <a:xfrm>
            <a:off x="3400146" y="2876365"/>
            <a:ext cx="2112885" cy="400110"/>
          </a:xfrm>
          <a:prstGeom prst="rect">
            <a:avLst/>
          </a:prstGeom>
          <a:solidFill>
            <a:schemeClr val="bg2"/>
          </a:solidFill>
          <a:ln>
            <a:solidFill>
              <a:srgbClr val="002060"/>
            </a:solidFill>
          </a:ln>
        </p:spPr>
        <p:txBody>
          <a:bodyPr wrap="square" rtlCol="0">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逻辑推理错误</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ppt_x"/>
                                          </p:val>
                                        </p:tav>
                                        <p:tav tm="100000">
                                          <p:val>
                                            <p:strVal val="#ppt_x"/>
                                          </p:val>
                                        </p:tav>
                                      </p:tavLst>
                                    </p:anim>
                                    <p:anim calcmode="lin" valueType="num">
                                      <p:cBhvr additive="base">
                                        <p:cTn id="5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fill="hold"/>
                                        <p:tgtEl>
                                          <p:spTgt spid="33"/>
                                        </p:tgtEl>
                                        <p:attrNameLst>
                                          <p:attrName>ppt_x</p:attrName>
                                        </p:attrNameLst>
                                      </p:cBhvr>
                                      <p:tavLst>
                                        <p:tav tm="0">
                                          <p:val>
                                            <p:strVal val="#ppt_x"/>
                                          </p:val>
                                        </p:tav>
                                        <p:tav tm="100000">
                                          <p:val>
                                            <p:strVal val="#ppt_x"/>
                                          </p:val>
                                        </p:tav>
                                      </p:tavLst>
                                    </p:anim>
                                    <p:anim calcmode="lin" valueType="num">
                                      <p:cBhvr additive="base">
                                        <p:cTn id="5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21" grpId="0"/>
      <p:bldP spid="25" grpId="0" animBg="1"/>
      <p:bldP spid="33" grpId="0" animBg="1"/>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矩形 1" title=""/>
          <p:cNvSpPr/>
          <p:nvPr>
            <p:custDataLst>
              <p:tags r:id="rId4"/>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9" title=""/>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21920" y="0"/>
            <a:ext cx="819150" cy="819150"/>
          </a:xfrm>
          <a:prstGeom prst="rect">
            <a:avLst/>
          </a:prstGeom>
        </p:spPr>
      </p:pic>
      <p:sp>
        <p:nvSpPr>
          <p:cNvPr id="4" name="Hexin Shape 5" title=""/>
          <p:cNvSpPr/>
          <p:nvPr>
            <p:custDataLst>
              <p:tags r:id="rId8"/>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四辨选项</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 name="文本框 6" title=""/>
          <p:cNvSpPr txBox="1"/>
          <p:nvPr>
            <p:custDataLst>
              <p:tags r:id="rId9"/>
            </p:custDataLst>
          </p:nvPr>
        </p:nvSpPr>
        <p:spPr>
          <a:xfrm>
            <a:off x="3826708" y="577742"/>
            <a:ext cx="4856084" cy="580415"/>
          </a:xfrm>
          <a:prstGeom prst="rect">
            <a:avLst/>
          </a:prstGeom>
          <a:solidFill>
            <a:srgbClr val="FF0000"/>
          </a:solidFill>
        </p:spPr>
        <p:txBody>
          <a:bodyPr wrap="square">
            <a:spAutoFit/>
          </a:bodyPr>
          <a:lstStyle/>
          <a:p>
            <a:pPr algn="ctr">
              <a:lnSpc>
                <a:spcPct val="150000"/>
              </a:lnSpc>
              <a:spcBef>
                <a:spcPts val="600"/>
              </a:spcBef>
              <a:defRPr/>
            </a:pPr>
            <a:r>
              <a:rPr lang="zh-CN" altLang="en-US" sz="2400" b="1" spc="150" noProof="1">
                <a:solidFill>
                  <a:schemeClr val="bg1"/>
                </a:solidFill>
                <a:latin typeface="Arial" panose="020b0604020202020204" pitchFamily="34" charset="0"/>
                <a:ea typeface="微软雅黑" panose="020b0503020204020204" charset="-122"/>
                <a:sym typeface="Arial" panose="020b0604020202020204" pitchFamily="34" charset="0"/>
              </a:rPr>
              <a:t>选项判断四：逻辑推理</a:t>
            </a:r>
            <a:endPar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19" name="组合 18" title=""/>
          <p:cNvGrpSpPr/>
          <p:nvPr>
            <p:custDataLst>
              <p:tags r:id="rId10"/>
            </p:custDataLst>
          </p:nvPr>
        </p:nvGrpSpPr>
        <p:grpSpPr>
          <a:xfrm>
            <a:off x="334963" y="4472642"/>
            <a:ext cx="11557000" cy="2265941"/>
            <a:chOff x="334963" y="4632441"/>
            <a:chExt cx="11557000" cy="2265941"/>
          </a:xfrm>
        </p:grpSpPr>
        <p:sp>
          <p:nvSpPr>
            <p:cNvPr id="11" name="文本框 10"/>
            <p:cNvSpPr txBox="1"/>
            <p:nvPr>
              <p:custDataLst>
                <p:tags r:id="rId11"/>
              </p:custDataLst>
            </p:nvPr>
          </p:nvSpPr>
          <p:spPr>
            <a:xfrm>
              <a:off x="334963" y="4632441"/>
              <a:ext cx="11557000" cy="2265941"/>
            </a:xfrm>
            <a:prstGeom prst="rect">
              <a:avLst/>
            </a:prstGeom>
            <a:solidFill>
              <a:srgbClr val="C8AFF6"/>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古罗马时期</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             </a:t>
              </a:r>
              <a:endPar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a:p>
              <a:pPr lvl="0">
                <a:lnSpc>
                  <a:spcPct val="120000"/>
                </a:lnSpc>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关键词：主体 </a:t>
              </a:r>
              <a:r>
                <a:rPr lang="zh-CN"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财产</a:t>
              </a:r>
              <a:r>
                <a:rPr lang="en-US"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      </a:t>
              </a:r>
              <a:r>
                <a:rPr lang="zh-CN"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军功财产</a:t>
              </a:r>
              <a:r>
                <a:rPr lang="zh-CN" altLang="en-US"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；转折词：但（转折词后是强调题干重心）</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lvl="0">
                <a:lnSpc>
                  <a:spcPct val="120000"/>
                </a:lnSpc>
                <a:defRPr/>
              </a:pP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题型：    体现      实质</a:t>
              </a:r>
              <a:r>
                <a:rPr lang="zh-CN" altLang="en-US" sz="2400" b="1" kern="100">
                  <a:latin typeface="Arial" panose="020b0604020202020204" pitchFamily="34" charset="0"/>
                  <a:ea typeface="微软雅黑" panose="020b0503020204020204" charset="-122"/>
                  <a:sym typeface="Arial" panose="020b0604020202020204" pitchFamily="34" charset="0"/>
                </a:rPr>
                <a:t>类</a:t>
              </a:r>
              <a:endParaRPr lang="en-US" altLang="zh-CN" sz="2400" b="1" kern="100">
                <a:latin typeface="Arial" panose="020b0604020202020204" pitchFamily="34" charset="0"/>
                <a:ea typeface="微软雅黑" panose="020b0503020204020204" charset="-122"/>
                <a:sym typeface="Arial" panose="020b0604020202020204" pitchFamily="34" charset="0"/>
              </a:endParaRPr>
            </a:p>
            <a:p>
              <a:pPr lvl="0">
                <a:lnSpc>
                  <a:spcPct val="120000"/>
                </a:lnSpc>
                <a:defRPr/>
              </a:pPr>
              <a:r>
                <a:rPr lang="zh-CN" altLang="en-US" sz="2400" b="1">
                  <a:latin typeface="Arial" panose="020b0604020202020204" pitchFamily="34" charset="0"/>
                  <a:ea typeface="微软雅黑" panose="020b0503020204020204" charset="-122"/>
                  <a:cs typeface="楷体" panose="02010609060101010101" charset="-122"/>
                  <a:sym typeface="Arial" panose="020b0604020202020204" pitchFamily="34" charset="0"/>
                </a:rPr>
                <a:t>   将军功财产排除在家长支配范围之处，一方面突显出军队的特殊地位，另一方面通过子女对财产支配权有利于提高军队对帝国统治的认同和对皇帝的效忠程度</a:t>
              </a:r>
              <a:r>
                <a:rPr lang="en-US" altLang="zh-CN" sz="2400" b="1">
                  <a:latin typeface="Arial" panose="020b0604020202020204" pitchFamily="34" charset="0"/>
                  <a:ea typeface="微软雅黑" panose="020b0503020204020204" charset="-122"/>
                  <a:cs typeface="楷体" panose="02010609060101010101" charset="-122"/>
                  <a:sym typeface="Arial" panose="020b0604020202020204" pitchFamily="34" charset="0"/>
                </a:rPr>
                <a:t>.</a:t>
              </a:r>
              <a:endParaRPr lang="en-US" altLang="zh-CN" sz="2400" b="1" kern="100">
                <a:latin typeface="Arial" panose="020b0604020202020204" pitchFamily="34" charset="0"/>
                <a:ea typeface="微软雅黑" panose="020b0503020204020204" charset="-122"/>
                <a:sym typeface="Arial" panose="020b0604020202020204" pitchFamily="34" charset="0"/>
              </a:endParaRPr>
            </a:p>
          </p:txBody>
        </p:sp>
        <p:sp>
          <p:nvSpPr>
            <p:cNvPr id="13" name="箭头: 右 12"/>
            <p:cNvSpPr/>
            <p:nvPr>
              <p:custDataLst>
                <p:tags r:id="rId12"/>
              </p:custDataLst>
            </p:nvPr>
          </p:nvSpPr>
          <p:spPr>
            <a:xfrm>
              <a:off x="2334828" y="5619158"/>
              <a:ext cx="365464" cy="319596"/>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120000"/>
                </a:lnSpc>
              </a:pPr>
              <a:endParaRPr lang="zh-CN" altLang="en-US" b="1">
                <a:latin typeface="Arial" panose="020b0604020202020204" pitchFamily="34" charset="0"/>
                <a:ea typeface="微软雅黑" panose="020b0503020204020204" charset="-122"/>
                <a:sym typeface="Arial" panose="020b0604020202020204" pitchFamily="34" charset="0"/>
              </a:endParaRPr>
            </a:p>
          </p:txBody>
        </p:sp>
        <p:sp>
          <p:nvSpPr>
            <p:cNvPr id="34" name="箭头: 右 33"/>
            <p:cNvSpPr/>
            <p:nvPr>
              <p:custDataLst>
                <p:tags r:id="rId13"/>
              </p:custDataLst>
            </p:nvPr>
          </p:nvSpPr>
          <p:spPr>
            <a:xfrm>
              <a:off x="3107186" y="5228541"/>
              <a:ext cx="365464" cy="319596"/>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120000"/>
                </a:lnSpc>
              </a:pPr>
              <a:endParaRPr lang="zh-CN" altLang="en-US" b="1">
                <a:latin typeface="Arial" panose="020b0604020202020204" pitchFamily="34" charset="0"/>
                <a:ea typeface="微软雅黑" panose="020b0503020204020204" charset="-122"/>
                <a:sym typeface="Arial" panose="020b0604020202020204" pitchFamily="34" charset="0"/>
              </a:endParaRPr>
            </a:p>
          </p:txBody>
        </p:sp>
      </p:grpSp>
      <p:sp>
        <p:nvSpPr>
          <p:cNvPr id="14" name="文本框 13" title=""/>
          <p:cNvSpPr txBox="1"/>
          <p:nvPr>
            <p:custDataLst>
              <p:tags r:id="rId14"/>
            </p:custDataLst>
          </p:nvPr>
        </p:nvSpPr>
        <p:spPr>
          <a:xfrm>
            <a:off x="399326" y="1130241"/>
            <a:ext cx="11481371" cy="2580835"/>
          </a:xfrm>
          <a:prstGeom prst="rect">
            <a:avLst/>
          </a:prstGeom>
          <a:noFill/>
        </p:spPr>
        <p:txBody>
          <a:bodyPr wrap="square">
            <a:spAutoFit/>
          </a:bodyPr>
          <a:lstStyle/>
          <a:p>
            <a:pPr>
              <a:lnSpc>
                <a:spcPts val="4000"/>
              </a:lnSpc>
            </a:pPr>
            <a:r>
              <a:rPr lang="zh-CN"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2024甘肃）古罗马时期，家长在家庭中权力极大，子女所获一切财产均属于家长。但独揽大权的屋大维上台后，军队听命于皇帝，法律规定，子女在军队服役期间所获财物，即军功财产，可由子女自由处置。军功财产的特殊性体现出</a:t>
            </a:r>
            <a:endParaRPr lang="zh-CN"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endParaRPr>
          </a:p>
          <a:p>
            <a:pPr>
              <a:lnSpc>
                <a:spcPts val="4000"/>
              </a:lnSpc>
            </a:pPr>
            <a:r>
              <a:rPr lang="en-US"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 </a:t>
            </a:r>
            <a:r>
              <a:rPr lang="zh-CN"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A．军队是皇帝的独裁工具               </a:t>
            </a:r>
            <a:r>
              <a:rPr lang="en-US"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 </a:t>
            </a:r>
            <a:r>
              <a:rPr lang="zh-CN"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  B．家长制不利于帝国统治</a:t>
            </a:r>
            <a:endParaRPr lang="zh-CN"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endParaRPr>
          </a:p>
          <a:p>
            <a:pPr>
              <a:lnSpc>
                <a:spcPts val="4000"/>
              </a:lnSpc>
            </a:pPr>
            <a:r>
              <a:rPr lang="en-US"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 </a:t>
            </a:r>
            <a:r>
              <a:rPr lang="zh-CN"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C．帝国法律尊重个人财产                </a:t>
            </a:r>
            <a:r>
              <a:rPr lang="en-US"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 </a:t>
            </a:r>
            <a:r>
              <a:rPr lang="zh-CN"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 D．军功财产获取极为不易</a:t>
            </a:r>
            <a:endParaRPr lang="zh-CN"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endParaRPr>
          </a:p>
        </p:txBody>
      </p:sp>
      <p:sp>
        <p:nvSpPr>
          <p:cNvPr id="23" name="任意多边形: 形状 16" title=""/>
          <p:cNvSpPr/>
          <p:nvPr>
            <p:custDataLst>
              <p:tags r:id="rId15"/>
            </p:custDataLst>
          </p:nvPr>
        </p:nvSpPr>
        <p:spPr>
          <a:xfrm>
            <a:off x="2341317" y="1641037"/>
            <a:ext cx="1251752"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ea typeface="微软雅黑" panose="020b0503020204020204" charset="-122"/>
              <a:sym typeface="Arial" panose="020b0604020202020204" pitchFamily="34" charset="0"/>
            </a:endParaRPr>
          </a:p>
        </p:txBody>
      </p:sp>
      <p:sp>
        <p:nvSpPr>
          <p:cNvPr id="27" name="任意多边形: 形状 16" title=""/>
          <p:cNvSpPr/>
          <p:nvPr>
            <p:custDataLst>
              <p:tags r:id="rId16"/>
            </p:custDataLst>
          </p:nvPr>
        </p:nvSpPr>
        <p:spPr>
          <a:xfrm>
            <a:off x="9292533" y="1623281"/>
            <a:ext cx="1748900"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ea typeface="微软雅黑" panose="020b0503020204020204" charset="-122"/>
              <a:sym typeface="Arial" panose="020b0604020202020204" pitchFamily="34" charset="0"/>
            </a:endParaRPr>
          </a:p>
        </p:txBody>
      </p:sp>
      <p:sp>
        <p:nvSpPr>
          <p:cNvPr id="31" name="任意多边形: 形状 16" title=""/>
          <p:cNvSpPr/>
          <p:nvPr>
            <p:custDataLst>
              <p:tags r:id="rId17"/>
            </p:custDataLst>
          </p:nvPr>
        </p:nvSpPr>
        <p:spPr>
          <a:xfrm>
            <a:off x="1941820" y="2599825"/>
            <a:ext cx="3959441" cy="81232"/>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ea typeface="微软雅黑" panose="020b0503020204020204" charset="-122"/>
              <a:sym typeface="Arial" panose="020b0604020202020204" pitchFamily="34" charset="0"/>
            </a:endParaRPr>
          </a:p>
        </p:txBody>
      </p:sp>
      <p:sp>
        <p:nvSpPr>
          <p:cNvPr id="32" name="圆角矩形 3" title=""/>
          <p:cNvSpPr/>
          <p:nvPr>
            <p:custDataLst>
              <p:tags r:id="rId18"/>
            </p:custDataLst>
          </p:nvPr>
        </p:nvSpPr>
        <p:spPr>
          <a:xfrm>
            <a:off x="323697" y="1730597"/>
            <a:ext cx="508416" cy="484928"/>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b="1">
              <a:latin typeface="Arial" panose="020b0604020202020204" pitchFamily="34" charset="0"/>
              <a:ea typeface="微软雅黑" panose="020b0503020204020204" charset="-122"/>
              <a:sym typeface="Arial" panose="020b0604020202020204" pitchFamily="34" charset="0"/>
            </a:endParaRPr>
          </a:p>
        </p:txBody>
      </p:sp>
      <p:sp>
        <p:nvSpPr>
          <p:cNvPr id="35" name="文本框 34" title=""/>
          <p:cNvSpPr txBox="1"/>
          <p:nvPr>
            <p:custDataLst>
              <p:tags r:id="rId19"/>
            </p:custDataLst>
          </p:nvPr>
        </p:nvSpPr>
        <p:spPr>
          <a:xfrm>
            <a:off x="323697" y="2440592"/>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nvGrpSpPr>
          <p:cNvPr id="36" name="组合 35" title=""/>
          <p:cNvGrpSpPr/>
          <p:nvPr>
            <p:custDataLst>
              <p:tags r:id="rId20"/>
            </p:custDataLst>
          </p:nvPr>
        </p:nvGrpSpPr>
        <p:grpSpPr>
          <a:xfrm>
            <a:off x="6069937" y="2210540"/>
            <a:ext cx="3071674" cy="1076417"/>
            <a:chOff x="5539665" y="2785368"/>
            <a:chExt cx="3071674" cy="1076417"/>
          </a:xfrm>
        </p:grpSpPr>
        <p:sp>
          <p:nvSpPr>
            <p:cNvPr id="37" name="圆角矩形 3"/>
            <p:cNvSpPr/>
            <p:nvPr>
              <p:custDataLst>
                <p:tags r:id="rId21"/>
              </p:custDataLst>
            </p:nvPr>
          </p:nvSpPr>
          <p:spPr>
            <a:xfrm>
              <a:off x="5539665" y="3311370"/>
              <a:ext cx="3071674" cy="550415"/>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b="1">
                <a:latin typeface="Arial" panose="020b0604020202020204" pitchFamily="34" charset="0"/>
                <a:ea typeface="微软雅黑" panose="020b0503020204020204" charset="-122"/>
                <a:sym typeface="Arial" panose="020b0604020202020204" pitchFamily="34" charset="0"/>
              </a:endParaRPr>
            </a:p>
          </p:txBody>
        </p:sp>
        <p:cxnSp>
          <p:nvCxnSpPr>
            <p:cNvPr id="38" name="连接符: 曲线 37"/>
            <p:cNvCxnSpPr/>
            <p:nvPr>
              <p:custDataLst>
                <p:tags r:id="rId22"/>
              </p:custDataLst>
            </p:nvPr>
          </p:nvCxnSpPr>
          <p:spPr>
            <a:xfrm flipV="1">
              <a:off x="6802683" y="2785368"/>
              <a:ext cx="630315" cy="435006"/>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39" name="文本框 38" title=""/>
          <p:cNvSpPr txBox="1"/>
          <p:nvPr>
            <p:custDataLst>
              <p:tags r:id="rId23"/>
            </p:custDataLst>
          </p:nvPr>
        </p:nvSpPr>
        <p:spPr>
          <a:xfrm>
            <a:off x="8422518" y="1955308"/>
            <a:ext cx="3391272" cy="400110"/>
          </a:xfrm>
          <a:prstGeom prst="rect">
            <a:avLst/>
          </a:prstGeom>
          <a:solidFill>
            <a:schemeClr val="bg2"/>
          </a:solidFill>
          <a:ln>
            <a:solidFill>
              <a:srgbClr val="002060"/>
            </a:solidFill>
          </a:ln>
        </p:spPr>
        <p:txBody>
          <a:bodyPr wrap="square" rtlCol="0">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逻辑推理错误。有利于统治</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grpSp>
        <p:nvGrpSpPr>
          <p:cNvPr id="40" name="组合 39" title=""/>
          <p:cNvGrpSpPr/>
          <p:nvPr>
            <p:custDataLst>
              <p:tags r:id="rId24"/>
            </p:custDataLst>
          </p:nvPr>
        </p:nvGrpSpPr>
        <p:grpSpPr>
          <a:xfrm>
            <a:off x="8029518" y="3253666"/>
            <a:ext cx="1326635" cy="701643"/>
            <a:chOff x="7284703" y="3311370"/>
            <a:chExt cx="1326635" cy="701643"/>
          </a:xfrm>
        </p:grpSpPr>
        <p:sp>
          <p:nvSpPr>
            <p:cNvPr id="41" name="圆角矩形 3"/>
            <p:cNvSpPr/>
            <p:nvPr>
              <p:custDataLst>
                <p:tags r:id="rId25"/>
              </p:custDataLst>
            </p:nvPr>
          </p:nvSpPr>
          <p:spPr>
            <a:xfrm>
              <a:off x="7375863" y="3311370"/>
              <a:ext cx="1235475" cy="550415"/>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b="1">
                <a:latin typeface="Arial" panose="020b0604020202020204" pitchFamily="34" charset="0"/>
                <a:ea typeface="微软雅黑" panose="020b0503020204020204" charset="-122"/>
                <a:sym typeface="Arial" panose="020b0604020202020204" pitchFamily="34" charset="0"/>
              </a:endParaRPr>
            </a:p>
          </p:txBody>
        </p:sp>
        <p:cxnSp>
          <p:nvCxnSpPr>
            <p:cNvPr id="42" name="连接符: 曲线 41"/>
            <p:cNvCxnSpPr>
              <a:endCxn id="49" idx="1"/>
            </p:cNvCxnSpPr>
            <p:nvPr>
              <p:custDataLst>
                <p:tags r:id="rId26"/>
              </p:custDataLst>
            </p:nvPr>
          </p:nvCxnSpPr>
          <p:spPr>
            <a:xfrm rot="16200000" flipH="1">
              <a:off x="7238309" y="3735803"/>
              <a:ext cx="323604" cy="230816"/>
            </a:xfrm>
            <a:prstGeom prst="curvedConnector2">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46" name="文本框 45" title=""/>
          <p:cNvSpPr txBox="1"/>
          <p:nvPr>
            <p:custDataLst>
              <p:tags r:id="rId27"/>
            </p:custDataLst>
          </p:nvPr>
        </p:nvSpPr>
        <p:spPr>
          <a:xfrm>
            <a:off x="734459" y="3685103"/>
            <a:ext cx="6409678" cy="707886"/>
          </a:xfrm>
          <a:prstGeom prst="rect">
            <a:avLst/>
          </a:prstGeom>
          <a:solidFill>
            <a:schemeClr val="bg2"/>
          </a:solidFill>
        </p:spPr>
        <p:txBody>
          <a:bodyPr wrap="square">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逻辑推理错误。偷换概念。材料中尊重的只是军功财产（特殊性），并非所有个人财产（不具有普遍性）</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49" name="文本框 48" title=""/>
          <p:cNvSpPr txBox="1"/>
          <p:nvPr>
            <p:custDataLst>
              <p:tags r:id="rId28"/>
            </p:custDataLst>
          </p:nvPr>
        </p:nvSpPr>
        <p:spPr>
          <a:xfrm>
            <a:off x="9310288" y="3915052"/>
            <a:ext cx="2370338" cy="400110"/>
          </a:xfrm>
          <a:prstGeom prst="rect">
            <a:avLst/>
          </a:prstGeom>
          <a:solidFill>
            <a:schemeClr val="bg2"/>
          </a:solidFill>
        </p:spPr>
        <p:txBody>
          <a:bodyPr wrap="square" rtlCol="0">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与材料主旨不符</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grpSp>
        <p:nvGrpSpPr>
          <p:cNvPr id="51" name="组合 50" title=""/>
          <p:cNvGrpSpPr/>
          <p:nvPr>
            <p:custDataLst>
              <p:tags r:id="rId29"/>
            </p:custDataLst>
          </p:nvPr>
        </p:nvGrpSpPr>
        <p:grpSpPr>
          <a:xfrm>
            <a:off x="2652038" y="3173767"/>
            <a:ext cx="1526955" cy="763786"/>
            <a:chOff x="7313724" y="3311370"/>
            <a:chExt cx="1297614" cy="763786"/>
          </a:xfrm>
        </p:grpSpPr>
        <p:sp>
          <p:nvSpPr>
            <p:cNvPr id="52" name="圆角矩形 3"/>
            <p:cNvSpPr/>
            <p:nvPr>
              <p:custDataLst>
                <p:tags r:id="rId30"/>
              </p:custDataLst>
            </p:nvPr>
          </p:nvSpPr>
          <p:spPr>
            <a:xfrm>
              <a:off x="7375863" y="3311370"/>
              <a:ext cx="1235475" cy="550415"/>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b="1">
                <a:latin typeface="Arial" panose="020b0604020202020204" pitchFamily="34" charset="0"/>
                <a:ea typeface="微软雅黑" panose="020b0503020204020204" charset="-122"/>
                <a:sym typeface="Arial" panose="020b0604020202020204" pitchFamily="34" charset="0"/>
              </a:endParaRPr>
            </a:p>
          </p:txBody>
        </p:sp>
        <p:cxnSp>
          <p:nvCxnSpPr>
            <p:cNvPr id="53" name="连接符: 曲线 52"/>
            <p:cNvCxnSpPr/>
            <p:nvPr>
              <p:custDataLst>
                <p:tags r:id="rId31"/>
              </p:custDataLst>
            </p:nvPr>
          </p:nvCxnSpPr>
          <p:spPr>
            <a:xfrm rot="16200000" flipH="1">
              <a:off x="7267330" y="3797946"/>
              <a:ext cx="323604" cy="230816"/>
            </a:xfrm>
            <a:prstGeom prst="curvedConnector2">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61" name="组合 60" title=""/>
          <p:cNvGrpSpPr/>
          <p:nvPr>
            <p:custDataLst>
              <p:tags r:id="rId32"/>
            </p:custDataLst>
          </p:nvPr>
        </p:nvGrpSpPr>
        <p:grpSpPr>
          <a:xfrm>
            <a:off x="334963" y="1118586"/>
            <a:ext cx="11139236" cy="5442012"/>
            <a:chOff x="334963" y="1118586"/>
            <a:chExt cx="11139236" cy="5442012"/>
          </a:xfrm>
        </p:grpSpPr>
        <p:pic>
          <p:nvPicPr>
            <p:cNvPr id="56" name="图片 55" descr="微信截图_20240824200350"/>
            <p:cNvPicPr>
              <a:picLocks noChangeAspect="1"/>
            </p:cNvPicPr>
            <p:nvPr>
              <p:custDataLst>
                <p:tags r:id="rId34"/>
              </p:custDataLst>
            </p:nvPr>
          </p:nvPicPr>
          <p:blipFill>
            <a:blip r:embed="rId33"/>
            <a:stretch>
              <a:fillRect/>
            </a:stretch>
          </p:blipFill>
          <p:spPr>
            <a:xfrm>
              <a:off x="334963" y="1118586"/>
              <a:ext cx="11139236" cy="5442012"/>
            </a:xfrm>
            <a:prstGeom prst="rect">
              <a:avLst/>
            </a:prstGeom>
            <a:ln>
              <a:solidFill>
                <a:srgbClr val="002060"/>
              </a:solidFill>
            </a:ln>
          </p:spPr>
        </p:pic>
        <p:sp>
          <p:nvSpPr>
            <p:cNvPr id="57" name="文本框 8"/>
            <p:cNvSpPr txBox="1"/>
            <p:nvPr>
              <p:custDataLst>
                <p:tags r:id="rId35"/>
              </p:custDataLst>
            </p:nvPr>
          </p:nvSpPr>
          <p:spPr>
            <a:xfrm>
              <a:off x="4339208" y="3704839"/>
              <a:ext cx="4064000" cy="460375"/>
            </a:xfrm>
            <a:prstGeom prst="rect">
              <a:avLst/>
            </a:prstGeom>
            <a:noFill/>
            <a:ln>
              <a:solidFill>
                <a:srgbClr val="002060"/>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a:solidFill>
                    <a:srgbClr val="0000CC"/>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0000CC"/>
                  </a:solidFill>
                  <a:latin typeface="Arial" panose="020b0604020202020204" pitchFamily="34" charset="0"/>
                  <a:ea typeface="微软雅黑" panose="020b0503020204020204" charset="-122"/>
                  <a:sym typeface="Arial" panose="020b0604020202020204" pitchFamily="34" charset="0"/>
                </a:rPr>
                <a:t>点睛</a:t>
              </a:r>
              <a:r>
                <a:rPr lang="en-US" altLang="zh-CN" sz="2400" b="1">
                  <a:solidFill>
                    <a:srgbClr val="0000CC"/>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C00000"/>
                  </a:solidFill>
                  <a:latin typeface="Arial" panose="020b0604020202020204" pitchFamily="34" charset="0"/>
                  <a:ea typeface="微软雅黑" panose="020b0503020204020204" charset="-122"/>
                  <a:sym typeface="Arial" panose="020b0604020202020204" pitchFamily="34" charset="0"/>
                </a:rPr>
                <a:t>教材：选必一，</a:t>
              </a:r>
              <a:r>
                <a:rPr lang="en-US" altLang="zh-CN" sz="2400" b="1">
                  <a:solidFill>
                    <a:srgbClr val="C00000"/>
                  </a:solidFill>
                  <a:latin typeface="Arial" panose="020b0604020202020204" pitchFamily="34" charset="0"/>
                  <a:ea typeface="微软雅黑" panose="020b0503020204020204" charset="-122"/>
                  <a:sym typeface="Arial" panose="020b0604020202020204" pitchFamily="34" charset="0"/>
                </a:rPr>
                <a:t>P9</a:t>
              </a:r>
              <a:r>
                <a:rPr lang="zh-CN" altLang="en-US" sz="2400" b="1">
                  <a:solidFill>
                    <a:srgbClr val="C00000"/>
                  </a:solidFill>
                  <a:latin typeface="Arial" panose="020b0604020202020204" pitchFamily="34" charset="0"/>
                  <a:ea typeface="微软雅黑" panose="020b0503020204020204" charset="-122"/>
                  <a:sym typeface="Arial" panose="020b0604020202020204" pitchFamily="34" charset="0"/>
                </a:rPr>
                <a:t>。</a:t>
              </a:r>
              <a:endParaRPr lang="zh-CN" altLang="en-US" sz="2400" b="1">
                <a:solidFill>
                  <a:srgbClr val="C00000"/>
                </a:solidFill>
                <a:latin typeface="Arial" panose="020b0604020202020204" pitchFamily="34" charset="0"/>
                <a:ea typeface="微软雅黑" panose="020b0503020204020204" charset="-122"/>
                <a:sym typeface="Arial" panose="020b0604020202020204" pitchFamily="34" charset="0"/>
              </a:endParaRPr>
            </a:p>
          </p:txBody>
        </p:sp>
      </p:grpSp>
      <p:sp>
        <p:nvSpPr>
          <p:cNvPr id="58" name="矩形 57" title=""/>
          <p:cNvSpPr/>
          <p:nvPr>
            <p:custDataLst>
              <p:tags r:id="rId36"/>
            </p:custDataLst>
          </p:nvPr>
        </p:nvSpPr>
        <p:spPr>
          <a:xfrm>
            <a:off x="2678005" y="2780930"/>
            <a:ext cx="4765040" cy="452120"/>
          </a:xfrm>
          <a:prstGeom prst="rect">
            <a:avLst/>
          </a:prstGeom>
          <a:noFill/>
          <a:ln w="25400" cap="rnd">
            <a:solidFill>
              <a:srgbClr val="FF0000"/>
            </a:solidFill>
            <a:roun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 name="矩形 58" title=""/>
          <p:cNvSpPr/>
          <p:nvPr>
            <p:custDataLst>
              <p:tags r:id="rId37"/>
            </p:custDataLst>
          </p:nvPr>
        </p:nvSpPr>
        <p:spPr>
          <a:xfrm>
            <a:off x="653982" y="3317597"/>
            <a:ext cx="767715" cy="441960"/>
          </a:xfrm>
          <a:prstGeom prst="rect">
            <a:avLst/>
          </a:prstGeom>
          <a:noFill/>
          <a:ln w="25400" cap="rnd">
            <a:solidFill>
              <a:srgbClr val="FF0000"/>
            </a:solidFill>
            <a:roun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 name="矩形 59" title=""/>
          <p:cNvSpPr/>
          <p:nvPr>
            <p:custDataLst>
              <p:tags r:id="rId38"/>
            </p:custDataLst>
          </p:nvPr>
        </p:nvSpPr>
        <p:spPr>
          <a:xfrm>
            <a:off x="1346520" y="4751058"/>
            <a:ext cx="4028440" cy="515620"/>
          </a:xfrm>
          <a:prstGeom prst="rect">
            <a:avLst/>
          </a:prstGeom>
          <a:noFill/>
          <a:ln w="25400" cap="rnd">
            <a:solidFill>
              <a:srgbClr val="FF0000"/>
            </a:solidFill>
            <a:roun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ppt_x"/>
                                          </p:val>
                                        </p:tav>
                                        <p:tav tm="100000">
                                          <p:val>
                                            <p:strVal val="#ppt_x"/>
                                          </p:val>
                                        </p:tav>
                                      </p:tavLst>
                                    </p:anim>
                                    <p:anim calcmode="lin" valueType="num">
                                      <p:cBhvr additive="base">
                                        <p:cTn id="1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ppt_x"/>
                                          </p:val>
                                        </p:tav>
                                        <p:tav tm="100000">
                                          <p:val>
                                            <p:strVal val="#ppt_x"/>
                                          </p:val>
                                        </p:tav>
                                      </p:tavLst>
                                    </p:anim>
                                    <p:anim calcmode="lin" valueType="num">
                                      <p:cBhvr additive="base">
                                        <p:cTn id="2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ppt_x"/>
                                          </p:val>
                                        </p:tav>
                                        <p:tav tm="100000">
                                          <p:val>
                                            <p:strVal val="#ppt_x"/>
                                          </p:val>
                                        </p:tav>
                                      </p:tavLst>
                                    </p:anim>
                                    <p:anim calcmode="lin" valueType="num">
                                      <p:cBhvr additive="base">
                                        <p:cTn id="3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ppt_x"/>
                                          </p:val>
                                        </p:tav>
                                        <p:tav tm="100000">
                                          <p:val>
                                            <p:strVal val="#ppt_x"/>
                                          </p:val>
                                        </p:tav>
                                      </p:tavLst>
                                    </p:anim>
                                    <p:anim calcmode="lin" valueType="num">
                                      <p:cBhvr additive="base">
                                        <p:cTn id="4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ppt_x"/>
                                          </p:val>
                                        </p:tav>
                                        <p:tav tm="100000">
                                          <p:val>
                                            <p:strVal val="#ppt_x"/>
                                          </p:val>
                                        </p:tav>
                                      </p:tavLst>
                                    </p:anim>
                                    <p:anim calcmode="lin" valueType="num">
                                      <p:cBhvr additive="base">
                                        <p:cTn id="5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ppt_x"/>
                                          </p:val>
                                        </p:tav>
                                        <p:tav tm="100000">
                                          <p:val>
                                            <p:strVal val="#ppt_x"/>
                                          </p:val>
                                        </p:tav>
                                      </p:tavLst>
                                    </p:anim>
                                    <p:anim calcmode="lin" valueType="num">
                                      <p:cBhvr additive="base">
                                        <p:cTn id="56"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6"/>
                                        </p:tgtEl>
                                        <p:attrNameLst>
                                          <p:attrName>style.visibility</p:attrName>
                                        </p:attrNameLst>
                                      </p:cBhvr>
                                      <p:to>
                                        <p:strVal val="visible"/>
                                      </p:to>
                                    </p:set>
                                    <p:anim calcmode="lin" valueType="num">
                                      <p:cBhvr additive="base">
                                        <p:cTn id="61" dur="500" fill="hold"/>
                                        <p:tgtEl>
                                          <p:spTgt spid="46"/>
                                        </p:tgtEl>
                                        <p:attrNameLst>
                                          <p:attrName>ppt_x</p:attrName>
                                        </p:attrNameLst>
                                      </p:cBhvr>
                                      <p:tavLst>
                                        <p:tav tm="0">
                                          <p:val>
                                            <p:strVal val="#ppt_x"/>
                                          </p:val>
                                        </p:tav>
                                        <p:tav tm="100000">
                                          <p:val>
                                            <p:strVal val="#ppt_x"/>
                                          </p:val>
                                        </p:tav>
                                      </p:tavLst>
                                    </p:anim>
                                    <p:anim calcmode="lin" valueType="num">
                                      <p:cBhvr additive="base">
                                        <p:cTn id="62"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additive="base">
                                        <p:cTn id="67" dur="500" fill="hold"/>
                                        <p:tgtEl>
                                          <p:spTgt spid="40"/>
                                        </p:tgtEl>
                                        <p:attrNameLst>
                                          <p:attrName>ppt_x</p:attrName>
                                        </p:attrNameLst>
                                      </p:cBhvr>
                                      <p:tavLst>
                                        <p:tav tm="0">
                                          <p:val>
                                            <p:strVal val="#ppt_x"/>
                                          </p:val>
                                        </p:tav>
                                        <p:tav tm="100000">
                                          <p:val>
                                            <p:strVal val="#ppt_x"/>
                                          </p:val>
                                        </p:tav>
                                      </p:tavLst>
                                    </p:anim>
                                    <p:anim calcmode="lin" valueType="num">
                                      <p:cBhvr additive="base">
                                        <p:cTn id="6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9"/>
                                        </p:tgtEl>
                                        <p:attrNameLst>
                                          <p:attrName>style.visibility</p:attrName>
                                        </p:attrNameLst>
                                      </p:cBhvr>
                                      <p:to>
                                        <p:strVal val="visible"/>
                                      </p:to>
                                    </p:set>
                                    <p:anim calcmode="lin" valueType="num">
                                      <p:cBhvr additive="base">
                                        <p:cTn id="73" dur="500" fill="hold"/>
                                        <p:tgtEl>
                                          <p:spTgt spid="49"/>
                                        </p:tgtEl>
                                        <p:attrNameLst>
                                          <p:attrName>ppt_x</p:attrName>
                                        </p:attrNameLst>
                                      </p:cBhvr>
                                      <p:tavLst>
                                        <p:tav tm="0">
                                          <p:val>
                                            <p:strVal val="#ppt_x"/>
                                          </p:val>
                                        </p:tav>
                                        <p:tav tm="100000">
                                          <p:val>
                                            <p:strVal val="#ppt_x"/>
                                          </p:val>
                                        </p:tav>
                                      </p:tavLst>
                                    </p:anim>
                                    <p:anim calcmode="lin" valueType="num">
                                      <p:cBhvr additive="base">
                                        <p:cTn id="7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61"/>
                                        </p:tgtEl>
                                        <p:attrNameLst>
                                          <p:attrName>style.visibility</p:attrName>
                                        </p:attrNameLst>
                                      </p:cBhvr>
                                      <p:to>
                                        <p:strVal val="visible"/>
                                      </p:to>
                                    </p:set>
                                    <p:anim calcmode="lin" valueType="num">
                                      <p:cBhvr additive="base">
                                        <p:cTn id="79" dur="500" fill="hold"/>
                                        <p:tgtEl>
                                          <p:spTgt spid="61"/>
                                        </p:tgtEl>
                                        <p:attrNameLst>
                                          <p:attrName>ppt_x</p:attrName>
                                        </p:attrNameLst>
                                      </p:cBhvr>
                                      <p:tavLst>
                                        <p:tav tm="0">
                                          <p:val>
                                            <p:strVal val="#ppt_x"/>
                                          </p:val>
                                        </p:tav>
                                        <p:tav tm="100000">
                                          <p:val>
                                            <p:strVal val="#ppt_x"/>
                                          </p:val>
                                        </p:tav>
                                      </p:tavLst>
                                    </p:anim>
                                    <p:anim calcmode="lin" valueType="num">
                                      <p:cBhvr additive="base">
                                        <p:cTn id="80"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58"/>
                                        </p:tgtEl>
                                        <p:attrNameLst>
                                          <p:attrName>style.visibility</p:attrName>
                                        </p:attrNameLst>
                                      </p:cBhvr>
                                      <p:to>
                                        <p:strVal val="visible"/>
                                      </p:to>
                                    </p:set>
                                    <p:anim calcmode="lin" valueType="num">
                                      <p:cBhvr additive="base">
                                        <p:cTn id="85" dur="500" fill="hold"/>
                                        <p:tgtEl>
                                          <p:spTgt spid="58"/>
                                        </p:tgtEl>
                                        <p:attrNameLst>
                                          <p:attrName>ppt_x</p:attrName>
                                        </p:attrNameLst>
                                      </p:cBhvr>
                                      <p:tavLst>
                                        <p:tav tm="0">
                                          <p:val>
                                            <p:strVal val="#ppt_x"/>
                                          </p:val>
                                        </p:tav>
                                        <p:tav tm="100000">
                                          <p:val>
                                            <p:strVal val="#ppt_x"/>
                                          </p:val>
                                        </p:tav>
                                      </p:tavLst>
                                    </p:anim>
                                    <p:anim calcmode="lin" valueType="num">
                                      <p:cBhvr additive="base">
                                        <p:cTn id="86"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59"/>
                                        </p:tgtEl>
                                        <p:attrNameLst>
                                          <p:attrName>style.visibility</p:attrName>
                                        </p:attrNameLst>
                                      </p:cBhvr>
                                      <p:to>
                                        <p:strVal val="visible"/>
                                      </p:to>
                                    </p:set>
                                    <p:anim calcmode="lin" valueType="num">
                                      <p:cBhvr additive="base">
                                        <p:cTn id="91" dur="500" fill="hold"/>
                                        <p:tgtEl>
                                          <p:spTgt spid="59"/>
                                        </p:tgtEl>
                                        <p:attrNameLst>
                                          <p:attrName>ppt_x</p:attrName>
                                        </p:attrNameLst>
                                      </p:cBhvr>
                                      <p:tavLst>
                                        <p:tav tm="0">
                                          <p:val>
                                            <p:strVal val="#ppt_x"/>
                                          </p:val>
                                        </p:tav>
                                        <p:tav tm="100000">
                                          <p:val>
                                            <p:strVal val="#ppt_x"/>
                                          </p:val>
                                        </p:tav>
                                      </p:tavLst>
                                    </p:anim>
                                    <p:anim calcmode="lin" valueType="num">
                                      <p:cBhvr additive="base">
                                        <p:cTn id="92"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60"/>
                                        </p:tgtEl>
                                        <p:attrNameLst>
                                          <p:attrName>style.visibility</p:attrName>
                                        </p:attrNameLst>
                                      </p:cBhvr>
                                      <p:to>
                                        <p:strVal val="visible"/>
                                      </p:to>
                                    </p:set>
                                    <p:anim calcmode="lin" valueType="num">
                                      <p:cBhvr additive="base">
                                        <p:cTn id="97" dur="500" fill="hold"/>
                                        <p:tgtEl>
                                          <p:spTgt spid="60"/>
                                        </p:tgtEl>
                                        <p:attrNameLst>
                                          <p:attrName>ppt_x</p:attrName>
                                        </p:attrNameLst>
                                      </p:cBhvr>
                                      <p:tavLst>
                                        <p:tav tm="0">
                                          <p:val>
                                            <p:strVal val="#ppt_x"/>
                                          </p:val>
                                        </p:tav>
                                        <p:tav tm="100000">
                                          <p:val>
                                            <p:strVal val="#ppt_x"/>
                                          </p:val>
                                        </p:tav>
                                      </p:tavLst>
                                    </p:anim>
                                    <p:anim calcmode="lin" valueType="num">
                                      <p:cBhvr additive="base">
                                        <p:cTn id="9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7" grpId="0" animBg="1"/>
      <p:bldP spid="31" grpId="0" animBg="1"/>
      <p:bldP spid="32" grpId="0" animBg="1"/>
      <p:bldP spid="35" grpId="0"/>
      <p:bldP spid="39" grpId="0" animBg="1"/>
      <p:bldP spid="46" grpId="0" animBg="1"/>
      <p:bldP spid="49" grpId="0" animBg="1"/>
      <p:bldP spid="58" grpId="0" animBg="1"/>
      <p:bldP spid="59" grpId="0" animBg="1"/>
      <p:bldP spid="60" grpId="0" animBg="1"/>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7"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208915" y="8255"/>
            <a:ext cx="743585" cy="743585"/>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解题遵循六原则</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334963" y="826317"/>
            <a:ext cx="2099569" cy="661848"/>
          </a:xfrm>
          <a:prstGeom prst="rect">
            <a:avLst/>
          </a:prstGeom>
          <a:solidFill>
            <a:srgbClr val="ED732E"/>
          </a:solidFill>
        </p:spPr>
        <p:txBody>
          <a:bodyPr wrap="square">
            <a:spAutoFit/>
          </a:bodyPr>
          <a:lstStyle/>
          <a:p>
            <a:pPr fontAlgn="auto">
              <a:lnSpc>
                <a:spcPct val="150000"/>
              </a:lnSpc>
            </a:pPr>
            <a:r>
              <a:rPr lang="en-US" altLang="zh-CN" sz="2800" b="1" noProof="1">
                <a:solidFill>
                  <a:schemeClr val="bg1"/>
                </a:solidFill>
                <a:latin typeface="Arial" panose="020b0604020202020204" pitchFamily="34" charset="0"/>
                <a:ea typeface="微软雅黑" panose="020b0503020204020204" charset="-122"/>
                <a:sym typeface="Arial" panose="020b0604020202020204" pitchFamily="34" charset="0"/>
              </a:rPr>
              <a:t>1.</a:t>
            </a:r>
            <a:r>
              <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rPr>
              <a:t>化简原则</a:t>
            </a:r>
            <a:endPar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9" name="文本框 2" title=""/>
          <p:cNvSpPr txBox="1">
            <a:spLocks noChangeArrowheads="1"/>
          </p:cNvSpPr>
          <p:nvPr>
            <p:custDataLst>
              <p:tags r:id="rId9"/>
            </p:custDataLst>
          </p:nvPr>
        </p:nvSpPr>
        <p:spPr bwMode="auto">
          <a:xfrm>
            <a:off x="334963" y="1508141"/>
            <a:ext cx="11557000" cy="1682577"/>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vl6pPr fontAlgn="base">
              <a:spcBef>
                <a:spcPct val="0"/>
              </a:spcBef>
              <a:spcAft>
                <a:spcPct val="0"/>
              </a:spcAft>
              <a:defRPr>
                <a:solidFill>
                  <a:schemeClr val="tx1"/>
                </a:solidFill>
                <a:latin typeface="Arial" panose="020b0604020202020204" pitchFamily="34" charset="0"/>
                <a:ea typeface="微软雅黑" panose="020b0503020204020204" charset="-122"/>
              </a:defRPr>
            </a:lvl6pPr>
            <a:lvl7pPr fontAlgn="base">
              <a:spcBef>
                <a:spcPct val="0"/>
              </a:spcBef>
              <a:spcAft>
                <a:spcPct val="0"/>
              </a:spcAft>
              <a:defRPr>
                <a:solidFill>
                  <a:schemeClr val="tx1"/>
                </a:solidFill>
                <a:latin typeface="Arial" panose="020b0604020202020204" pitchFamily="34" charset="0"/>
                <a:ea typeface="微软雅黑" panose="020b0503020204020204" charset="-122"/>
              </a:defRPr>
            </a:lvl7pPr>
            <a:lvl8pPr fontAlgn="base">
              <a:spcBef>
                <a:spcPct val="0"/>
              </a:spcBef>
              <a:spcAft>
                <a:spcPct val="0"/>
              </a:spcAft>
              <a:defRPr>
                <a:solidFill>
                  <a:schemeClr val="tx1"/>
                </a:solidFill>
                <a:latin typeface="Arial" panose="020b0604020202020204" pitchFamily="34" charset="0"/>
                <a:ea typeface="微软雅黑" panose="020b0503020204020204" charset="-122"/>
              </a:defRPr>
            </a:lvl8pPr>
            <a:lvl9pPr fontAlgn="base">
              <a:spcBef>
                <a:spcPct val="0"/>
              </a:spcBef>
              <a:spcAft>
                <a:spcPct val="0"/>
              </a:spcAft>
              <a:defRPr>
                <a:solidFill>
                  <a:schemeClr val="tx1"/>
                </a:solidFill>
                <a:latin typeface="Arial" panose="020b0604020202020204" pitchFamily="34" charset="0"/>
                <a:ea typeface="微软雅黑" panose="020b0503020204020204" charset="-122"/>
              </a:defRPr>
            </a:lvl9pPr>
          </a:lstStyle>
          <a:p>
            <a:pPr>
              <a:lnSpc>
                <a:spcPct val="150000"/>
              </a:lnSpc>
            </a:pPr>
            <a:r>
              <a:rPr lang="en-US" altLang="zh-CN" sz="2400" b="1">
                <a:sym typeface="Arial" panose="020b0604020202020204" pitchFamily="34" charset="0"/>
              </a:rPr>
              <a:t>   </a:t>
            </a:r>
            <a:r>
              <a:rPr lang="zh-CN" altLang="zh-CN" sz="2400" b="1">
                <a:sym typeface="Arial" panose="020b0604020202020204" pitchFamily="34" charset="0"/>
              </a:rPr>
              <a:t>就是将复杂的题干化简为一句简单的</a:t>
            </a:r>
            <a:r>
              <a:rPr lang="zh-CN" altLang="zh-CN" sz="2400" b="1">
                <a:solidFill>
                  <a:srgbClr val="FF0000"/>
                </a:solidFill>
                <a:sym typeface="Arial" panose="020b0604020202020204" pitchFamily="34" charset="0"/>
              </a:rPr>
              <a:t>陈述性语句</a:t>
            </a:r>
            <a:r>
              <a:rPr lang="zh-CN" altLang="zh-CN" sz="2400" b="1">
                <a:sym typeface="Arial" panose="020b0604020202020204" pitchFamily="34" charset="0"/>
              </a:rPr>
              <a:t>，有时化简为一个包含</a:t>
            </a:r>
            <a:r>
              <a:rPr lang="zh-CN" altLang="zh-CN" sz="2400" b="1">
                <a:solidFill>
                  <a:srgbClr val="FF0000"/>
                </a:solidFill>
                <a:sym typeface="Arial" panose="020b0604020202020204" pitchFamily="34" charset="0"/>
              </a:rPr>
              <a:t>因果关系的逻辑推理</a:t>
            </a:r>
            <a:r>
              <a:rPr lang="zh-CN" altLang="zh-CN" sz="2400" b="1">
                <a:sym typeface="Arial" panose="020b0604020202020204" pitchFamily="34" charset="0"/>
              </a:rPr>
              <a:t>，或一句</a:t>
            </a:r>
            <a:r>
              <a:rPr lang="zh-CN" altLang="zh-CN" sz="2400" b="1">
                <a:solidFill>
                  <a:srgbClr val="FF0000"/>
                </a:solidFill>
                <a:sym typeface="Arial" panose="020b0604020202020204" pitchFamily="34" charset="0"/>
              </a:rPr>
              <a:t>成语</a:t>
            </a:r>
            <a:r>
              <a:rPr lang="zh-CN" altLang="zh-CN" sz="2400" b="1">
                <a:sym typeface="Arial" panose="020b0604020202020204" pitchFamily="34" charset="0"/>
              </a:rPr>
              <a:t>，或若干</a:t>
            </a:r>
            <a:r>
              <a:rPr lang="zh-CN" altLang="zh-CN" sz="2400" b="1">
                <a:solidFill>
                  <a:srgbClr val="FF0000"/>
                </a:solidFill>
                <a:sym typeface="Arial" panose="020b0604020202020204" pitchFamily="34" charset="0"/>
              </a:rPr>
              <a:t>关键词</a:t>
            </a:r>
            <a:r>
              <a:rPr lang="zh-CN" altLang="zh-CN" sz="2400" b="1">
                <a:sym typeface="Arial" panose="020b0604020202020204" pitchFamily="34" charset="0"/>
              </a:rPr>
              <a:t>，标出题干材料的</a:t>
            </a:r>
            <a:r>
              <a:rPr lang="zh-CN" altLang="zh-CN" sz="2400" b="1">
                <a:solidFill>
                  <a:srgbClr val="FF0000"/>
                </a:solidFill>
                <a:sym typeface="Arial" panose="020b0604020202020204" pitchFamily="34" charset="0"/>
              </a:rPr>
              <a:t>时空、主体、重心、关联词</a:t>
            </a:r>
            <a:r>
              <a:rPr lang="zh-CN" altLang="zh-CN" sz="2400" b="1">
                <a:sym typeface="Arial" panose="020b0604020202020204" pitchFamily="34" charset="0"/>
              </a:rPr>
              <a:t>等关键词句，运用一定的语文知识和政治原理。</a:t>
            </a:r>
            <a:endParaRPr lang="zh-CN" altLang="zh-CN" sz="2400" b="1">
              <a:sym typeface="Arial" panose="020b0604020202020204" pitchFamily="34" charset="0"/>
            </a:endParaRPr>
          </a:p>
        </p:txBody>
      </p:sp>
      <p:sp>
        <p:nvSpPr>
          <p:cNvPr id="13" name="文本框 12" title=""/>
          <p:cNvSpPr txBox="1"/>
          <p:nvPr>
            <p:custDataLst>
              <p:tags r:id="rId10"/>
            </p:custDataLst>
          </p:nvPr>
        </p:nvSpPr>
        <p:spPr>
          <a:xfrm>
            <a:off x="334963" y="3429000"/>
            <a:ext cx="11623413" cy="2265941"/>
          </a:xfrm>
          <a:prstGeom prst="rect">
            <a:avLst/>
          </a:prstGeom>
          <a:noFill/>
        </p:spPr>
        <p:txBody>
          <a:bodyPr wrap="square">
            <a:spAutoFit/>
          </a:bodyPr>
          <a:lstStyle/>
          <a:p>
            <a:pPr marL="266700" indent="-200025">
              <a:lnSpc>
                <a:spcPct val="12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·广东高考·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9</a:t>
            </a: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1943</a:t>
            </a:r>
            <a:r>
              <a:rPr lang="zh-CN" altLang="zh-CN" sz="2400" b="1" kern="100">
                <a:effectLst/>
                <a:latin typeface="Arial" panose="020b0604020202020204" pitchFamily="34" charset="0"/>
                <a:ea typeface="微软雅黑" panose="020b0503020204020204" charset="-122"/>
                <a:sym typeface="Arial" panose="020b0604020202020204" pitchFamily="34" charset="0"/>
              </a:rPr>
              <a:t>年</a:t>
            </a:r>
            <a:r>
              <a:rPr lang="en-US" altLang="zh-CN" sz="2400" b="1" kern="100">
                <a:effectLst/>
                <a:latin typeface="Arial" panose="020b0604020202020204" pitchFamily="34" charset="0"/>
                <a:ea typeface="微软雅黑" panose="020b0503020204020204" charset="-122"/>
                <a:sym typeface="Arial" panose="020b0604020202020204" pitchFamily="34" charset="0"/>
              </a:rPr>
              <a:t>3</a:t>
            </a:r>
            <a:r>
              <a:rPr lang="zh-CN" altLang="zh-CN" sz="2400" b="1" kern="100">
                <a:effectLst/>
                <a:latin typeface="Arial" panose="020b0604020202020204" pitchFamily="34" charset="0"/>
                <a:ea typeface="微软雅黑" panose="020b0503020204020204" charset="-122"/>
                <a:sym typeface="Arial" panose="020b0604020202020204" pitchFamily="34" charset="0"/>
              </a:rPr>
              <a:t>月，中国国民党以蒋介石的名义抛出《中国之命运》一书，公开共产主义和英美式的自由主义都不适合中国，声称：“中国之命运，完全寄托于中国国民党”。这说明（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2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民族统一战线初现裂痕</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中国的国际地位未见改善</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2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阶级矛盾成为主要矛盾</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国民党试图独占抗战成果</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grpSp>
        <p:nvGrpSpPr>
          <p:cNvPr id="19" name="组合 18" title=""/>
          <p:cNvGrpSpPr/>
          <p:nvPr>
            <p:custDataLst>
              <p:tags r:id="rId11"/>
            </p:custDataLst>
          </p:nvPr>
        </p:nvGrpSpPr>
        <p:grpSpPr>
          <a:xfrm>
            <a:off x="446103" y="5785567"/>
            <a:ext cx="11445860" cy="830997"/>
            <a:chOff x="446103" y="5785567"/>
            <a:chExt cx="11192522" cy="830997"/>
          </a:xfrm>
        </p:grpSpPr>
        <p:sp>
          <p:nvSpPr>
            <p:cNvPr id="17" name="文本框 16"/>
            <p:cNvSpPr txBox="1"/>
            <p:nvPr>
              <p:custDataLst>
                <p:tags r:id="rId12"/>
              </p:custDataLst>
            </p:nvPr>
          </p:nvSpPr>
          <p:spPr>
            <a:xfrm>
              <a:off x="446103" y="5785567"/>
              <a:ext cx="11192522" cy="830997"/>
            </a:xfrm>
            <a:prstGeom prst="rect">
              <a:avLst/>
            </a:prstGeom>
            <a:solidFill>
              <a:srgbClr val="E1D8F8"/>
            </a:solidFill>
          </p:spPr>
          <p:txBody>
            <a:bodyPr wrap="square">
              <a:spAutoFit/>
            </a:bodyPr>
            <a:lstStyle/>
            <a:p>
              <a:r>
                <a:rPr lang="zh-CN" altLang="en-US" sz="2400" b="1">
                  <a:latin typeface="Arial" panose="020b0604020202020204" pitchFamily="34" charset="0"/>
                  <a:ea typeface="微软雅黑" panose="020b0503020204020204" charset="-122"/>
                  <a:sym typeface="Arial" panose="020b0604020202020204" pitchFamily="34" charset="0"/>
                </a:rPr>
                <a:t>题干化简：</a:t>
              </a:r>
              <a:r>
                <a:rPr lang="en-US" altLang="zh-CN" sz="2400" b="1">
                  <a:latin typeface="Arial" panose="020b0604020202020204" pitchFamily="34" charset="0"/>
                  <a:ea typeface="微软雅黑" panose="020b0503020204020204" charset="-122"/>
                  <a:sym typeface="Arial" panose="020b0604020202020204" pitchFamily="34" charset="0"/>
                </a:rPr>
                <a:t>1943</a:t>
              </a:r>
              <a:r>
                <a:rPr lang="zh-CN" altLang="zh-CN" sz="2400" b="1" kern="100">
                  <a:effectLst/>
                  <a:latin typeface="Arial" panose="020b0604020202020204" pitchFamily="34" charset="0"/>
                  <a:ea typeface="微软雅黑" panose="020b0503020204020204" charset="-122"/>
                  <a:sym typeface="Arial" panose="020b0604020202020204" pitchFamily="34" charset="0"/>
                </a:rPr>
                <a:t>中国国民党提出中国之命运，完全寄托于</a:t>
              </a:r>
              <a:r>
                <a:rPr lang="zh-CN" altLang="zh-CN" sz="2400" b="1" kern="100">
                  <a:solidFill>
                    <a:srgbClr val="FF0000"/>
                  </a:solidFill>
                  <a:effectLst/>
                  <a:latin typeface="Arial" panose="020b0604020202020204" pitchFamily="34" charset="0"/>
                  <a:ea typeface="微软雅黑" panose="020b0503020204020204" charset="-122"/>
                  <a:sym typeface="Arial" panose="020b0604020202020204" pitchFamily="34" charset="0"/>
                </a:rPr>
                <a:t>中国国民党</a:t>
              </a:r>
              <a:r>
                <a:rPr lang="zh-CN" altLang="en-US" sz="2400" b="1" kern="100">
                  <a:solidFill>
                    <a:srgbClr val="FF0000"/>
                  </a:solidFill>
                  <a:effectLst/>
                  <a:latin typeface="Arial" panose="020b0604020202020204" pitchFamily="34" charset="0"/>
                  <a:ea typeface="微软雅黑" panose="020b0503020204020204" charset="-122"/>
                  <a:sym typeface="Arial" panose="020b0604020202020204" pitchFamily="34" charset="0"/>
                </a:rPr>
                <a:t>。</a:t>
              </a:r>
              <a:endParaRPr lang="en-US" altLang="zh-CN" sz="2400" b="1" kern="100">
                <a:solidFill>
                  <a:srgbClr val="FF0000"/>
                </a:solidFill>
                <a:effectLst/>
                <a:latin typeface="Arial" panose="020b0604020202020204" pitchFamily="34" charset="0"/>
                <a:ea typeface="微软雅黑" panose="020b0503020204020204" charset="-122"/>
                <a:sym typeface="Arial" panose="020b0604020202020204" pitchFamily="34" charset="0"/>
              </a:endParaRPr>
            </a:p>
            <a:p>
              <a:r>
                <a:rPr lang="en-US"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                                        </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体现了国民党试图独占抗战成果的意图</a:t>
              </a:r>
              <a:r>
                <a:rPr lang="zh-CN" altLang="en-US" sz="2400" b="1" kern="100">
                  <a:solidFill>
                    <a:srgbClr val="FF0000"/>
                  </a:solidFill>
                  <a:effectLst/>
                  <a:latin typeface="Arial" panose="020b0604020202020204" pitchFamily="34" charset="0"/>
                  <a:ea typeface="微软雅黑" panose="020b0503020204020204" charset="-122"/>
                  <a:sym typeface="Arial" panose="020b0604020202020204" pitchFamily="34" charset="0"/>
                </a:rPr>
                <a:t>。      </a:t>
              </a:r>
              <a:endPar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8" name="箭头: 右 17"/>
            <p:cNvSpPr/>
            <p:nvPr>
              <p:custDataLst>
                <p:tags r:id="rId13"/>
              </p:custDataLst>
            </p:nvPr>
          </p:nvSpPr>
          <p:spPr>
            <a:xfrm>
              <a:off x="2539015" y="6169983"/>
              <a:ext cx="710212" cy="337350"/>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b="1">
                  <a:latin typeface="Arial" panose="020b0604020202020204" pitchFamily="34" charset="0"/>
                  <a:ea typeface="微软雅黑" panose="020b0503020204020204" charset="-122"/>
                  <a:sym typeface="Arial" panose="020b0604020202020204" pitchFamily="34" charset="0"/>
                </a:rPr>
                <a:t> </a:t>
              </a:r>
              <a:endParaRPr lang="zh-CN" altLang="en-US" b="1">
                <a:latin typeface="Arial" panose="020b0604020202020204" pitchFamily="34" charset="0"/>
                <a:ea typeface="微软雅黑" panose="020b0503020204020204" charset="-122"/>
                <a:sym typeface="Arial" panose="020b0604020202020204" pitchFamily="34" charset="0"/>
              </a:endParaRPr>
            </a:p>
          </p:txBody>
        </p:sp>
      </p:grpSp>
      <p:sp>
        <p:nvSpPr>
          <p:cNvPr id="20" name="任意多边形: 形状 16" title=""/>
          <p:cNvSpPr/>
          <p:nvPr>
            <p:custDataLst>
              <p:tags r:id="rId14"/>
            </p:custDataLst>
          </p:nvPr>
        </p:nvSpPr>
        <p:spPr>
          <a:xfrm>
            <a:off x="3320249" y="3789432"/>
            <a:ext cx="1251752"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任意多边形: 形状 16" title=""/>
          <p:cNvSpPr/>
          <p:nvPr>
            <p:custDataLst>
              <p:tags r:id="rId15"/>
            </p:custDataLst>
          </p:nvPr>
        </p:nvSpPr>
        <p:spPr>
          <a:xfrm flipV="1">
            <a:off x="2041863" y="4234648"/>
            <a:ext cx="3089429" cy="11540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任意多边形: 形状 16" title=""/>
          <p:cNvSpPr/>
          <p:nvPr>
            <p:custDataLst>
              <p:tags r:id="rId16"/>
            </p:custDataLst>
          </p:nvPr>
        </p:nvSpPr>
        <p:spPr>
          <a:xfrm>
            <a:off x="1723748" y="4714190"/>
            <a:ext cx="1251752"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文本框 22" title=""/>
          <p:cNvSpPr txBox="1"/>
          <p:nvPr>
            <p:custDataLst>
              <p:tags r:id="rId17"/>
            </p:custDataLst>
          </p:nvPr>
        </p:nvSpPr>
        <p:spPr>
          <a:xfrm>
            <a:off x="5004618" y="4935216"/>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nvGrpSpPr>
          <p:cNvPr id="24" name="组合 23" title=""/>
          <p:cNvGrpSpPr/>
          <p:nvPr>
            <p:custDataLst>
              <p:tags r:id="rId18"/>
            </p:custDataLst>
          </p:nvPr>
        </p:nvGrpSpPr>
        <p:grpSpPr>
          <a:xfrm>
            <a:off x="3000652" y="4563122"/>
            <a:ext cx="2041865" cy="674703"/>
            <a:chOff x="7315199" y="3080550"/>
            <a:chExt cx="2041865" cy="674703"/>
          </a:xfrm>
        </p:grpSpPr>
        <p:sp>
          <p:nvSpPr>
            <p:cNvPr id="25" name="圆角矩形 3"/>
            <p:cNvSpPr/>
            <p:nvPr>
              <p:custDataLst>
                <p:tags r:id="rId19"/>
              </p:custDataLst>
            </p:nvPr>
          </p:nvSpPr>
          <p:spPr>
            <a:xfrm>
              <a:off x="7315199" y="3311370"/>
              <a:ext cx="1296140"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6" name="连接符: 曲线 25"/>
            <p:cNvCxnSpPr/>
            <p:nvPr>
              <p:custDataLst>
                <p:tags r:id="rId20"/>
              </p:custDataLst>
            </p:nvPr>
          </p:nvCxnSpPr>
          <p:spPr>
            <a:xfrm flipV="1">
              <a:off x="8637972" y="3080550"/>
              <a:ext cx="719092" cy="266331"/>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29" name="文本框 28" title=""/>
          <p:cNvSpPr txBox="1"/>
          <p:nvPr>
            <p:custDataLst>
              <p:tags r:id="rId21"/>
            </p:custDataLst>
          </p:nvPr>
        </p:nvSpPr>
        <p:spPr>
          <a:xfrm>
            <a:off x="5098001" y="4338506"/>
            <a:ext cx="4942643" cy="400110"/>
          </a:xfrm>
          <a:prstGeom prst="rect">
            <a:avLst/>
          </a:prstGeom>
          <a:solidFill>
            <a:schemeClr val="bg2"/>
          </a:solidFill>
        </p:spPr>
        <p:txBody>
          <a:bodyPr wrap="square">
            <a:spAutoFit/>
          </a:bodyPr>
          <a:lstStyle/>
          <a:p>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史实错误；</a:t>
            </a:r>
            <a:r>
              <a:rPr lang="en-US"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1938</a:t>
            </a:r>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年</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抗战进入相持阶段后</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32" name="文本框 31" title=""/>
          <p:cNvSpPr txBox="1"/>
          <p:nvPr>
            <p:custDataLst>
              <p:tags r:id="rId22"/>
            </p:custDataLst>
          </p:nvPr>
        </p:nvSpPr>
        <p:spPr>
          <a:xfrm>
            <a:off x="9312675" y="4755757"/>
            <a:ext cx="2719799" cy="707886"/>
          </a:xfrm>
          <a:prstGeom prst="rect">
            <a:avLst/>
          </a:prstGeom>
          <a:solidFill>
            <a:schemeClr val="bg2"/>
          </a:solidFill>
        </p:spPr>
        <p:txBody>
          <a:bodyPr wrap="square">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逻辑推理错误；材料未涉及中国国际地位</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grpSp>
        <p:nvGrpSpPr>
          <p:cNvPr id="33" name="组合 32" title=""/>
          <p:cNvGrpSpPr/>
          <p:nvPr>
            <p:custDataLst>
              <p:tags r:id="rId23"/>
            </p:custDataLst>
          </p:nvPr>
        </p:nvGrpSpPr>
        <p:grpSpPr>
          <a:xfrm>
            <a:off x="6775142" y="4786544"/>
            <a:ext cx="2564167" cy="443883"/>
            <a:chOff x="7315199" y="3311370"/>
            <a:chExt cx="2564167" cy="443883"/>
          </a:xfrm>
        </p:grpSpPr>
        <p:sp>
          <p:nvSpPr>
            <p:cNvPr id="34" name="圆角矩形 3"/>
            <p:cNvSpPr/>
            <p:nvPr>
              <p:custDataLst>
                <p:tags r:id="rId24"/>
              </p:custDataLst>
            </p:nvPr>
          </p:nvSpPr>
          <p:spPr>
            <a:xfrm>
              <a:off x="7315199" y="3311370"/>
              <a:ext cx="1296140"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35" name="连接符: 曲线 34"/>
            <p:cNvCxnSpPr/>
            <p:nvPr>
              <p:custDataLst>
                <p:tags r:id="rId25"/>
              </p:custDataLst>
            </p:nvPr>
          </p:nvCxnSpPr>
          <p:spPr>
            <a:xfrm flipV="1">
              <a:off x="8655727" y="3407544"/>
              <a:ext cx="1223639" cy="338832"/>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ppt_x"/>
                                          </p:val>
                                        </p:tav>
                                        <p:tav tm="100000">
                                          <p:val>
                                            <p:strVal val="#ppt_x"/>
                                          </p:val>
                                        </p:tav>
                                      </p:tavLst>
                                    </p:anim>
                                    <p:anim calcmode="lin" valueType="num">
                                      <p:cBhvr additive="base">
                                        <p:cTn id="5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ppt_x"/>
                                          </p:val>
                                        </p:tav>
                                        <p:tav tm="100000">
                                          <p:val>
                                            <p:strVal val="#ppt_x"/>
                                          </p:val>
                                        </p:tav>
                                      </p:tavLst>
                                    </p:anim>
                                    <p:anim calcmode="lin" valueType="num">
                                      <p:cBhvr additive="base">
                                        <p:cTn id="5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p:bldP spid="29" grpId="0" animBg="1"/>
      <p:bldP spid="32" grpId="0" animBg="1"/>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7"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208915" y="8255"/>
            <a:ext cx="743585" cy="743585"/>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解题遵循六原则</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334963" y="883567"/>
            <a:ext cx="2099569" cy="661848"/>
          </a:xfrm>
          <a:prstGeom prst="rect">
            <a:avLst/>
          </a:prstGeom>
          <a:solidFill>
            <a:srgbClr val="ED732E"/>
          </a:solidFill>
        </p:spPr>
        <p:txBody>
          <a:bodyPr wrap="square">
            <a:spAutoFit/>
          </a:bodyPr>
          <a:lstStyle/>
          <a:p>
            <a:pPr fontAlgn="auto">
              <a:lnSpc>
                <a:spcPct val="150000"/>
              </a:lnSpc>
            </a:pPr>
            <a:r>
              <a:rPr lang="en-US" altLang="zh-CN" sz="2800" b="1" noProof="1">
                <a:solidFill>
                  <a:schemeClr val="bg1"/>
                </a:solidFill>
                <a:latin typeface="Arial" panose="020b0604020202020204" pitchFamily="34" charset="0"/>
                <a:ea typeface="微软雅黑" panose="020b0503020204020204" charset="-122"/>
                <a:sym typeface="Arial" panose="020b0604020202020204" pitchFamily="34" charset="0"/>
              </a:rPr>
              <a:t>1.</a:t>
            </a:r>
            <a:r>
              <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rPr>
              <a:t>化简原则</a:t>
            </a:r>
            <a:endPar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title=""/>
          <p:cNvSpPr txBox="1"/>
          <p:nvPr>
            <p:custDataLst>
              <p:tags r:id="rId9"/>
            </p:custDataLst>
          </p:nvPr>
        </p:nvSpPr>
        <p:spPr>
          <a:xfrm>
            <a:off x="334963" y="1520281"/>
            <a:ext cx="11556999" cy="3900235"/>
          </a:xfrm>
          <a:prstGeom prst="rect">
            <a:avLst/>
          </a:prstGeom>
          <a:noFill/>
        </p:spPr>
        <p:txBody>
          <a:bodyPr wrap="square">
            <a:spAutoFit/>
          </a:bodyPr>
          <a:lstStyle/>
          <a:p>
            <a:pPr marL="266700" indent="-266700">
              <a:lnSpc>
                <a:spcPct val="15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·吉林高考·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16</a:t>
            </a:r>
            <a:r>
              <a:rPr lang="zh-CN" altLang="zh-CN" sz="2400" b="1" kern="100">
                <a:effectLst/>
                <a:latin typeface="Arial" panose="020b0604020202020204" pitchFamily="34" charset="0"/>
                <a:ea typeface="微软雅黑" panose="020b0503020204020204" charset="-122"/>
                <a:sym typeface="Arial" panose="020b0604020202020204" pitchFamily="34" charset="0"/>
              </a:rPr>
              <a:t>）近年来，传统燃油汽车企业加速转型，造车“新势力”不断涌入电动汽车行业。据国际能源署统计，</a:t>
            </a:r>
            <a:r>
              <a:rPr lang="en-US" altLang="zh-CN" sz="2400" b="1" kern="100">
                <a:effectLst/>
                <a:latin typeface="Arial" panose="020b0604020202020204" pitchFamily="34" charset="0"/>
                <a:ea typeface="微软雅黑" panose="020b0503020204020204" charset="-122"/>
                <a:sym typeface="Arial" panose="020b0604020202020204" pitchFamily="34" charset="0"/>
              </a:rPr>
              <a:t>2011</a:t>
            </a:r>
            <a:r>
              <a:rPr lang="zh-CN" altLang="zh-CN" sz="2400" b="1" kern="100">
                <a:effectLst/>
                <a:latin typeface="Arial" panose="020b0604020202020204" pitchFamily="34" charset="0"/>
                <a:ea typeface="微软雅黑" panose="020b0503020204020204" charset="-122"/>
                <a:sym typeface="Arial" panose="020b0604020202020204" pitchFamily="34" charset="0"/>
              </a:rPr>
              <a:t>年全球电动汽车销量不到</a:t>
            </a:r>
            <a:r>
              <a:rPr lang="en-US" altLang="zh-CN" sz="2400" b="1" kern="100">
                <a:effectLst/>
                <a:latin typeface="Arial" panose="020b0604020202020204" pitchFamily="34" charset="0"/>
                <a:ea typeface="微软雅黑" panose="020b0503020204020204" charset="-122"/>
                <a:sym typeface="Arial" panose="020b0604020202020204" pitchFamily="34" charset="0"/>
              </a:rPr>
              <a:t>4</a:t>
            </a:r>
            <a:r>
              <a:rPr lang="zh-CN" altLang="zh-CN" sz="2400" b="1" kern="100">
                <a:effectLst/>
                <a:latin typeface="Arial" panose="020b0604020202020204" pitchFamily="34" charset="0"/>
                <a:ea typeface="微软雅黑" panose="020b0503020204020204" charset="-122"/>
                <a:sym typeface="Arial" panose="020b0604020202020204" pitchFamily="34" charset="0"/>
              </a:rPr>
              <a:t>万辆，</a:t>
            </a:r>
            <a:r>
              <a:rPr lang="en-US" altLang="zh-CN" sz="2400" b="1" kern="100">
                <a:effectLst/>
                <a:latin typeface="Arial" panose="020b0604020202020204" pitchFamily="34" charset="0"/>
                <a:ea typeface="微软雅黑" panose="020b0503020204020204" charset="-122"/>
                <a:sym typeface="Arial" panose="020b0604020202020204" pitchFamily="34" charset="0"/>
              </a:rPr>
              <a:t>2022</a:t>
            </a:r>
            <a:r>
              <a:rPr lang="zh-CN" altLang="zh-CN" sz="2400" b="1" kern="100">
                <a:effectLst/>
                <a:latin typeface="Arial" panose="020b0604020202020204" pitchFamily="34" charset="0"/>
                <a:ea typeface="微软雅黑" panose="020b0503020204020204" charset="-122"/>
                <a:sym typeface="Arial" panose="020b0604020202020204" pitchFamily="34" charset="0"/>
              </a:rPr>
              <a:t>年突破</a:t>
            </a:r>
            <a:r>
              <a:rPr lang="en-US" altLang="zh-CN" sz="2400" b="1" kern="100">
                <a:effectLst/>
                <a:latin typeface="Arial" panose="020b0604020202020204" pitchFamily="34" charset="0"/>
                <a:ea typeface="微软雅黑" panose="020b0503020204020204" charset="-122"/>
                <a:sym typeface="Arial" panose="020b0604020202020204" pitchFamily="34" charset="0"/>
              </a:rPr>
              <a:t>1000</a:t>
            </a:r>
            <a:r>
              <a:rPr lang="zh-CN" altLang="zh-CN" sz="2400" b="1" kern="100">
                <a:effectLst/>
                <a:latin typeface="Arial" panose="020b0604020202020204" pitchFamily="34" charset="0"/>
                <a:ea typeface="微软雅黑" panose="020b0503020204020204" charset="-122"/>
                <a:sym typeface="Arial" panose="020b0604020202020204" pitchFamily="34" charset="0"/>
              </a:rPr>
              <a:t>万辆；</a:t>
            </a:r>
            <a:r>
              <a:rPr lang="en-US" altLang="zh-CN" sz="2400" b="1" kern="100">
                <a:effectLst/>
                <a:latin typeface="Arial" panose="020b0604020202020204" pitchFamily="34" charset="0"/>
                <a:ea typeface="微软雅黑" panose="020b0503020204020204" charset="-122"/>
                <a:sym typeface="Arial" panose="020b0604020202020204" pitchFamily="34" charset="0"/>
              </a:rPr>
              <a:t>2020</a:t>
            </a:r>
            <a:r>
              <a:rPr lang="zh-CN" altLang="zh-CN" sz="2400" b="1" kern="100">
                <a:effectLst/>
                <a:latin typeface="Arial" panose="020b0604020202020204" pitchFamily="34" charset="0"/>
                <a:ea typeface="微软雅黑" panose="020b0503020204020204" charset="-122"/>
                <a:sym typeface="Arial" panose="020b0604020202020204" pitchFamily="34" charset="0"/>
              </a:rPr>
              <a:t>年电动汽车占新车销量比例不足</a:t>
            </a:r>
            <a:r>
              <a:rPr lang="en-US" altLang="zh-CN" sz="2400" b="1" kern="100">
                <a:effectLst/>
                <a:latin typeface="Arial" panose="020b0604020202020204" pitchFamily="34" charset="0"/>
                <a:ea typeface="微软雅黑" panose="020b0503020204020204" charset="-122"/>
                <a:sym typeface="Arial" panose="020b0604020202020204" pitchFamily="34" charset="0"/>
              </a:rPr>
              <a:t>5%</a:t>
            </a: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2022</a:t>
            </a:r>
            <a:r>
              <a:rPr lang="zh-CN" altLang="zh-CN" sz="2400" b="1" kern="100">
                <a:effectLst/>
                <a:latin typeface="Arial" panose="020b0604020202020204" pitchFamily="34" charset="0"/>
                <a:ea typeface="微软雅黑" panose="020b0503020204020204" charset="-122"/>
                <a:sym typeface="Arial" panose="020b0604020202020204" pitchFamily="34" charset="0"/>
              </a:rPr>
              <a:t>年达到</a:t>
            </a:r>
            <a:r>
              <a:rPr lang="en-US" altLang="zh-CN" sz="2400" b="1" kern="100">
                <a:effectLst/>
                <a:latin typeface="Arial" panose="020b0604020202020204" pitchFamily="34" charset="0"/>
                <a:ea typeface="微软雅黑" panose="020b0503020204020204" charset="-122"/>
                <a:sym typeface="Arial" panose="020b0604020202020204" pitchFamily="34" charset="0"/>
              </a:rPr>
              <a:t>14%</a:t>
            </a:r>
            <a:r>
              <a:rPr lang="zh-CN" altLang="zh-CN" sz="2400" b="1" kern="100">
                <a:effectLst/>
                <a:latin typeface="Arial" panose="020b0604020202020204" pitchFamily="34" charset="0"/>
                <a:ea typeface="微软雅黑" panose="020b0503020204020204" charset="-122"/>
                <a:sym typeface="Arial" panose="020b0604020202020204" pitchFamily="34" charset="0"/>
              </a:rPr>
              <a:t>。这反映了（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①低碳经济成为发展趋势</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zh-CN" altLang="zh-CN" sz="2400" b="1" kern="100">
                <a:effectLst/>
                <a:latin typeface="Arial" panose="020b0604020202020204" pitchFamily="34" charset="0"/>
                <a:ea typeface="微软雅黑" panose="020b0503020204020204" charset="-122"/>
                <a:sym typeface="Arial" panose="020b0604020202020204" pitchFamily="34" charset="0"/>
              </a:rPr>
              <a:t>②世界大国能源竞争愈演愈烈</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③清洁能源日益受到重视</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zh-CN" altLang="zh-CN" sz="2400" b="1" kern="100">
                <a:effectLst/>
                <a:latin typeface="Arial" panose="020b0604020202020204" pitchFamily="34" charset="0"/>
                <a:ea typeface="微软雅黑" panose="020b0503020204020204" charset="-122"/>
                <a:sym typeface="Arial" panose="020b0604020202020204" pitchFamily="34" charset="0"/>
              </a:rPr>
              <a:t>④交通出行方式发生重大变革</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①②</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①③</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②④</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③④</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grpSp>
        <p:nvGrpSpPr>
          <p:cNvPr id="11" name="组合 10" title=""/>
          <p:cNvGrpSpPr/>
          <p:nvPr>
            <p:custDataLst>
              <p:tags r:id="rId10"/>
            </p:custDataLst>
          </p:nvPr>
        </p:nvGrpSpPr>
        <p:grpSpPr>
          <a:xfrm>
            <a:off x="446103" y="5732301"/>
            <a:ext cx="11445860" cy="580415"/>
            <a:chOff x="334963" y="5448215"/>
            <a:chExt cx="11445860" cy="580415"/>
          </a:xfrm>
          <a:solidFill>
            <a:srgbClr val="E1D8F8"/>
          </a:solidFill>
        </p:grpSpPr>
        <p:sp>
          <p:nvSpPr>
            <p:cNvPr id="5" name="文本框 4"/>
            <p:cNvSpPr txBox="1"/>
            <p:nvPr>
              <p:custDataLst>
                <p:tags r:id="rId11"/>
              </p:custDataLst>
            </p:nvPr>
          </p:nvSpPr>
          <p:spPr>
            <a:xfrm>
              <a:off x="334963" y="5448215"/>
              <a:ext cx="11445860" cy="580415"/>
            </a:xfrm>
            <a:prstGeom prst="rect">
              <a:avLst/>
            </a:prstGeom>
            <a:grpFill/>
          </p:spPr>
          <p:txBody>
            <a:bodyPr wrap="square">
              <a:spAutoFit/>
            </a:bodyPr>
            <a:lstStyle/>
            <a:p>
              <a:pPr>
                <a:lnSpc>
                  <a:spcPct val="150000"/>
                </a:lnSpc>
              </a:pPr>
              <a:r>
                <a:rPr lang="zh-CN" altLang="en-US" sz="2400" b="1">
                  <a:latin typeface="Arial" panose="020b0604020202020204" pitchFamily="34" charset="0"/>
                  <a:ea typeface="微软雅黑" panose="020b0503020204020204" charset="-122"/>
                  <a:sym typeface="Arial" panose="020b0604020202020204" pitchFamily="34" charset="0"/>
                </a:rPr>
                <a:t>题干化简：电动汽车发展迅猛</a:t>
              </a:r>
              <a:r>
                <a:rPr lang="en-US" altLang="zh-CN" sz="2400" b="1">
                  <a:latin typeface="Arial" panose="020b0604020202020204" pitchFamily="34" charset="0"/>
                  <a:ea typeface="微软雅黑" panose="020b0503020204020204" charset="-122"/>
                  <a:sym typeface="Arial" panose="020b0604020202020204" pitchFamily="34" charset="0"/>
                </a:rPr>
                <a:t>     </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①低碳经济成为发展趋势</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;③</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清洁能源日益受到重视</a:t>
              </a:r>
              <a:endPar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7" name="箭头: 右 6"/>
            <p:cNvSpPr/>
            <p:nvPr>
              <p:custDataLst>
                <p:tags r:id="rId12"/>
              </p:custDataLst>
            </p:nvPr>
          </p:nvSpPr>
          <p:spPr>
            <a:xfrm>
              <a:off x="4429957" y="5637323"/>
              <a:ext cx="391920" cy="337350"/>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b="1">
                  <a:latin typeface="Arial" panose="020b0604020202020204" pitchFamily="34" charset="0"/>
                  <a:ea typeface="微软雅黑" panose="020b0503020204020204" charset="-122"/>
                  <a:sym typeface="Arial" panose="020b0604020202020204" pitchFamily="34" charset="0"/>
                </a:rPr>
                <a:t> </a:t>
              </a:r>
              <a:endParaRPr lang="zh-CN" altLang="en-US" b="1">
                <a:latin typeface="Arial" panose="020b0604020202020204" pitchFamily="34" charset="0"/>
                <a:ea typeface="微软雅黑" panose="020b0503020204020204" charset="-122"/>
                <a:sym typeface="Arial" panose="020b0604020202020204" pitchFamily="34" charset="0"/>
              </a:endParaRPr>
            </a:p>
          </p:txBody>
        </p:sp>
      </p:grpSp>
      <p:sp>
        <p:nvSpPr>
          <p:cNvPr id="12" name="任意多边形: 形状 16" title=""/>
          <p:cNvSpPr/>
          <p:nvPr>
            <p:custDataLst>
              <p:tags r:id="rId13"/>
            </p:custDataLst>
          </p:nvPr>
        </p:nvSpPr>
        <p:spPr>
          <a:xfrm>
            <a:off x="3338003" y="3167995"/>
            <a:ext cx="7510509"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13" name="组合 12" title=""/>
          <p:cNvGrpSpPr/>
          <p:nvPr>
            <p:custDataLst>
              <p:tags r:id="rId14"/>
            </p:custDataLst>
          </p:nvPr>
        </p:nvGrpSpPr>
        <p:grpSpPr>
          <a:xfrm>
            <a:off x="6677488" y="3827756"/>
            <a:ext cx="2564167" cy="443883"/>
            <a:chOff x="7315199" y="3311370"/>
            <a:chExt cx="2564167" cy="443883"/>
          </a:xfrm>
        </p:grpSpPr>
        <p:sp>
          <p:nvSpPr>
            <p:cNvPr id="14" name="圆角矩形 3"/>
            <p:cNvSpPr/>
            <p:nvPr>
              <p:custDataLst>
                <p:tags r:id="rId15"/>
              </p:custDataLst>
            </p:nvPr>
          </p:nvSpPr>
          <p:spPr>
            <a:xfrm>
              <a:off x="7315199" y="3311370"/>
              <a:ext cx="1296140"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15" name="连接符: 曲线 14"/>
            <p:cNvCxnSpPr/>
            <p:nvPr>
              <p:custDataLst>
                <p:tags r:id="rId16"/>
              </p:custDataLst>
            </p:nvPr>
          </p:nvCxnSpPr>
          <p:spPr>
            <a:xfrm flipV="1">
              <a:off x="8655727" y="3407544"/>
              <a:ext cx="1223639" cy="338832"/>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6" name="文本框 15" title=""/>
          <p:cNvSpPr txBox="1"/>
          <p:nvPr>
            <p:custDataLst>
              <p:tags r:id="rId17"/>
            </p:custDataLst>
          </p:nvPr>
        </p:nvSpPr>
        <p:spPr>
          <a:xfrm>
            <a:off x="9445842" y="3542190"/>
            <a:ext cx="1828800" cy="707886"/>
          </a:xfrm>
          <a:prstGeom prst="rect">
            <a:avLst/>
          </a:prstGeom>
          <a:solidFill>
            <a:schemeClr val="bg2"/>
          </a:solidFill>
          <a:ln>
            <a:solidFill>
              <a:srgbClr val="002060"/>
            </a:solidFill>
          </a:ln>
        </p:spPr>
        <p:txBody>
          <a:bodyPr wrap="square" rtlCol="0">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主旨不符；</a:t>
            </a:r>
            <a:endParaRPr lang="en-US" altLang="zh-CN" sz="2000" b="1">
              <a:solidFill>
                <a:schemeClr val="accent2"/>
              </a:solidFill>
              <a:latin typeface="Arial" panose="020b0604020202020204" pitchFamily="34" charset="0"/>
              <a:ea typeface="微软雅黑" panose="020b0503020204020204" charset="-122"/>
              <a:sym typeface="Arial" panose="020b0604020202020204" pitchFamily="34" charset="0"/>
            </a:endParaRPr>
          </a:p>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主体不一致</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grpSp>
        <p:nvGrpSpPr>
          <p:cNvPr id="17" name="组合 16" title=""/>
          <p:cNvGrpSpPr/>
          <p:nvPr>
            <p:custDataLst>
              <p:tags r:id="rId18"/>
            </p:custDataLst>
          </p:nvPr>
        </p:nvGrpSpPr>
        <p:grpSpPr>
          <a:xfrm>
            <a:off x="6086075" y="4379651"/>
            <a:ext cx="2543020" cy="645110"/>
            <a:chOff x="7315199" y="3311370"/>
            <a:chExt cx="2543020" cy="645110"/>
          </a:xfrm>
        </p:grpSpPr>
        <p:sp>
          <p:nvSpPr>
            <p:cNvPr id="18" name="圆角矩形 3"/>
            <p:cNvSpPr/>
            <p:nvPr>
              <p:custDataLst>
                <p:tags r:id="rId19"/>
              </p:custDataLst>
            </p:nvPr>
          </p:nvSpPr>
          <p:spPr>
            <a:xfrm>
              <a:off x="7315199" y="3311370"/>
              <a:ext cx="1296140"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19" name="连接符: 曲线 18"/>
            <p:cNvCxnSpPr/>
            <p:nvPr>
              <p:custDataLst>
                <p:tags r:id="rId20"/>
              </p:custDataLst>
            </p:nvPr>
          </p:nvCxnSpPr>
          <p:spPr>
            <a:xfrm>
              <a:off x="8655727" y="3746376"/>
              <a:ext cx="1202492" cy="210104"/>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22" name="文本框 21" title=""/>
          <p:cNvSpPr txBox="1"/>
          <p:nvPr>
            <p:custDataLst>
              <p:tags r:id="rId21"/>
            </p:custDataLst>
          </p:nvPr>
        </p:nvSpPr>
        <p:spPr>
          <a:xfrm>
            <a:off x="8904302" y="4826778"/>
            <a:ext cx="2719799" cy="707886"/>
          </a:xfrm>
          <a:prstGeom prst="rect">
            <a:avLst/>
          </a:prstGeom>
          <a:solidFill>
            <a:schemeClr val="bg2"/>
          </a:solidFill>
          <a:ln>
            <a:solidFill>
              <a:srgbClr val="002060"/>
            </a:solidFill>
          </a:ln>
        </p:spPr>
        <p:txBody>
          <a:bodyPr wrap="square">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逻辑推理错误；</a:t>
            </a:r>
            <a:r>
              <a:rPr lang="zh-CN" altLang="zh-CN" sz="2000" b="1">
                <a:solidFill>
                  <a:schemeClr val="accent2"/>
                </a:solidFill>
                <a:latin typeface="Arial" panose="020b0604020202020204" pitchFamily="34" charset="0"/>
                <a:ea typeface="微软雅黑" panose="020b0503020204020204" charset="-122"/>
                <a:sym typeface="Arial" panose="020b0604020202020204" pitchFamily="34" charset="0"/>
              </a:rPr>
              <a:t>材料中并未明确指出</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title=""/>
          <p:cNvSpPr txBox="1"/>
          <p:nvPr>
            <p:custDataLst>
              <p:tags r:id="rId22"/>
            </p:custDataLst>
          </p:nvPr>
        </p:nvSpPr>
        <p:spPr>
          <a:xfrm>
            <a:off x="2314684" y="4784295"/>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22" grpId="0" animBg="1"/>
      <p:bldP spid="23"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7"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208915" y="8255"/>
            <a:ext cx="743585" cy="743585"/>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解题遵循六原则</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332575" y="794791"/>
            <a:ext cx="2099569" cy="661848"/>
          </a:xfrm>
          <a:prstGeom prst="rect">
            <a:avLst/>
          </a:prstGeom>
          <a:solidFill>
            <a:srgbClr val="ED732E"/>
          </a:solidFill>
        </p:spPr>
        <p:txBody>
          <a:bodyPr wrap="square">
            <a:spAutoFit/>
          </a:bodyPr>
          <a:lstStyle/>
          <a:p>
            <a:pPr fontAlgn="auto">
              <a:lnSpc>
                <a:spcPct val="150000"/>
              </a:lnSpc>
            </a:pPr>
            <a:r>
              <a:rPr lang="en-US" altLang="zh-CN" sz="2800" b="1" noProof="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全面原则</a:t>
            </a:r>
            <a:endPar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9" name="矩形 8" title=""/>
          <p:cNvSpPr/>
          <p:nvPr>
            <p:custDataLst>
              <p:tags r:id="rId9"/>
            </p:custDataLst>
          </p:nvPr>
        </p:nvSpPr>
        <p:spPr>
          <a:xfrm>
            <a:off x="334963" y="2654711"/>
            <a:ext cx="11557000" cy="3880101"/>
          </a:xfrm>
          <a:prstGeom prst="rect">
            <a:avLst/>
          </a:prstGeom>
          <a:ln>
            <a:solidFill>
              <a:srgbClr val="002060"/>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1</a:t>
            </a:r>
            <a:r>
              <a:rPr lang="zh-CN" altLang="en-US" sz="2400" b="1">
                <a:latin typeface="Arial" panose="020b0604020202020204" pitchFamily="34" charset="0"/>
                <a:ea typeface="微软雅黑" panose="020b0503020204020204" charset="-122"/>
                <a:sym typeface="Arial" panose="020b0604020202020204" pitchFamily="34" charset="0"/>
              </a:rPr>
              <a:t>）注意题干</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材料中的标点</a:t>
            </a:r>
            <a:r>
              <a:rPr lang="zh-CN" altLang="en-US" sz="2400" b="1">
                <a:latin typeface="Arial" panose="020b0604020202020204" pitchFamily="34" charset="0"/>
                <a:ea typeface="微软雅黑" panose="020b0503020204020204" charset="-122"/>
                <a:sym typeface="Arial" panose="020b0604020202020204" pitchFamily="34" charset="0"/>
              </a:rPr>
              <a:t>符号。题干材料中间如果有分号、句号或省略号，一般来说，</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有一个或两个分号、句号或省略号</a:t>
            </a:r>
            <a:r>
              <a:rPr lang="zh-CN" altLang="en-US" sz="2400" b="1">
                <a:latin typeface="Arial" panose="020b0604020202020204" pitchFamily="34" charset="0"/>
                <a:ea typeface="微软雅黑" panose="020b0503020204020204" charset="-122"/>
                <a:sym typeface="Arial" panose="020b0604020202020204" pitchFamily="34" charset="0"/>
              </a:rPr>
              <a:t>，就意味着题干材料包含着两层或三层意思，</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但这里两层或三层意思必须是并列关系时，才能考虑运用全面原则。</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a:lnSpc>
                <a:spcPct val="130000"/>
              </a:lnSpc>
            </a:pP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2</a:t>
            </a:r>
            <a:r>
              <a:rPr lang="zh-CN" altLang="en-US" sz="2400" b="1">
                <a:latin typeface="Arial" panose="020b0604020202020204" pitchFamily="34" charset="0"/>
                <a:ea typeface="微软雅黑" panose="020b0503020204020204" charset="-122"/>
                <a:sym typeface="Arial" panose="020b0604020202020204" pitchFamily="34" charset="0"/>
              </a:rPr>
              <a:t>）还注意分层标点符号</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是否有转折性词语</a:t>
            </a:r>
            <a:r>
              <a:rPr lang="zh-CN" altLang="en-US" sz="2400" b="1">
                <a:latin typeface="Arial" panose="020b0604020202020204" pitchFamily="34" charset="0"/>
                <a:ea typeface="微软雅黑" panose="020b0503020204020204" charset="-122"/>
                <a:sym typeface="Arial" panose="020b0604020202020204" pitchFamily="34" charset="0"/>
              </a:rPr>
              <a:t>。如果分号、句号或省略号的紧后边有</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转折性的词语如“而”、“但”等字</a:t>
            </a:r>
            <a:r>
              <a:rPr lang="zh-CN" altLang="en-US" sz="2400" b="1">
                <a:latin typeface="Arial" panose="020b0604020202020204" pitchFamily="34" charset="0"/>
                <a:ea typeface="微软雅黑" panose="020b0503020204020204" charset="-122"/>
                <a:sym typeface="Arial" panose="020b0604020202020204" pitchFamily="34" charset="0"/>
              </a:rPr>
              <a:t>，此时根据标点符号</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初步断定的并列关系，就必须要服从于转折关系，全面原则就不适用了，应考虑重心一致原则。</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a:lnSpc>
                <a:spcPct val="130000"/>
              </a:lnSpc>
            </a:pP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3</a:t>
            </a:r>
            <a:r>
              <a:rPr lang="zh-CN" altLang="en-US" sz="2400" b="1">
                <a:latin typeface="Arial" panose="020b0604020202020204" pitchFamily="34" charset="0"/>
                <a:ea typeface="微软雅黑" panose="020b0503020204020204" charset="-122"/>
                <a:sym typeface="Arial" panose="020b0604020202020204" pitchFamily="34" charset="0"/>
              </a:rPr>
              <a:t>）</a:t>
            </a:r>
            <a:r>
              <a:rPr lang="zh-CN" altLang="en-US" sz="2400" b="1" kern="100">
                <a:solidFill>
                  <a:srgbClr val="FF0000"/>
                </a:solidFill>
                <a:latin typeface="Arial" panose="020b0604020202020204" pitchFamily="34" charset="0"/>
                <a:ea typeface="微软雅黑" panose="020b0503020204020204" charset="-122"/>
                <a:cs typeface="等线" panose="02010600030101010101" pitchFamily="2" charset="-122"/>
                <a:sym typeface="Arial" panose="020b0604020202020204" pitchFamily="34" charset="0"/>
              </a:rPr>
              <a:t>常见并列关联词</a:t>
            </a:r>
            <a:r>
              <a:rPr lang="zh-CN" altLang="en-US" sz="2400" b="1" kern="100">
                <a:latin typeface="Arial" panose="020b0604020202020204" pitchFamily="34" charset="0"/>
                <a:ea typeface="微软雅黑" panose="020b0503020204020204" charset="-122"/>
                <a:cs typeface="等线" panose="02010600030101010101" pitchFamily="2" charset="-122"/>
                <a:sym typeface="Arial" panose="020b0604020202020204" pitchFamily="34" charset="0"/>
              </a:rPr>
              <a:t>：“既</a:t>
            </a:r>
            <a:r>
              <a:rPr lang="en-US" altLang="zh-CN" sz="2400" b="1" kern="100">
                <a:latin typeface="Arial" panose="020b0604020202020204" pitchFamily="34" charset="0"/>
                <a:ea typeface="微软雅黑" panose="020b0503020204020204" charset="-122"/>
                <a:cs typeface="等线" panose="02010600030101010101" pitchFamily="2" charset="-122"/>
                <a:sym typeface="Arial" panose="020b0604020202020204" pitchFamily="34" charset="0"/>
              </a:rPr>
              <a:t>……</a:t>
            </a:r>
            <a:r>
              <a:rPr lang="zh-CN" altLang="en-US" sz="2400" b="1" kern="100">
                <a:latin typeface="Arial" panose="020b0604020202020204" pitchFamily="34" charset="0"/>
                <a:ea typeface="微软雅黑" panose="020b0503020204020204" charset="-122"/>
                <a:cs typeface="等线" panose="02010600030101010101" pitchFamily="2" charset="-122"/>
                <a:sym typeface="Arial" panose="020b0604020202020204" pitchFamily="34" charset="0"/>
              </a:rPr>
              <a:t>又</a:t>
            </a:r>
            <a:r>
              <a:rPr lang="en-US" altLang="zh-CN" sz="2400" b="1" kern="100">
                <a:latin typeface="Arial" panose="020b0604020202020204" pitchFamily="34" charset="0"/>
                <a:ea typeface="微软雅黑" panose="020b0503020204020204" charset="-122"/>
                <a:cs typeface="等线" panose="02010600030101010101" pitchFamily="2" charset="-122"/>
                <a:sym typeface="Arial" panose="020b0604020202020204" pitchFamily="34" charset="0"/>
              </a:rPr>
              <a:t>/</a:t>
            </a:r>
            <a:r>
              <a:rPr lang="zh-CN" altLang="en-US" sz="2400" b="1" kern="100">
                <a:latin typeface="Arial" panose="020b0604020202020204" pitchFamily="34" charset="0"/>
                <a:ea typeface="微软雅黑" panose="020b0503020204020204" charset="-122"/>
                <a:cs typeface="等线" panose="02010600030101010101" pitchFamily="2" charset="-122"/>
                <a:sym typeface="Arial" panose="020b0604020202020204" pitchFamily="34" charset="0"/>
              </a:rPr>
              <a:t>也”、 “一边（面）</a:t>
            </a:r>
            <a:r>
              <a:rPr lang="en-US" altLang="zh-CN" sz="2400" b="1" kern="100">
                <a:latin typeface="Arial" panose="020b0604020202020204" pitchFamily="34" charset="0"/>
                <a:ea typeface="微软雅黑" panose="020b0503020204020204" charset="-122"/>
                <a:cs typeface="等线" panose="02010600030101010101" pitchFamily="2" charset="-122"/>
                <a:sym typeface="Arial" panose="020b0604020202020204" pitchFamily="34" charset="0"/>
              </a:rPr>
              <a:t>……</a:t>
            </a:r>
            <a:r>
              <a:rPr lang="zh-CN" altLang="en-US" sz="2400" b="1" kern="100">
                <a:latin typeface="Arial" panose="020b0604020202020204" pitchFamily="34" charset="0"/>
                <a:ea typeface="微软雅黑" panose="020b0503020204020204" charset="-122"/>
                <a:cs typeface="等线" panose="02010600030101010101" pitchFamily="2" charset="-122"/>
                <a:sym typeface="Arial" panose="020b0604020202020204" pitchFamily="34" charset="0"/>
              </a:rPr>
              <a:t>一边（面）”、“有时</a:t>
            </a:r>
            <a:r>
              <a:rPr lang="en-US" altLang="zh-CN" sz="2400" b="1" kern="100">
                <a:latin typeface="Arial" panose="020b0604020202020204" pitchFamily="34" charset="0"/>
                <a:ea typeface="微软雅黑" panose="020b0503020204020204" charset="-122"/>
                <a:cs typeface="等线" panose="02010600030101010101" pitchFamily="2" charset="-122"/>
                <a:sym typeface="Arial" panose="020b0604020202020204" pitchFamily="34" charset="0"/>
              </a:rPr>
              <a:t>……</a:t>
            </a:r>
            <a:r>
              <a:rPr lang="zh-CN" altLang="en-US" sz="2400" b="1" kern="100">
                <a:latin typeface="Arial" panose="020b0604020202020204" pitchFamily="34" charset="0"/>
                <a:ea typeface="微软雅黑" panose="020b0503020204020204" charset="-122"/>
                <a:cs typeface="等线" panose="02010600030101010101" pitchFamily="2" charset="-122"/>
                <a:sym typeface="Arial" panose="020b0604020202020204" pitchFamily="34" charset="0"/>
              </a:rPr>
              <a:t>有时”、“连同”、“也”、</a:t>
            </a:r>
            <a:r>
              <a:rPr lang="en-US" altLang="zh-CN" sz="2400" b="1" kern="100">
                <a:latin typeface="Arial" panose="020b0604020202020204" pitchFamily="34" charset="0"/>
                <a:ea typeface="微软雅黑" panose="020b0503020204020204" charset="-122"/>
                <a:cs typeface="等线" panose="02010600030101010101" pitchFamily="2" charset="-122"/>
                <a:sym typeface="Arial" panose="020b0604020202020204" pitchFamily="34" charset="0"/>
              </a:rPr>
              <a:t>“</a:t>
            </a:r>
            <a:r>
              <a:rPr lang="zh-CN" altLang="en-US" sz="2400" b="1" kern="100">
                <a:solidFill>
                  <a:srgbClr val="0000FF"/>
                </a:solidFill>
                <a:highlight>
                  <a:srgbClr val="FFFF00"/>
                </a:highlight>
                <a:latin typeface="Arial" panose="020b0604020202020204" pitchFamily="34" charset="0"/>
                <a:ea typeface="微软雅黑" panose="020b0503020204020204" charset="-122"/>
                <a:cs typeface="等线" panose="02010600030101010101" pitchFamily="2" charset="-122"/>
                <a:sym typeface="Arial" panose="020b0604020202020204" pitchFamily="34" charset="0"/>
              </a:rPr>
              <a:t>除了</a:t>
            </a:r>
            <a:r>
              <a:rPr lang="en-US" altLang="zh-CN" sz="2400" b="1" kern="100">
                <a:solidFill>
                  <a:srgbClr val="0000FF"/>
                </a:solidFill>
                <a:highlight>
                  <a:srgbClr val="FFFF00"/>
                </a:highlight>
                <a:latin typeface="Arial" panose="020b0604020202020204" pitchFamily="34" charset="0"/>
                <a:ea typeface="微软雅黑" panose="020b0503020204020204" charset="-122"/>
                <a:cs typeface="等线" panose="02010600030101010101" pitchFamily="2" charset="-122"/>
                <a:sym typeface="Arial" panose="020b0604020202020204" pitchFamily="34" charset="0"/>
              </a:rPr>
              <a:t>……</a:t>
            </a:r>
            <a:r>
              <a:rPr lang="zh-CN" altLang="en-US" sz="2400" b="1" kern="100">
                <a:solidFill>
                  <a:srgbClr val="0000FF"/>
                </a:solidFill>
                <a:highlight>
                  <a:srgbClr val="FFFF00"/>
                </a:highlight>
                <a:latin typeface="Arial" panose="020b0604020202020204" pitchFamily="34" charset="0"/>
                <a:ea typeface="微软雅黑" panose="020b0503020204020204" charset="-122"/>
                <a:cs typeface="等线" panose="02010600030101010101" pitchFamily="2" charset="-122"/>
                <a:sym typeface="Arial" panose="020b0604020202020204" pitchFamily="34" charset="0"/>
              </a:rPr>
              <a:t>还</a:t>
            </a:r>
            <a:r>
              <a:rPr lang="en-US" altLang="zh-CN" sz="2400" b="1" kern="100">
                <a:latin typeface="Arial" panose="020b0604020202020204" pitchFamily="34" charset="0"/>
                <a:ea typeface="微软雅黑" panose="020b0503020204020204" charset="-122"/>
                <a:cs typeface="等线" panose="02010600030101010101" pitchFamily="2" charset="-122"/>
                <a:sym typeface="Arial" panose="020b0604020202020204" pitchFamily="34" charset="0"/>
              </a:rPr>
              <a:t>”</a:t>
            </a:r>
            <a:r>
              <a:rPr lang="zh-CN" altLang="en-US" sz="2400" b="1" kern="100">
                <a:latin typeface="Arial" panose="020b0604020202020204" pitchFamily="34" charset="0"/>
                <a:ea typeface="微软雅黑" panose="020b0503020204020204" charset="-122"/>
                <a:cs typeface="等线" panose="02010600030101010101" pitchFamily="2" charset="-122"/>
                <a:sym typeface="Arial" panose="020b0604020202020204" pitchFamily="34" charset="0"/>
              </a:rPr>
              <a:t>等；或者分号</a:t>
            </a:r>
            <a:r>
              <a:rPr lang="zh-CN" altLang="en-US" sz="2400" b="1" kern="100">
                <a:solidFill>
                  <a:srgbClr val="0000FF"/>
                </a:solidFill>
                <a:highlight>
                  <a:srgbClr val="FFFF00"/>
                </a:highlight>
                <a:latin typeface="Arial" panose="020b0604020202020204" pitchFamily="34" charset="0"/>
                <a:ea typeface="微软雅黑" panose="020b0503020204020204" charset="-122"/>
                <a:cs typeface="等线" panose="02010600030101010101" pitchFamily="2" charset="-122"/>
                <a:sym typeface="Arial" panose="020b0604020202020204" pitchFamily="34" charset="0"/>
              </a:rPr>
              <a:t>“；</a:t>
            </a:r>
            <a:r>
              <a:rPr lang="zh-CN" altLang="en-US" sz="2400" b="1" kern="100">
                <a:latin typeface="Arial" panose="020b0604020202020204" pitchFamily="34" charset="0"/>
                <a:ea typeface="微软雅黑" panose="020b0503020204020204" charset="-122"/>
                <a:cs typeface="等线" panose="02010600030101010101" pitchFamily="2" charset="-122"/>
                <a:sym typeface="Arial" panose="020b0604020202020204" pitchFamily="34" charset="0"/>
              </a:rPr>
              <a:t>”隔开</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20" name="文本框 19" title=""/>
          <p:cNvSpPr txBox="1"/>
          <p:nvPr>
            <p:custDataLst>
              <p:tags r:id="rId10"/>
            </p:custDataLst>
          </p:nvPr>
        </p:nvSpPr>
        <p:spPr>
          <a:xfrm>
            <a:off x="334963" y="1483686"/>
            <a:ext cx="11557000" cy="1128579"/>
          </a:xfrm>
          <a:prstGeom prst="rect">
            <a:avLst/>
          </a:prstGeom>
          <a:solidFill>
            <a:srgbClr val="E1D8F8"/>
          </a:solidFill>
        </p:spPr>
        <p:txBody>
          <a:bodyPr wrap="square">
            <a:spAutoFit/>
          </a:bodyPr>
          <a:lstStyle/>
          <a:p>
            <a:pPr>
              <a:lnSpc>
                <a:spcPct val="150000"/>
              </a:lnSpc>
            </a:pPr>
            <a:r>
              <a:rPr lang="zh-CN" altLang="en-US" sz="2400" b="1">
                <a:latin typeface="Arial" panose="020b0604020202020204" pitchFamily="34" charset="0"/>
                <a:ea typeface="微软雅黑" panose="020b0503020204020204" charset="-122"/>
                <a:sym typeface="Arial" panose="020b0604020202020204" pitchFamily="34" charset="0"/>
              </a:rPr>
              <a:t>全面原则：是指题干以</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分号、句号或省略号</a:t>
            </a:r>
            <a:r>
              <a:rPr lang="zh-CN" altLang="en-US" sz="2400" b="1">
                <a:latin typeface="Arial" panose="020b0604020202020204" pitchFamily="34" charset="0"/>
                <a:ea typeface="微软雅黑" panose="020b0503020204020204" charset="-122"/>
                <a:sym typeface="Arial" panose="020b0604020202020204" pitchFamily="34" charset="0"/>
              </a:rPr>
              <a:t>为标志，包含着</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并列关系</a:t>
            </a:r>
            <a:r>
              <a:rPr lang="zh-CN" altLang="en-US" sz="2400" b="1">
                <a:latin typeface="Arial" panose="020b0604020202020204" pitchFamily="34" charset="0"/>
                <a:ea typeface="微软雅黑" panose="020b0503020204020204" charset="-122"/>
                <a:sym typeface="Arial" panose="020b0604020202020204" pitchFamily="34" charset="0"/>
              </a:rPr>
              <a:t>的两层或三层意思，对应的正确选项也必须</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全面包含</a:t>
            </a:r>
            <a:r>
              <a:rPr lang="zh-CN" altLang="en-US" sz="2400" b="1">
                <a:latin typeface="Arial" panose="020b0604020202020204" pitchFamily="34" charset="0"/>
                <a:ea typeface="微软雅黑" panose="020b0503020204020204" charset="-122"/>
                <a:sym typeface="Arial" panose="020b0604020202020204" pitchFamily="34" charset="0"/>
              </a:rPr>
              <a:t>这些意思，否则就是错误选项</a:t>
            </a:r>
            <a:endParaRPr lang="en-US" altLang="zh-CN" sz="2400" b="1">
              <a:latin typeface="Arial" panose="020b0604020202020204" pitchFamily="34" charset="0"/>
              <a:ea typeface="微软雅黑" panose="020b0503020204020204" charset="-122"/>
              <a:sym typeface="Arial" panose="020b0604020202020204" pitchFamily="34" charset="0"/>
            </a:endParaRPr>
          </a:p>
        </p:txBody>
      </p:sp>
      <p:sp>
        <p:nvSpPr>
          <p:cNvPr id="24" name="文本框 23" title=""/>
          <p:cNvSpPr txBox="1"/>
          <p:nvPr>
            <p:custDataLst>
              <p:tags r:id="rId11"/>
            </p:custDataLst>
          </p:nvPr>
        </p:nvSpPr>
        <p:spPr>
          <a:xfrm>
            <a:off x="334963" y="2763577"/>
            <a:ext cx="11557000" cy="1938992"/>
          </a:xfrm>
          <a:prstGeom prst="rect">
            <a:avLst/>
          </a:prstGeom>
          <a:solidFill>
            <a:srgbClr val="FFF2CC"/>
          </a:solidFill>
          <a:ln>
            <a:solidFill>
              <a:srgbClr val="002060"/>
            </a:solidFill>
          </a:ln>
        </p:spPr>
        <p:txBody>
          <a:bodyPr wrap="square">
            <a:spAutoFit/>
          </a:bodyPr>
          <a:lstStyle/>
          <a:p>
            <a:r>
              <a:rPr lang="en-US" altLang="zh-CN" sz="2400" b="1">
                <a:solidFill>
                  <a:srgbClr val="0000CC"/>
                </a:solidFill>
                <a:latin typeface="Arial" panose="020b0604020202020204" pitchFamily="34" charset="0"/>
                <a:ea typeface="微软雅黑" panose="020b0503020204020204" charset="-122"/>
                <a:cs typeface="楷体" panose="02010609060101010101" charset="-122"/>
                <a:sym typeface="Arial" panose="020b0604020202020204" pitchFamily="34" charset="0"/>
              </a:rPr>
              <a:t>【</a:t>
            </a:r>
            <a:r>
              <a:rPr lang="zh-CN" altLang="en-US" sz="2400" b="1">
                <a:solidFill>
                  <a:srgbClr val="0000CC"/>
                </a:solidFill>
                <a:latin typeface="Arial" panose="020b0604020202020204" pitchFamily="34" charset="0"/>
                <a:ea typeface="微软雅黑" panose="020b0503020204020204" charset="-122"/>
                <a:cs typeface="楷体" panose="02010609060101010101" charset="-122"/>
                <a:sym typeface="Arial" panose="020b0604020202020204" pitchFamily="34" charset="0"/>
              </a:rPr>
              <a:t>点睛</a:t>
            </a:r>
            <a:r>
              <a:rPr lang="en-US" altLang="zh-CN" sz="2400" b="1">
                <a:solidFill>
                  <a:srgbClr val="0000CC"/>
                </a:solidFill>
                <a:latin typeface="Arial" panose="020b0604020202020204" pitchFamily="34" charset="0"/>
                <a:ea typeface="微软雅黑" panose="020b0503020204020204" charset="-122"/>
                <a:cs typeface="楷体" panose="02010609060101010101" charset="-122"/>
                <a:sym typeface="Arial" panose="020b0604020202020204" pitchFamily="34" charset="0"/>
              </a:rPr>
              <a:t>】</a:t>
            </a:r>
            <a:r>
              <a:rPr lang="zh-CN" altLang="zh-CN" sz="2400" b="1">
                <a:solidFill>
                  <a:srgbClr val="000000"/>
                </a:solidFill>
                <a:latin typeface="Arial" panose="020b0604020202020204" pitchFamily="34" charset="0"/>
                <a:ea typeface="微软雅黑" panose="020b0503020204020204" charset="-122"/>
                <a:cs typeface="楷体" panose="02010609060101010101" charset="-122"/>
                <a:sym typeface="Arial" panose="020b0604020202020204" pitchFamily="34" charset="0"/>
              </a:rPr>
              <a:t>具体方法：</a:t>
            </a:r>
            <a:endParaRPr lang="en-US" altLang="zh-CN" sz="2400" b="1">
              <a:solidFill>
                <a:srgbClr val="000000"/>
              </a:solidFill>
              <a:latin typeface="Arial" panose="020b0604020202020204" pitchFamily="34" charset="0"/>
              <a:ea typeface="微软雅黑" panose="020b0503020204020204" charset="-122"/>
              <a:cs typeface="楷体" panose="02010609060101010101" charset="-122"/>
              <a:sym typeface="Arial" panose="020b0604020202020204" pitchFamily="34" charset="0"/>
            </a:endParaRPr>
          </a:p>
          <a:p>
            <a:r>
              <a:rPr lang="zh-CN" altLang="en-US" sz="2400" b="1">
                <a:solidFill>
                  <a:srgbClr val="000000"/>
                </a:solidFill>
                <a:latin typeface="Arial" panose="020b0604020202020204" pitchFamily="34" charset="0"/>
                <a:ea typeface="微软雅黑" panose="020b0503020204020204" charset="-122"/>
                <a:cs typeface="楷体" panose="02010609060101010101" charset="-122"/>
                <a:sym typeface="Arial" panose="020b0604020202020204" pitchFamily="34" charset="0"/>
              </a:rPr>
              <a:t>①</a:t>
            </a:r>
            <a:r>
              <a:rPr lang="zh-CN" altLang="zh-CN" sz="2400" b="1">
                <a:solidFill>
                  <a:srgbClr val="000000"/>
                </a:solidFill>
                <a:latin typeface="Arial" panose="020b0604020202020204" pitchFamily="34" charset="0"/>
                <a:ea typeface="微软雅黑" panose="020b0503020204020204" charset="-122"/>
                <a:cs typeface="楷体" panose="02010609060101010101" charset="-122"/>
                <a:sym typeface="Arial" panose="020b0604020202020204" pitchFamily="34" charset="0"/>
              </a:rPr>
              <a:t>从题干的多个史实中找</a:t>
            </a:r>
            <a:r>
              <a:rPr lang="zh-CN" altLang="zh-CN" sz="2400" b="1">
                <a:solidFill>
                  <a:srgbClr val="FF0000"/>
                </a:solidFill>
                <a:latin typeface="Arial" panose="020b0604020202020204" pitchFamily="34" charset="0"/>
                <a:ea typeface="微软雅黑" panose="020b0503020204020204" charset="-122"/>
                <a:cs typeface="楷体" panose="02010609060101010101" charset="-122"/>
                <a:sym typeface="Arial" panose="020b0604020202020204" pitchFamily="34" charset="0"/>
              </a:rPr>
              <a:t>共性、找交集</a:t>
            </a:r>
            <a:r>
              <a:rPr lang="zh-CN" altLang="zh-CN" sz="2400" b="1">
                <a:solidFill>
                  <a:srgbClr val="000000"/>
                </a:solidFill>
                <a:latin typeface="Arial" panose="020b0604020202020204" pitchFamily="34" charset="0"/>
                <a:ea typeface="微软雅黑" panose="020b0503020204020204" charset="-122"/>
                <a:cs typeface="楷体" panose="02010609060101010101" charset="-122"/>
                <a:sym typeface="Arial" panose="020b0604020202020204" pitchFamily="34" charset="0"/>
              </a:rPr>
              <a:t>，可能是显性，也可能是隐性的；</a:t>
            </a:r>
            <a:endParaRPr lang="en-US" altLang="zh-CN" sz="2400" b="1">
              <a:solidFill>
                <a:srgbClr val="000000"/>
              </a:solidFill>
              <a:latin typeface="Arial" panose="020b0604020202020204" pitchFamily="34" charset="0"/>
              <a:ea typeface="微软雅黑" panose="020b0503020204020204" charset="-122"/>
              <a:cs typeface="楷体" panose="02010609060101010101" charset="-122"/>
              <a:sym typeface="Arial" panose="020b0604020202020204" pitchFamily="34" charset="0"/>
            </a:endParaRPr>
          </a:p>
          <a:p>
            <a:r>
              <a:rPr lang="zh-CN" altLang="zh-CN" sz="2400" b="1">
                <a:solidFill>
                  <a:srgbClr val="000000"/>
                </a:solidFill>
                <a:latin typeface="Arial" panose="020b0604020202020204" pitchFamily="34" charset="0"/>
                <a:ea typeface="微软雅黑" panose="020b0503020204020204" charset="-122"/>
                <a:cs typeface="楷体" panose="02010609060101010101" charset="-122"/>
                <a:sym typeface="Arial" panose="020b0604020202020204" pitchFamily="34" charset="0"/>
              </a:rPr>
              <a:t>②把选项与题干匹配，</a:t>
            </a:r>
            <a:r>
              <a:rPr lang="zh-CN" altLang="zh-CN" sz="2400" b="1">
                <a:solidFill>
                  <a:srgbClr val="FF0000"/>
                </a:solidFill>
                <a:latin typeface="Arial" panose="020b0604020202020204" pitchFamily="34" charset="0"/>
                <a:ea typeface="微软雅黑" panose="020b0503020204020204" charset="-122"/>
                <a:cs typeface="楷体" panose="02010609060101010101" charset="-122"/>
                <a:sym typeface="Arial" panose="020b0604020202020204" pitchFamily="34" charset="0"/>
              </a:rPr>
              <a:t>只要出现与题干中任何一个史实不匹配</a:t>
            </a:r>
            <a:r>
              <a:rPr lang="zh-CN" altLang="zh-CN" sz="2400" b="1">
                <a:solidFill>
                  <a:srgbClr val="000000"/>
                </a:solidFill>
                <a:latin typeface="Arial" panose="020b0604020202020204" pitchFamily="34" charset="0"/>
                <a:ea typeface="微软雅黑" panose="020b0503020204020204" charset="-122"/>
                <a:cs typeface="楷体" panose="02010609060101010101" charset="-122"/>
                <a:sym typeface="Arial" panose="020b0604020202020204" pitchFamily="34" charset="0"/>
              </a:rPr>
              <a:t>，即是错误，也就是说，可以根据某一个史实排出选项，但不能依据某一个信息去判定正确选项。要选“整体性、全面”的答案</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animBg="1"/>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7"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208915" y="8255"/>
            <a:ext cx="743585" cy="743585"/>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解题遵循六原则</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332575" y="794791"/>
            <a:ext cx="2099569" cy="661848"/>
          </a:xfrm>
          <a:prstGeom prst="rect">
            <a:avLst/>
          </a:prstGeom>
          <a:solidFill>
            <a:srgbClr val="ED732E"/>
          </a:solidFill>
        </p:spPr>
        <p:txBody>
          <a:bodyPr wrap="square">
            <a:spAutoFit/>
          </a:bodyPr>
          <a:lstStyle/>
          <a:p>
            <a:pPr fontAlgn="auto">
              <a:lnSpc>
                <a:spcPct val="150000"/>
              </a:lnSpc>
            </a:pPr>
            <a:r>
              <a:rPr lang="en-US" altLang="zh-CN" sz="2800" b="1" noProof="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全面原则</a:t>
            </a:r>
            <a:endPar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title=""/>
          <p:cNvSpPr txBox="1"/>
          <p:nvPr>
            <p:custDataLst>
              <p:tags r:id="rId9"/>
            </p:custDataLst>
          </p:nvPr>
        </p:nvSpPr>
        <p:spPr>
          <a:xfrm>
            <a:off x="334963" y="1531879"/>
            <a:ext cx="11557000" cy="2577629"/>
          </a:xfrm>
          <a:prstGeom prst="rect">
            <a:avLst/>
          </a:prstGeom>
          <a:noFill/>
        </p:spPr>
        <p:txBody>
          <a:bodyPr wrap="square">
            <a:spAutoFit/>
          </a:bodyPr>
          <a:lstStyle/>
          <a:p>
            <a:pPr>
              <a:lnSpc>
                <a:spcPts val="3280"/>
              </a:lnSpc>
            </a:pPr>
            <a:r>
              <a:rPr lang="zh-CN"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2024重庆）11世纪，神圣罗马帝国皇室对铸币的控制较弱，许多铸币厂由教会掌控，其发行的货币占主导地位。法国铸币业被大领主控制，货币的原料、工艺和设计都颇为粗劣。英国王室则控制了大量铸币厂，每三到六年便调整货币设计。这表明当时西欧诸国</a:t>
            </a:r>
            <a:endParaRPr lang="zh-CN"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endParaRPr>
          </a:p>
          <a:p>
            <a:pPr>
              <a:lnSpc>
                <a:spcPts val="3280"/>
              </a:lnSpc>
            </a:pPr>
            <a:r>
              <a:rPr lang="en-US"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 </a:t>
            </a:r>
            <a:r>
              <a:rPr lang="zh-CN"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A．教会引领货币经济改革                 </a:t>
            </a:r>
            <a:r>
              <a:rPr lang="en-US"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  </a:t>
            </a:r>
            <a:r>
              <a:rPr lang="zh-CN"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B．封建经济陆续走向瓦解</a:t>
            </a:r>
            <a:endParaRPr lang="zh-CN"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endParaRPr>
          </a:p>
          <a:p>
            <a:pPr>
              <a:lnSpc>
                <a:spcPts val="3280"/>
              </a:lnSpc>
            </a:pPr>
            <a:r>
              <a:rPr lang="en-US"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 </a:t>
            </a:r>
            <a:r>
              <a:rPr lang="zh-CN"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C．王室鼓励铸币工艺创新                </a:t>
            </a:r>
            <a:r>
              <a:rPr lang="en-US"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  </a:t>
            </a:r>
            <a:r>
              <a:rPr lang="zh-CN"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 D．王权集中程度存在差异</a:t>
            </a:r>
            <a:endParaRPr lang="zh-CN"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endParaRPr>
          </a:p>
        </p:txBody>
      </p:sp>
      <p:sp>
        <p:nvSpPr>
          <p:cNvPr id="5" name="任意多边形: 形状 16" title=""/>
          <p:cNvSpPr/>
          <p:nvPr>
            <p:custDataLst>
              <p:tags r:id="rId10"/>
            </p:custDataLst>
          </p:nvPr>
        </p:nvSpPr>
        <p:spPr>
          <a:xfrm>
            <a:off x="2246051" y="1960632"/>
            <a:ext cx="967666" cy="457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任意多边形: 形状 16" title=""/>
          <p:cNvSpPr/>
          <p:nvPr>
            <p:custDataLst>
              <p:tags r:id="rId11"/>
            </p:custDataLst>
          </p:nvPr>
        </p:nvSpPr>
        <p:spPr>
          <a:xfrm flipV="1">
            <a:off x="10608816" y="1908698"/>
            <a:ext cx="1047565"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形状 16" title=""/>
          <p:cNvSpPr/>
          <p:nvPr>
            <p:custDataLst>
              <p:tags r:id="rId12"/>
            </p:custDataLst>
          </p:nvPr>
        </p:nvSpPr>
        <p:spPr>
          <a:xfrm>
            <a:off x="4092606" y="2333494"/>
            <a:ext cx="1251752"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16" title=""/>
          <p:cNvSpPr/>
          <p:nvPr>
            <p:custDataLst>
              <p:tags r:id="rId13"/>
            </p:custDataLst>
          </p:nvPr>
        </p:nvSpPr>
        <p:spPr>
          <a:xfrm flipV="1">
            <a:off x="6125592" y="2299316"/>
            <a:ext cx="790111" cy="88775"/>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6" title=""/>
          <p:cNvSpPr/>
          <p:nvPr>
            <p:custDataLst>
              <p:tags r:id="rId14"/>
            </p:custDataLst>
          </p:nvPr>
        </p:nvSpPr>
        <p:spPr>
          <a:xfrm>
            <a:off x="1643849" y="2814368"/>
            <a:ext cx="1251752"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任意多边形: 形状 16" title=""/>
          <p:cNvSpPr/>
          <p:nvPr>
            <p:custDataLst>
              <p:tags r:id="rId15"/>
            </p:custDataLst>
          </p:nvPr>
        </p:nvSpPr>
        <p:spPr>
          <a:xfrm flipV="1">
            <a:off x="4706644" y="2744680"/>
            <a:ext cx="790111" cy="88775"/>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39" name="组合 38" title=""/>
          <p:cNvGrpSpPr/>
          <p:nvPr>
            <p:custDataLst>
              <p:tags r:id="rId16"/>
            </p:custDataLst>
          </p:nvPr>
        </p:nvGrpSpPr>
        <p:grpSpPr>
          <a:xfrm>
            <a:off x="334963" y="4511685"/>
            <a:ext cx="11481216" cy="1938992"/>
            <a:chOff x="334963" y="4360764"/>
            <a:chExt cx="11481216" cy="1938992"/>
          </a:xfrm>
          <a:solidFill>
            <a:srgbClr val="E1D8F8"/>
          </a:solidFill>
        </p:grpSpPr>
        <p:grpSp>
          <p:nvGrpSpPr>
            <p:cNvPr id="20" name="组合 19"/>
            <p:cNvGrpSpPr/>
            <p:nvPr>
              <p:custDataLst>
                <p:tags r:id="rId17"/>
              </p:custDataLst>
            </p:nvPr>
          </p:nvGrpSpPr>
          <p:grpSpPr>
            <a:xfrm>
              <a:off x="334963" y="4360764"/>
              <a:ext cx="11481216" cy="1938992"/>
              <a:chOff x="410747" y="4730096"/>
              <a:chExt cx="11481216" cy="1938992"/>
            </a:xfrm>
            <a:grpFill/>
          </p:grpSpPr>
          <p:sp>
            <p:nvSpPr>
              <p:cNvPr id="14" name="文本框 13"/>
              <p:cNvSpPr txBox="1"/>
              <p:nvPr>
                <p:custDataLst>
                  <p:tags r:id="rId18"/>
                </p:custDataLst>
              </p:nvPr>
            </p:nvSpPr>
            <p:spPr>
              <a:xfrm>
                <a:off x="410747" y="4730096"/>
                <a:ext cx="11481216" cy="1938992"/>
              </a:xfrm>
              <a:prstGeom prst="rect">
                <a:avLst/>
              </a:prstGeom>
              <a:grp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11</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世纪；德、法、英</a:t>
                </a:r>
                <a:endPar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a:p>
                <a:pPr lvl="0">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关键词：主体  对</a:t>
                </a:r>
                <a:r>
                  <a:rPr lang="zh-CN" altLang="zh-CN"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铸币的控制</a:t>
                </a:r>
                <a:r>
                  <a:rPr lang="zh-CN" altLang="en-US" sz="2400" b="1">
                    <a:solidFill>
                      <a:srgbClr val="000000"/>
                    </a:solidFill>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权。</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lvl="0">
                  <a:defRPr/>
                </a:pP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题型：    表明        实质</a:t>
                </a:r>
                <a:r>
                  <a:rPr lang="zh-CN" altLang="en-US" sz="2400" b="1" kern="100">
                    <a:latin typeface="Arial" panose="020b0604020202020204" pitchFamily="34" charset="0"/>
                    <a:ea typeface="微软雅黑" panose="020b0503020204020204" charset="-122"/>
                    <a:sym typeface="Arial" panose="020b0604020202020204" pitchFamily="34" charset="0"/>
                  </a:rPr>
                  <a:t>类</a:t>
                </a:r>
                <a:endParaRPr lang="en-US" altLang="zh-CN" sz="2400" b="1" kern="100">
                  <a:latin typeface="Arial" panose="020b0604020202020204" pitchFamily="34" charset="0"/>
                  <a:ea typeface="微软雅黑" panose="020b0503020204020204" charset="-122"/>
                  <a:sym typeface="Arial" panose="020b0604020202020204" pitchFamily="34" charset="0"/>
                </a:endParaRPr>
              </a:p>
              <a:p>
                <a:pPr lvl="0">
                  <a:defRPr/>
                </a:pPr>
                <a:r>
                  <a:rPr lang="zh-CN" altLang="en-US" sz="2400" b="1">
                    <a:latin typeface="Arial" panose="020b0604020202020204" pitchFamily="34" charset="0"/>
                    <a:ea typeface="微软雅黑" panose="020b0503020204020204" charset="-122"/>
                    <a:sym typeface="Arial" panose="020b0604020202020204" pitchFamily="34" charset="0"/>
                  </a:rPr>
                  <a:t>题干化简：</a:t>
                </a:r>
                <a:r>
                  <a:rPr lang="en-US" altLang="zh-CN" sz="2400" b="1">
                    <a:latin typeface="Arial" panose="020b0604020202020204" pitchFamily="34" charset="0"/>
                    <a:ea typeface="微软雅黑" panose="020b0503020204020204" charset="-122"/>
                    <a:sym typeface="Arial" panose="020b0604020202020204" pitchFamily="34" charset="0"/>
                  </a:rPr>
                  <a:t>11</a:t>
                </a:r>
                <a:r>
                  <a:rPr lang="zh-CN" altLang="en-US" sz="2400" b="1">
                    <a:latin typeface="Arial" panose="020b0604020202020204" pitchFamily="34" charset="0"/>
                    <a:ea typeface="微软雅黑" panose="020b0503020204020204" charset="-122"/>
                    <a:sym typeface="Arial" panose="020b0604020202020204" pitchFamily="34" charset="0"/>
                  </a:rPr>
                  <a:t>世纪德、法、英铸币权分别由教会、大领主、王室控制</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cs typeface="楷体" panose="02010609060101010101" charset="-122"/>
                    <a:sym typeface="Arial" panose="020b0604020202020204" pitchFamily="34" charset="0"/>
                  </a:rPr>
                  <a:t>作为王权象征的铸币权较为分散，被不同的主体掌握</a:t>
                </a:r>
                <a:r>
                  <a:rPr lang="en-US" altLang="zh-CN" sz="2400" b="1">
                    <a:latin typeface="Arial" panose="020b0604020202020204" pitchFamily="34" charset="0"/>
                    <a:ea typeface="微软雅黑" panose="020b0503020204020204" charset="-122"/>
                    <a:cs typeface="楷体" panose="02010609060101010101" charset="-122"/>
                    <a:sym typeface="Arial" panose="020b0604020202020204" pitchFamily="34" charset="0"/>
                  </a:rPr>
                  <a:t>)      </a:t>
                </a:r>
                <a:r>
                  <a:rPr lang="zh-CN" altLang="en-US" sz="2400" b="1">
                    <a:latin typeface="Arial" panose="020b0604020202020204" pitchFamily="34" charset="0"/>
                    <a:ea typeface="微软雅黑" panose="020b0503020204020204" charset="-122"/>
                    <a:cs typeface="楷体" panose="02010609060101010101" charset="-122"/>
                    <a:sym typeface="Arial" panose="020b0604020202020204" pitchFamily="34" charset="0"/>
                  </a:rPr>
                  <a:t>当时的西欧王权集中程度存在差异</a:t>
                </a:r>
                <a:endParaRPr lang="en-US" altLang="zh-CN" sz="2400" b="1" kern="100">
                  <a:latin typeface="Arial" panose="020b0604020202020204" pitchFamily="34" charset="0"/>
                  <a:ea typeface="微软雅黑" panose="020b0503020204020204" charset="-122"/>
                  <a:sym typeface="Arial" panose="020b0604020202020204" pitchFamily="34" charset="0"/>
                </a:endParaRPr>
              </a:p>
            </p:txBody>
          </p:sp>
          <p:sp>
            <p:nvSpPr>
              <p:cNvPr id="17" name="箭头: 右 16"/>
              <p:cNvSpPr/>
              <p:nvPr>
                <p:custDataLst>
                  <p:tags r:id="rId19"/>
                </p:custDataLst>
              </p:nvPr>
            </p:nvSpPr>
            <p:spPr>
              <a:xfrm>
                <a:off x="2445967" y="5557424"/>
                <a:ext cx="391920" cy="337350"/>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a:latin typeface="Arial" panose="020b0604020202020204" pitchFamily="34" charset="0"/>
                    <a:ea typeface="微软雅黑" panose="020b0503020204020204" charset="-122"/>
                    <a:sym typeface="Arial" panose="020b0604020202020204" pitchFamily="34" charset="0"/>
                  </a:rPr>
                  <a:t> </a:t>
                </a:r>
                <a:endParaRPr lang="zh-CN" altLang="en-US">
                  <a:latin typeface="Arial" panose="020b0604020202020204" pitchFamily="34" charset="0"/>
                  <a:ea typeface="微软雅黑" panose="020b0503020204020204" charset="-122"/>
                  <a:sym typeface="Arial" panose="020b0604020202020204" pitchFamily="34" charset="0"/>
                </a:endParaRPr>
              </a:p>
            </p:txBody>
          </p:sp>
        </p:grpSp>
        <p:sp>
          <p:nvSpPr>
            <p:cNvPr id="21" name="箭头: 右 20"/>
            <p:cNvSpPr/>
            <p:nvPr>
              <p:custDataLst>
                <p:tags r:id="rId20"/>
              </p:custDataLst>
            </p:nvPr>
          </p:nvSpPr>
          <p:spPr>
            <a:xfrm>
              <a:off x="5969362" y="5855874"/>
              <a:ext cx="391920" cy="337350"/>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a:latin typeface="Arial" panose="020b0604020202020204" pitchFamily="34" charset="0"/>
                  <a:ea typeface="微软雅黑" panose="020b0503020204020204" charset="-122"/>
                  <a:sym typeface="Arial" panose="020b0604020202020204" pitchFamily="34" charset="0"/>
                </a:rPr>
                <a:t> </a:t>
              </a: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nvGrpSpPr>
          <p:cNvPr id="22" name="组合 21" title=""/>
          <p:cNvGrpSpPr/>
          <p:nvPr>
            <p:custDataLst>
              <p:tags r:id="rId21"/>
            </p:custDataLst>
          </p:nvPr>
        </p:nvGrpSpPr>
        <p:grpSpPr>
          <a:xfrm>
            <a:off x="933636" y="3207058"/>
            <a:ext cx="2564167" cy="443883"/>
            <a:chOff x="7315199" y="3311370"/>
            <a:chExt cx="2564167" cy="443883"/>
          </a:xfrm>
        </p:grpSpPr>
        <p:sp>
          <p:nvSpPr>
            <p:cNvPr id="23" name="圆角矩形 3"/>
            <p:cNvSpPr/>
            <p:nvPr>
              <p:custDataLst>
                <p:tags r:id="rId22"/>
              </p:custDataLst>
            </p:nvPr>
          </p:nvSpPr>
          <p:spPr>
            <a:xfrm>
              <a:off x="7315199" y="3311370"/>
              <a:ext cx="1296140"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4" name="连接符: 曲线 23"/>
            <p:cNvCxnSpPr/>
            <p:nvPr>
              <p:custDataLst>
                <p:tags r:id="rId23"/>
              </p:custDataLst>
            </p:nvPr>
          </p:nvCxnSpPr>
          <p:spPr>
            <a:xfrm flipV="1">
              <a:off x="8655727" y="3407544"/>
              <a:ext cx="1223639" cy="338832"/>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25" name="文本框 24" title=""/>
          <p:cNvSpPr txBox="1"/>
          <p:nvPr>
            <p:custDataLst>
              <p:tags r:id="rId24"/>
            </p:custDataLst>
          </p:nvPr>
        </p:nvSpPr>
        <p:spPr>
          <a:xfrm>
            <a:off x="8562838" y="2459115"/>
            <a:ext cx="3329125" cy="707886"/>
          </a:xfrm>
          <a:prstGeom prst="rect">
            <a:avLst/>
          </a:prstGeom>
          <a:solidFill>
            <a:schemeClr val="bg2"/>
          </a:solidFill>
          <a:ln>
            <a:solidFill>
              <a:srgbClr val="002060"/>
            </a:solidFill>
          </a:ln>
        </p:spPr>
        <p:txBody>
          <a:bodyPr wrap="square" rtlCol="0">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逻辑推理错误；英国王室控制铸币权促进封建经济发展</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grpSp>
        <p:nvGrpSpPr>
          <p:cNvPr id="26" name="组合 25" title=""/>
          <p:cNvGrpSpPr/>
          <p:nvPr>
            <p:custDataLst>
              <p:tags r:id="rId25"/>
            </p:custDataLst>
          </p:nvPr>
        </p:nvGrpSpPr>
        <p:grpSpPr>
          <a:xfrm>
            <a:off x="9381062" y="3207058"/>
            <a:ext cx="1707148" cy="443883"/>
            <a:chOff x="7315199" y="3311370"/>
            <a:chExt cx="1707148" cy="443883"/>
          </a:xfrm>
        </p:grpSpPr>
        <p:sp>
          <p:nvSpPr>
            <p:cNvPr id="27" name="圆角矩形 3"/>
            <p:cNvSpPr/>
            <p:nvPr>
              <p:custDataLst>
                <p:tags r:id="rId26"/>
              </p:custDataLst>
            </p:nvPr>
          </p:nvSpPr>
          <p:spPr>
            <a:xfrm>
              <a:off x="7315199" y="3311370"/>
              <a:ext cx="1296140"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8" name="连接符: 曲线 27"/>
            <p:cNvCxnSpPr/>
            <p:nvPr>
              <p:custDataLst>
                <p:tags r:id="rId27"/>
              </p:custDataLst>
            </p:nvPr>
          </p:nvCxnSpPr>
          <p:spPr>
            <a:xfrm flipV="1">
              <a:off x="8655727" y="3389050"/>
              <a:ext cx="366620" cy="357326"/>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文本框 29" title=""/>
          <p:cNvSpPr txBox="1"/>
          <p:nvPr>
            <p:custDataLst>
              <p:tags r:id="rId28"/>
            </p:custDataLst>
          </p:nvPr>
        </p:nvSpPr>
        <p:spPr>
          <a:xfrm>
            <a:off x="4500979" y="3568823"/>
            <a:ext cx="2361460" cy="707886"/>
          </a:xfrm>
          <a:prstGeom prst="rect">
            <a:avLst/>
          </a:prstGeom>
          <a:solidFill>
            <a:schemeClr val="bg2"/>
          </a:solidFill>
          <a:ln>
            <a:solidFill>
              <a:srgbClr val="002060"/>
            </a:solidFill>
          </a:ln>
        </p:spPr>
        <p:txBody>
          <a:bodyPr wrap="square" rtlCol="0">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主旨不符；没有涉及工艺创新</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grpSp>
        <p:nvGrpSpPr>
          <p:cNvPr id="31" name="组合 30" title=""/>
          <p:cNvGrpSpPr/>
          <p:nvPr>
            <p:custDataLst>
              <p:tags r:id="rId29"/>
            </p:custDataLst>
          </p:nvPr>
        </p:nvGrpSpPr>
        <p:grpSpPr>
          <a:xfrm>
            <a:off x="2838219" y="3642064"/>
            <a:ext cx="1707148" cy="443883"/>
            <a:chOff x="7315199" y="3311370"/>
            <a:chExt cx="1707148" cy="443883"/>
          </a:xfrm>
        </p:grpSpPr>
        <p:sp>
          <p:nvSpPr>
            <p:cNvPr id="32" name="圆角矩形 3"/>
            <p:cNvSpPr/>
            <p:nvPr>
              <p:custDataLst>
                <p:tags r:id="rId30"/>
              </p:custDataLst>
            </p:nvPr>
          </p:nvSpPr>
          <p:spPr>
            <a:xfrm>
              <a:off x="7315199" y="3311370"/>
              <a:ext cx="1296140"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33" name="连接符: 曲线 32"/>
            <p:cNvCxnSpPr/>
            <p:nvPr>
              <p:custDataLst>
                <p:tags r:id="rId31"/>
              </p:custDataLst>
            </p:nvPr>
          </p:nvCxnSpPr>
          <p:spPr>
            <a:xfrm flipV="1">
              <a:off x="8655727" y="3389050"/>
              <a:ext cx="366620" cy="357326"/>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37" name="文本框 36" title=""/>
          <p:cNvSpPr txBox="1"/>
          <p:nvPr>
            <p:custDataLst>
              <p:tags r:id="rId32"/>
            </p:custDataLst>
          </p:nvPr>
        </p:nvSpPr>
        <p:spPr>
          <a:xfrm>
            <a:off x="4101483" y="2915835"/>
            <a:ext cx="2778711" cy="400110"/>
          </a:xfrm>
          <a:prstGeom prst="rect">
            <a:avLst/>
          </a:prstGeom>
          <a:solidFill>
            <a:schemeClr val="bg2"/>
          </a:solidFill>
          <a:ln>
            <a:solidFill>
              <a:srgbClr val="002060"/>
            </a:solidFill>
          </a:ln>
        </p:spPr>
        <p:txBody>
          <a:bodyPr wrap="square" rtlCol="0">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不全面；仅涉及教会</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38" name="文本框 37" title=""/>
          <p:cNvSpPr txBox="1"/>
          <p:nvPr>
            <p:custDataLst>
              <p:tags r:id="rId33"/>
            </p:custDataLst>
          </p:nvPr>
        </p:nvSpPr>
        <p:spPr>
          <a:xfrm>
            <a:off x="6789029" y="3429000"/>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ppt_x"/>
                                          </p:val>
                                        </p:tav>
                                        <p:tav tm="100000">
                                          <p:val>
                                            <p:strVal val="#ppt_x"/>
                                          </p:val>
                                        </p:tav>
                                      </p:tavLst>
                                    </p:anim>
                                    <p:anim calcmode="lin" valueType="num">
                                      <p:cBhvr additive="base">
                                        <p:cTn id="4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ppt_x"/>
                                          </p:val>
                                        </p:tav>
                                        <p:tav tm="100000">
                                          <p:val>
                                            <p:strVal val="#ppt_x"/>
                                          </p:val>
                                        </p:tav>
                                      </p:tavLst>
                                    </p:anim>
                                    <p:anim calcmode="lin" valueType="num">
                                      <p:cBhvr additive="base">
                                        <p:cTn id="50"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ppt_x"/>
                                          </p:val>
                                        </p:tav>
                                        <p:tav tm="100000">
                                          <p:val>
                                            <p:strVal val="#ppt_x"/>
                                          </p:val>
                                        </p:tav>
                                      </p:tavLst>
                                    </p:anim>
                                    <p:anim calcmode="lin" valueType="num">
                                      <p:cBhvr additive="base">
                                        <p:cTn id="5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ppt_x"/>
                                          </p:val>
                                        </p:tav>
                                        <p:tav tm="100000">
                                          <p:val>
                                            <p:strVal val="#ppt_x"/>
                                          </p:val>
                                        </p:tav>
                                      </p:tavLst>
                                    </p:anim>
                                    <p:anim calcmode="lin" valueType="num">
                                      <p:cBhvr additive="base">
                                        <p:cTn id="6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500" fill="hold"/>
                                        <p:tgtEl>
                                          <p:spTgt spid="26"/>
                                        </p:tgtEl>
                                        <p:attrNameLst>
                                          <p:attrName>ppt_x</p:attrName>
                                        </p:attrNameLst>
                                      </p:cBhvr>
                                      <p:tavLst>
                                        <p:tav tm="0">
                                          <p:val>
                                            <p:strVal val="#ppt_x"/>
                                          </p:val>
                                        </p:tav>
                                        <p:tav tm="100000">
                                          <p:val>
                                            <p:strVal val="#ppt_x"/>
                                          </p:val>
                                        </p:tav>
                                      </p:tavLst>
                                    </p:anim>
                                    <p:anim calcmode="lin" valueType="num">
                                      <p:cBhvr additive="base">
                                        <p:cTn id="6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fill="hold"/>
                                        <p:tgtEl>
                                          <p:spTgt spid="25"/>
                                        </p:tgtEl>
                                        <p:attrNameLst>
                                          <p:attrName>ppt_x</p:attrName>
                                        </p:attrNameLst>
                                      </p:cBhvr>
                                      <p:tavLst>
                                        <p:tav tm="0">
                                          <p:val>
                                            <p:strVal val="#ppt_x"/>
                                          </p:val>
                                        </p:tav>
                                        <p:tav tm="100000">
                                          <p:val>
                                            <p:strVal val="#ppt_x"/>
                                          </p:val>
                                        </p:tav>
                                      </p:tavLst>
                                    </p:anim>
                                    <p:anim calcmode="lin" valueType="num">
                                      <p:cBhvr additive="base">
                                        <p:cTn id="7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fill="hold"/>
                                        <p:tgtEl>
                                          <p:spTgt spid="31"/>
                                        </p:tgtEl>
                                        <p:attrNameLst>
                                          <p:attrName>ppt_x</p:attrName>
                                        </p:attrNameLst>
                                      </p:cBhvr>
                                      <p:tavLst>
                                        <p:tav tm="0">
                                          <p:val>
                                            <p:strVal val="#ppt_x"/>
                                          </p:val>
                                        </p:tav>
                                        <p:tav tm="100000">
                                          <p:val>
                                            <p:strVal val="#ppt_x"/>
                                          </p:val>
                                        </p:tav>
                                      </p:tavLst>
                                    </p:anim>
                                    <p:anim calcmode="lin" valueType="num">
                                      <p:cBhvr additive="base">
                                        <p:cTn id="8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25" grpId="0" animBg="1"/>
      <p:bldP spid="30" grpId="0" animBg="1"/>
      <p:bldP spid="37" grpId="0" animBg="1"/>
      <p:bldP spid="38"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7"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208915" y="8255"/>
            <a:ext cx="743585" cy="743585"/>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解题遵循六原则</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332575" y="794791"/>
            <a:ext cx="2099569" cy="661848"/>
          </a:xfrm>
          <a:prstGeom prst="rect">
            <a:avLst/>
          </a:prstGeom>
          <a:solidFill>
            <a:srgbClr val="ED732E"/>
          </a:solidFill>
        </p:spPr>
        <p:txBody>
          <a:bodyPr wrap="square">
            <a:spAutoFit/>
          </a:bodyPr>
          <a:lstStyle/>
          <a:p>
            <a:pPr fontAlgn="auto">
              <a:lnSpc>
                <a:spcPct val="150000"/>
              </a:lnSpc>
            </a:pPr>
            <a:r>
              <a:rPr lang="en-US" altLang="zh-CN" sz="2800" b="1" noProof="1">
                <a:solidFill>
                  <a:schemeClr val="bg1"/>
                </a:solidFill>
                <a:latin typeface="Arial" panose="020b0604020202020204" pitchFamily="34" charset="0"/>
                <a:ea typeface="微软雅黑" panose="020b0503020204020204" charset="-122"/>
                <a:sym typeface="Arial" panose="020b0604020202020204" pitchFamily="34" charset="0"/>
              </a:rPr>
              <a:t>2.</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全面原则</a:t>
            </a:r>
            <a:endPar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title=""/>
          <p:cNvSpPr txBox="1"/>
          <p:nvPr>
            <p:custDataLst>
              <p:tags r:id="rId9"/>
            </p:custDataLst>
          </p:nvPr>
        </p:nvSpPr>
        <p:spPr>
          <a:xfrm>
            <a:off x="334963" y="1504181"/>
            <a:ext cx="11445704" cy="2792239"/>
          </a:xfrm>
          <a:prstGeom prst="rect">
            <a:avLst/>
          </a:prstGeom>
          <a:noFill/>
        </p:spPr>
        <p:txBody>
          <a:bodyPr wrap="square">
            <a:spAutoFit/>
          </a:bodyPr>
          <a:lstStyle/>
          <a:p>
            <a:pPr marL="266700" indent="-200025">
              <a:lnSpc>
                <a:spcPct val="150000"/>
              </a:lnSpc>
            </a:pP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en-US" sz="2400" b="1" kern="100">
                <a:effectLst/>
                <a:latin typeface="Arial" panose="020b0604020202020204" pitchFamily="34" charset="0"/>
                <a:ea typeface="微软雅黑" panose="020b0503020204020204" charset="-122"/>
                <a:sym typeface="Arial" panose="020b0604020202020204" pitchFamily="34" charset="0"/>
              </a:rPr>
              <a:t>天津卷</a:t>
            </a:r>
            <a:r>
              <a:rPr lang="en-US" altLang="zh-CN" sz="2400" b="1" kern="100">
                <a:effectLst/>
                <a:latin typeface="Arial" panose="020b0604020202020204" pitchFamily="34" charset="0"/>
                <a:ea typeface="微软雅黑" panose="020b0503020204020204" charset="-122"/>
                <a:sym typeface="Arial" panose="020b0604020202020204" pitchFamily="34" charset="0"/>
              </a:rPr>
              <a:t>.7</a:t>
            </a:r>
            <a:r>
              <a:rPr lang="zh-CN" altLang="en-US"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1954</a:t>
            </a:r>
            <a:r>
              <a:rPr lang="zh-CN" altLang="zh-CN" sz="2400" b="1" kern="100">
                <a:effectLst/>
                <a:latin typeface="Arial" panose="020b0604020202020204" pitchFamily="34" charset="0"/>
                <a:ea typeface="微软雅黑" panose="020b0503020204020204" charset="-122"/>
                <a:sym typeface="Arial" panose="020b0604020202020204" pitchFamily="34" charset="0"/>
              </a:rPr>
              <a:t>年，中国与英国建立代办级外交关系；</a:t>
            </a:r>
            <a:r>
              <a:rPr lang="en-US" altLang="zh-CN" sz="2400" b="1" kern="100">
                <a:effectLst/>
                <a:latin typeface="Arial" panose="020b0604020202020204" pitchFamily="34" charset="0"/>
                <a:ea typeface="微软雅黑" panose="020b0503020204020204" charset="-122"/>
                <a:sym typeface="Arial" panose="020b0604020202020204" pitchFamily="34" charset="0"/>
              </a:rPr>
              <a:t>1964</a:t>
            </a:r>
            <a:r>
              <a:rPr lang="zh-CN" altLang="zh-CN" sz="2400" b="1" kern="100">
                <a:effectLst/>
                <a:latin typeface="Arial" panose="020b0604020202020204" pitchFamily="34" charset="0"/>
                <a:ea typeface="微软雅黑" panose="020b0503020204020204" charset="-122"/>
                <a:sym typeface="Arial" panose="020b0604020202020204" pitchFamily="34" charset="0"/>
              </a:rPr>
              <a:t>年，中法两国建立大使级外交关系；</a:t>
            </a:r>
            <a:r>
              <a:rPr lang="en-US" altLang="zh-CN" sz="2400" b="1" kern="100">
                <a:effectLst/>
                <a:latin typeface="Arial" panose="020b0604020202020204" pitchFamily="34" charset="0"/>
                <a:ea typeface="微软雅黑" panose="020b0503020204020204" charset="-122"/>
                <a:sym typeface="Arial" panose="020b0604020202020204" pitchFamily="34" charset="0"/>
              </a:rPr>
              <a:t>1972</a:t>
            </a:r>
            <a:r>
              <a:rPr lang="zh-CN" altLang="zh-CN" sz="2400" b="1" kern="100">
                <a:effectLst/>
                <a:latin typeface="Arial" panose="020b0604020202020204" pitchFamily="34" charset="0"/>
                <a:ea typeface="微软雅黑" panose="020b0503020204020204" charset="-122"/>
                <a:sym typeface="Arial" panose="020b0604020202020204" pitchFamily="34" charset="0"/>
              </a:rPr>
              <a:t>年，中美发表《联合公报》，两国关系开始走向正常化。中国与英法美三国关系的变化（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证明了“一边倒”方针的胜利</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体现了独立自主的外交方针</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说明了全方位外交活动的开展</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反映了两极对峙格局的终结</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11" name="文本框 10" title=""/>
          <p:cNvSpPr txBox="1"/>
          <p:nvPr>
            <p:custDataLst>
              <p:tags r:id="rId10"/>
            </p:custDataLst>
          </p:nvPr>
        </p:nvSpPr>
        <p:spPr>
          <a:xfrm>
            <a:off x="341452" y="4730096"/>
            <a:ext cx="11481216" cy="1938992"/>
          </a:xfrm>
          <a:prstGeom prst="rect">
            <a:avLst/>
          </a:prstGeom>
          <a:solidFill>
            <a:srgbClr val="E1D8F8"/>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zh-CN" altLang="en-US" sz="2400" b="1">
                <a:latin typeface="Arial" panose="020b0604020202020204" pitchFamily="34" charset="0"/>
                <a:ea typeface="微软雅黑" panose="020b0503020204020204" charset="-122"/>
                <a:sym typeface="Arial" panose="020b0604020202020204" pitchFamily="34" charset="0"/>
              </a:rPr>
              <a:t>中国</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1954</a:t>
            </a: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1964</a:t>
            </a: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1972</a:t>
            </a:r>
            <a:endPar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endParaRPr>
          </a:p>
          <a:p>
            <a:pPr lvl="0">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关键词：主体  </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外交关系</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；标点  </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分号</a:t>
            </a:r>
            <a:endPar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endParaRPr>
          </a:p>
          <a:p>
            <a:pPr lvl="0">
              <a:defRPr/>
            </a:pP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题型：    影响类        </a:t>
            </a:r>
            <a:endPar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endParaRPr>
          </a:p>
          <a:p>
            <a:pPr lvl="0">
              <a:defRPr/>
            </a:pPr>
            <a:r>
              <a:rPr lang="en-US"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    </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中国在三个不同时代发展与资本主义国家的关系，体现出新中国是根据国际形势变化，坚持独立自主开展外交活动</a:t>
            </a:r>
            <a:endParaRPr lang="en-US" altLang="zh-CN" sz="2400" b="1" kern="100">
              <a:latin typeface="Arial" panose="020b0604020202020204" pitchFamily="34" charset="0"/>
              <a:ea typeface="微软雅黑" panose="020b0503020204020204" charset="-122"/>
              <a:sym typeface="Arial" panose="020b0604020202020204" pitchFamily="34" charset="0"/>
            </a:endParaRPr>
          </a:p>
        </p:txBody>
      </p:sp>
      <p:sp>
        <p:nvSpPr>
          <p:cNvPr id="13" name="文本框 12" title=""/>
          <p:cNvSpPr txBox="1"/>
          <p:nvPr>
            <p:custDataLst>
              <p:tags r:id="rId11"/>
            </p:custDataLst>
          </p:nvPr>
        </p:nvSpPr>
        <p:spPr>
          <a:xfrm>
            <a:off x="5510644" y="2976239"/>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4" name="任意多边形: 形状 16" title=""/>
          <p:cNvSpPr/>
          <p:nvPr>
            <p:custDataLst>
              <p:tags r:id="rId12"/>
            </p:custDataLst>
          </p:nvPr>
        </p:nvSpPr>
        <p:spPr>
          <a:xfrm>
            <a:off x="2592280" y="1987265"/>
            <a:ext cx="967666" cy="457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任意多边形: 形状 16" title=""/>
          <p:cNvSpPr/>
          <p:nvPr>
            <p:custDataLst>
              <p:tags r:id="rId13"/>
            </p:custDataLst>
          </p:nvPr>
        </p:nvSpPr>
        <p:spPr>
          <a:xfrm>
            <a:off x="6081205" y="1960632"/>
            <a:ext cx="967666" cy="457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任意多边形: 形状 16" title=""/>
          <p:cNvSpPr/>
          <p:nvPr>
            <p:custDataLst>
              <p:tags r:id="rId14"/>
            </p:custDataLst>
          </p:nvPr>
        </p:nvSpPr>
        <p:spPr>
          <a:xfrm>
            <a:off x="719092" y="2528803"/>
            <a:ext cx="967666" cy="457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title=""/>
          <p:cNvSpPr/>
          <p:nvPr>
            <p:custDataLst>
              <p:tags r:id="rId15"/>
            </p:custDataLst>
          </p:nvPr>
        </p:nvSpPr>
        <p:spPr>
          <a:xfrm>
            <a:off x="3053919" y="2590946"/>
            <a:ext cx="967666" cy="457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任意多边形: 形状 16" title=""/>
          <p:cNvSpPr/>
          <p:nvPr>
            <p:custDataLst>
              <p:tags r:id="rId16"/>
            </p:custDataLst>
          </p:nvPr>
        </p:nvSpPr>
        <p:spPr>
          <a:xfrm>
            <a:off x="10076157" y="2573192"/>
            <a:ext cx="967666" cy="457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圆角矩形 3" title=""/>
          <p:cNvSpPr/>
          <p:nvPr>
            <p:custDataLst>
              <p:tags r:id="rId17"/>
            </p:custDataLst>
          </p:nvPr>
        </p:nvSpPr>
        <p:spPr>
          <a:xfrm>
            <a:off x="8114190" y="1633491"/>
            <a:ext cx="461638"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圆角矩形 3" title=""/>
          <p:cNvSpPr/>
          <p:nvPr>
            <p:custDataLst>
              <p:tags r:id="rId18"/>
            </p:custDataLst>
          </p:nvPr>
        </p:nvSpPr>
        <p:spPr>
          <a:xfrm>
            <a:off x="2760955" y="2228295"/>
            <a:ext cx="461638"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文本框 21" title=""/>
          <p:cNvSpPr txBox="1"/>
          <p:nvPr>
            <p:custDataLst>
              <p:tags r:id="rId19"/>
            </p:custDataLst>
          </p:nvPr>
        </p:nvSpPr>
        <p:spPr>
          <a:xfrm>
            <a:off x="7364458" y="4267485"/>
            <a:ext cx="4442842" cy="400110"/>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史实错误；</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标志是</a:t>
            </a:r>
            <a:r>
              <a:rPr lang="en-US" altLang="zh-CN" sz="2000" b="1" kern="100">
                <a:solidFill>
                  <a:schemeClr val="accent2"/>
                </a:solidFill>
                <a:effectLst/>
                <a:latin typeface="Arial" panose="020b0604020202020204" pitchFamily="34" charset="0"/>
                <a:ea typeface="微软雅黑" panose="020b0503020204020204" charset="-122"/>
                <a:sym typeface="Arial" panose="020b0604020202020204" pitchFamily="34" charset="0"/>
              </a:rPr>
              <a:t>1991</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年底苏联解体</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grpSp>
        <p:nvGrpSpPr>
          <p:cNvPr id="23" name="组合 22" title=""/>
          <p:cNvGrpSpPr/>
          <p:nvPr>
            <p:custDataLst>
              <p:tags r:id="rId20"/>
            </p:custDataLst>
          </p:nvPr>
        </p:nvGrpSpPr>
        <p:grpSpPr>
          <a:xfrm>
            <a:off x="7117258" y="3872887"/>
            <a:ext cx="2960996" cy="663607"/>
            <a:chOff x="7315199" y="3311370"/>
            <a:chExt cx="1296140" cy="776148"/>
          </a:xfrm>
        </p:grpSpPr>
        <p:sp>
          <p:nvSpPr>
            <p:cNvPr id="24" name="圆角矩形 3"/>
            <p:cNvSpPr/>
            <p:nvPr>
              <p:custDataLst>
                <p:tags r:id="rId21"/>
              </p:custDataLst>
            </p:nvPr>
          </p:nvSpPr>
          <p:spPr>
            <a:xfrm>
              <a:off x="7315199" y="3311370"/>
              <a:ext cx="1296140"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5" name="连接符: 曲线 24"/>
            <p:cNvCxnSpPr/>
            <p:nvPr>
              <p:custDataLst>
                <p:tags r:id="rId22"/>
              </p:custDataLst>
            </p:nvPr>
          </p:nvCxnSpPr>
          <p:spPr>
            <a:xfrm rot="16200000" flipH="1">
              <a:off x="7155350" y="3774957"/>
              <a:ext cx="476122" cy="148999"/>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7" name="组合 26" title=""/>
          <p:cNvGrpSpPr/>
          <p:nvPr>
            <p:custDataLst>
              <p:tags r:id="rId23"/>
            </p:custDataLst>
          </p:nvPr>
        </p:nvGrpSpPr>
        <p:grpSpPr>
          <a:xfrm>
            <a:off x="2172393" y="3846250"/>
            <a:ext cx="1707148" cy="443883"/>
            <a:chOff x="7315199" y="3311370"/>
            <a:chExt cx="1707148" cy="443883"/>
          </a:xfrm>
        </p:grpSpPr>
        <p:sp>
          <p:nvSpPr>
            <p:cNvPr id="28" name="圆角矩形 3"/>
            <p:cNvSpPr/>
            <p:nvPr>
              <p:custDataLst>
                <p:tags r:id="rId24"/>
              </p:custDataLst>
            </p:nvPr>
          </p:nvSpPr>
          <p:spPr>
            <a:xfrm>
              <a:off x="7315199" y="3311370"/>
              <a:ext cx="1296140"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9" name="连接符: 曲线 28"/>
            <p:cNvCxnSpPr/>
            <p:nvPr>
              <p:custDataLst>
                <p:tags r:id="rId25"/>
              </p:custDataLst>
            </p:nvPr>
          </p:nvCxnSpPr>
          <p:spPr>
            <a:xfrm flipV="1">
              <a:off x="8655727" y="3389050"/>
              <a:ext cx="366620" cy="357326"/>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文本框 29" title=""/>
          <p:cNvSpPr txBox="1"/>
          <p:nvPr>
            <p:custDataLst>
              <p:tags r:id="rId26"/>
            </p:custDataLst>
          </p:nvPr>
        </p:nvSpPr>
        <p:spPr>
          <a:xfrm>
            <a:off x="2749550" y="4295598"/>
            <a:ext cx="3065324" cy="400110"/>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史实错误；</a:t>
            </a:r>
            <a:r>
              <a:rPr lang="en-US" altLang="zh-CN" sz="2000" b="1" kern="100">
                <a:solidFill>
                  <a:schemeClr val="accent2"/>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1978</a:t>
            </a:r>
            <a:r>
              <a:rPr lang="zh-CN" altLang="en-US" sz="2000" b="1" kern="100">
                <a:solidFill>
                  <a:schemeClr val="accent2"/>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年后</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grpSp>
        <p:nvGrpSpPr>
          <p:cNvPr id="31" name="组合 30" title=""/>
          <p:cNvGrpSpPr/>
          <p:nvPr>
            <p:custDataLst>
              <p:tags r:id="rId27"/>
            </p:custDataLst>
          </p:nvPr>
        </p:nvGrpSpPr>
        <p:grpSpPr>
          <a:xfrm>
            <a:off x="2305558" y="3278080"/>
            <a:ext cx="1707148" cy="443883"/>
            <a:chOff x="7315199" y="3311370"/>
            <a:chExt cx="1707148" cy="443883"/>
          </a:xfrm>
        </p:grpSpPr>
        <p:sp>
          <p:nvSpPr>
            <p:cNvPr id="32" name="圆角矩形 3"/>
            <p:cNvSpPr/>
            <p:nvPr>
              <p:custDataLst>
                <p:tags r:id="rId28"/>
              </p:custDataLst>
            </p:nvPr>
          </p:nvSpPr>
          <p:spPr>
            <a:xfrm>
              <a:off x="7315199" y="3311370"/>
              <a:ext cx="1296140"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33" name="连接符: 曲线 32"/>
            <p:cNvCxnSpPr/>
            <p:nvPr>
              <p:custDataLst>
                <p:tags r:id="rId29"/>
              </p:custDataLst>
            </p:nvPr>
          </p:nvCxnSpPr>
          <p:spPr>
            <a:xfrm flipV="1">
              <a:off x="8655727" y="3389050"/>
              <a:ext cx="366620" cy="357326"/>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34" name="文本框 33" title=""/>
          <p:cNvSpPr txBox="1"/>
          <p:nvPr>
            <p:custDataLst>
              <p:tags r:id="rId30"/>
            </p:custDataLst>
          </p:nvPr>
        </p:nvSpPr>
        <p:spPr>
          <a:xfrm>
            <a:off x="4033329" y="2901804"/>
            <a:ext cx="4442842" cy="400110"/>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不全面；建国初一边倒不适合</a:t>
            </a:r>
            <a:r>
              <a:rPr lang="en-US" altLang="zh-CN" sz="2000" b="1" kern="100">
                <a:solidFill>
                  <a:schemeClr val="accent2"/>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1972</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ppt_x"/>
                                          </p:val>
                                        </p:tav>
                                        <p:tav tm="100000">
                                          <p:val>
                                            <p:strVal val="#ppt_x"/>
                                          </p:val>
                                        </p:tav>
                                      </p:tavLst>
                                    </p:anim>
                                    <p:anim calcmode="lin" valueType="num">
                                      <p:cBhvr additive="base">
                                        <p:cTn id="5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500" fill="hold"/>
                                        <p:tgtEl>
                                          <p:spTgt spid="31"/>
                                        </p:tgtEl>
                                        <p:attrNameLst>
                                          <p:attrName>ppt_x</p:attrName>
                                        </p:attrNameLst>
                                      </p:cBhvr>
                                      <p:tavLst>
                                        <p:tav tm="0">
                                          <p:val>
                                            <p:strVal val="#ppt_x"/>
                                          </p:val>
                                        </p:tav>
                                        <p:tav tm="100000">
                                          <p:val>
                                            <p:strVal val="#ppt_x"/>
                                          </p:val>
                                        </p:tav>
                                      </p:tavLst>
                                    </p:anim>
                                    <p:anim calcmode="lin" valueType="num">
                                      <p:cBhvr additive="base">
                                        <p:cTn id="6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additive="base">
                                        <p:cTn id="65" dur="500" fill="hold"/>
                                        <p:tgtEl>
                                          <p:spTgt spid="34"/>
                                        </p:tgtEl>
                                        <p:attrNameLst>
                                          <p:attrName>ppt_x</p:attrName>
                                        </p:attrNameLst>
                                      </p:cBhvr>
                                      <p:tavLst>
                                        <p:tav tm="0">
                                          <p:val>
                                            <p:strVal val="#ppt_x"/>
                                          </p:val>
                                        </p:tav>
                                        <p:tav tm="100000">
                                          <p:val>
                                            <p:strVal val="#ppt_x"/>
                                          </p:val>
                                        </p:tav>
                                      </p:tavLst>
                                    </p:anim>
                                    <p:anim calcmode="lin" valueType="num">
                                      <p:cBhvr additive="base">
                                        <p:cTn id="6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additive="base">
                                        <p:cTn id="71" dur="500" fill="hold"/>
                                        <p:tgtEl>
                                          <p:spTgt spid="27"/>
                                        </p:tgtEl>
                                        <p:attrNameLst>
                                          <p:attrName>ppt_x</p:attrName>
                                        </p:attrNameLst>
                                      </p:cBhvr>
                                      <p:tavLst>
                                        <p:tav tm="0">
                                          <p:val>
                                            <p:strVal val="#ppt_x"/>
                                          </p:val>
                                        </p:tav>
                                        <p:tav tm="100000">
                                          <p:val>
                                            <p:strVal val="#ppt_x"/>
                                          </p:val>
                                        </p:tav>
                                      </p:tavLst>
                                    </p:anim>
                                    <p:anim calcmode="lin" valueType="num">
                                      <p:cBhvr additive="base">
                                        <p:cTn id="7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additive="base">
                                        <p:cTn id="77" dur="500" fill="hold"/>
                                        <p:tgtEl>
                                          <p:spTgt spid="30"/>
                                        </p:tgtEl>
                                        <p:attrNameLst>
                                          <p:attrName>ppt_x</p:attrName>
                                        </p:attrNameLst>
                                      </p:cBhvr>
                                      <p:tavLst>
                                        <p:tav tm="0">
                                          <p:val>
                                            <p:strVal val="#ppt_x"/>
                                          </p:val>
                                        </p:tav>
                                        <p:tav tm="100000">
                                          <p:val>
                                            <p:strVal val="#ppt_x"/>
                                          </p:val>
                                        </p:tav>
                                      </p:tavLst>
                                    </p:anim>
                                    <p:anim calcmode="lin" valueType="num">
                                      <p:cBhvr additive="base">
                                        <p:cTn id="7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79" fill="hold" nodeType="clickPar">
                      <p:stCondLst>
                        <p:cond delay="indefinite"/>
                      </p:stCondLst>
                      <p:childTnLst>
                        <p:par>
                          <p:cTn id="80" fill="hold">
                            <p:stCondLst>
                              <p:cond delay="0"/>
                            </p:stCondLst>
                            <p:childTnLst>
                              <p:par>
                                <p:cTn id="81" presetID="2" presetClass="entr" presetSubtype="4" fill="hold" nodeType="clickEffect">
                                  <p:stCondLst>
                                    <p:cond delay="0"/>
                                  </p:stCondLst>
                                  <p:childTnLst>
                                    <p:set>
                                      <p:cBhvr>
                                        <p:cTn id="82" dur="1" fill="hold">
                                          <p:stCondLst>
                                            <p:cond delay="0"/>
                                          </p:stCondLst>
                                        </p:cTn>
                                        <p:tgtEl>
                                          <p:spTgt spid="23"/>
                                        </p:tgtEl>
                                        <p:attrNameLst>
                                          <p:attrName>style.visibility</p:attrName>
                                        </p:attrNameLst>
                                      </p:cBhvr>
                                      <p:to>
                                        <p:strVal val="visible"/>
                                      </p:to>
                                    </p:set>
                                    <p:anim calcmode="lin" valueType="num">
                                      <p:cBhvr additive="base">
                                        <p:cTn id="83" dur="500" fill="hold"/>
                                        <p:tgtEl>
                                          <p:spTgt spid="23"/>
                                        </p:tgtEl>
                                        <p:attrNameLst>
                                          <p:attrName>ppt_x</p:attrName>
                                        </p:attrNameLst>
                                      </p:cBhvr>
                                      <p:tavLst>
                                        <p:tav tm="0">
                                          <p:val>
                                            <p:strVal val="#ppt_x"/>
                                          </p:val>
                                        </p:tav>
                                        <p:tav tm="100000">
                                          <p:val>
                                            <p:strVal val="#ppt_x"/>
                                          </p:val>
                                        </p:tav>
                                      </p:tavLst>
                                    </p:anim>
                                    <p:anim calcmode="lin" valueType="num">
                                      <p:cBhvr additive="base">
                                        <p:cTn id="8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85" fill="hold" nodeType="clickPar">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22"/>
                                        </p:tgtEl>
                                        <p:attrNameLst>
                                          <p:attrName>style.visibility</p:attrName>
                                        </p:attrNameLst>
                                      </p:cBhvr>
                                      <p:to>
                                        <p:strVal val="visible"/>
                                      </p:to>
                                    </p:set>
                                    <p:anim calcmode="lin" valueType="num">
                                      <p:cBhvr additive="base">
                                        <p:cTn id="89" dur="500" fill="hold"/>
                                        <p:tgtEl>
                                          <p:spTgt spid="22"/>
                                        </p:tgtEl>
                                        <p:attrNameLst>
                                          <p:attrName>ppt_x</p:attrName>
                                        </p:attrNameLst>
                                      </p:cBhvr>
                                      <p:tavLst>
                                        <p:tav tm="0">
                                          <p:val>
                                            <p:strVal val="#ppt_x"/>
                                          </p:val>
                                        </p:tav>
                                        <p:tav tm="100000">
                                          <p:val>
                                            <p:strVal val="#ppt_x"/>
                                          </p:val>
                                        </p:tav>
                                      </p:tavLst>
                                    </p:anim>
                                    <p:anim calcmode="lin" valueType="num">
                                      <p:cBhvr additive="base">
                                        <p:cTn id="9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4" grpId="0" animBg="1"/>
      <p:bldP spid="15" grpId="0" animBg="1"/>
      <p:bldP spid="16" grpId="0" animBg="1"/>
      <p:bldP spid="17" grpId="0" animBg="1"/>
      <p:bldP spid="18" grpId="0" animBg="1"/>
      <p:bldP spid="19" grpId="0" animBg="1"/>
      <p:bldP spid="20" grpId="0" animBg="1"/>
      <p:bldP spid="22" grpId="0" animBg="1"/>
      <p:bldP spid="30" grpId="0" animBg="1"/>
      <p:bldP spid="34" grpId="0" animBg="1"/>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7"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208915" y="8255"/>
            <a:ext cx="743585" cy="743585"/>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解题遵循六原则</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332575" y="794791"/>
            <a:ext cx="3040940" cy="661848"/>
          </a:xfrm>
          <a:prstGeom prst="rect">
            <a:avLst/>
          </a:prstGeom>
          <a:solidFill>
            <a:srgbClr val="ED732E"/>
          </a:solidFill>
        </p:spPr>
        <p:txBody>
          <a:bodyPr wrap="square">
            <a:spAutoFit/>
          </a:bodyPr>
          <a:lstStyle/>
          <a:p>
            <a:pPr fontAlgn="auto">
              <a:lnSpc>
                <a:spcPct val="150000"/>
              </a:lnSpc>
            </a:pPr>
            <a:r>
              <a:rPr lang="en-US" altLang="zh-CN" sz="2800" b="1" noProof="1">
                <a:solidFill>
                  <a:schemeClr val="bg1"/>
                </a:solidFill>
                <a:latin typeface="Arial" panose="020b0604020202020204" pitchFamily="34" charset="0"/>
                <a:ea typeface="微软雅黑" panose="020b0503020204020204" charset="-122"/>
                <a:sym typeface="Arial" panose="020b0604020202020204" pitchFamily="34" charset="0"/>
              </a:rPr>
              <a:t>3.</a:t>
            </a:r>
            <a:r>
              <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rPr>
              <a:t>主体一致</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原则</a:t>
            </a:r>
            <a:endPar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 name="矩形 4" title=""/>
          <p:cNvSpPr/>
          <p:nvPr>
            <p:custDataLst>
              <p:tags r:id="rId9"/>
            </p:custDataLst>
          </p:nvPr>
        </p:nvSpPr>
        <p:spPr>
          <a:xfrm>
            <a:off x="334963" y="1581451"/>
            <a:ext cx="11497223" cy="4524315"/>
          </a:xfrm>
          <a:prstGeom prst="rect">
            <a:avLst/>
          </a:prstGeom>
          <a:ln>
            <a:solidFill>
              <a:srgbClr val="002060"/>
            </a:solidFill>
          </a:ln>
        </p:spPr>
        <p:txBody>
          <a:bodyPr wrap="square">
            <a:spAutoFit/>
          </a:bodyPr>
          <a:lstStyle/>
          <a:p>
            <a:pPr>
              <a:lnSpc>
                <a:spcPct val="150000"/>
              </a:lnSpc>
            </a:pPr>
            <a:r>
              <a:rPr lang="zh-CN" altLang="en-US" sz="2400" b="1">
                <a:latin typeface="Arial" panose="020b0604020202020204" pitchFamily="34" charset="0"/>
                <a:ea typeface="微软雅黑" panose="020b0503020204020204" charset="-122"/>
                <a:sym typeface="Arial" panose="020b0604020202020204" pitchFamily="34" charset="0"/>
              </a:rPr>
              <a:t>主体一致原则。主体即题干的主体或称主语或重心</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50000"/>
              </a:lnSpc>
            </a:pPr>
            <a:r>
              <a:rPr lang="zh-CN" altLang="en-US" sz="2400" b="1">
                <a:latin typeface="Arial" panose="020b0604020202020204" pitchFamily="34" charset="0"/>
                <a:ea typeface="微软雅黑" panose="020b0503020204020204" charset="-122"/>
                <a:cs typeface="黑体" panose="02010609060101010101" charset="-122"/>
                <a:sym typeface="Arial" panose="020b0604020202020204" pitchFamily="34" charset="0"/>
              </a:rPr>
              <a:t>题干和选项的编制都</a:t>
            </a:r>
            <a:r>
              <a:rPr lang="zh-CN" altLang="en-US" sz="2400" b="1">
                <a:solidFill>
                  <a:srgbClr val="FF0000"/>
                </a:solidFill>
                <a:latin typeface="Arial" panose="020b0604020202020204" pitchFamily="34" charset="0"/>
                <a:ea typeface="微软雅黑" panose="020b0503020204020204" charset="-122"/>
                <a:cs typeface="黑体" panose="02010609060101010101" charset="-122"/>
                <a:sym typeface="Arial" panose="020b0604020202020204" pitchFamily="34" charset="0"/>
              </a:rPr>
              <a:t>围绕一个中心，体现同一方向</a:t>
            </a:r>
            <a:r>
              <a:rPr lang="zh-CN" altLang="en-US" sz="2400" b="1">
                <a:latin typeface="Arial" panose="020b0604020202020204" pitchFamily="34" charset="0"/>
                <a:ea typeface="微软雅黑" panose="020b0503020204020204" charset="-122"/>
                <a:cs typeface="黑体" panose="02010609060101010101" charset="-122"/>
                <a:sym typeface="Arial" panose="020b0604020202020204" pitchFamily="34" charset="0"/>
              </a:rPr>
              <a:t>。这个方向和中心，或在题干中点明，或通过题干和选项的联系中明确体现出来。</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即正确选项要包含材料中所强调的主体。特别注意语气词，强调重心（主体）所在。</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a:lnSpc>
                <a:spcPct val="150000"/>
              </a:lnSpc>
            </a:pPr>
            <a:r>
              <a:rPr lang="zh-CN" altLang="en-US" sz="2400" b="1">
                <a:latin typeface="Arial" panose="020b0604020202020204" pitchFamily="34" charset="0"/>
                <a:ea typeface="微软雅黑" panose="020b0503020204020204" charset="-122"/>
                <a:sym typeface="Arial" panose="020b0604020202020204" pitchFamily="34" charset="0"/>
              </a:rPr>
              <a:t>转折关系：</a:t>
            </a: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一般</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材料</a:t>
            </a: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强调的重心在转折部分</a:t>
            </a:r>
            <a:r>
              <a:rPr lang="zh-CN" altLang="en-US" sz="2400" b="1">
                <a:latin typeface="Arial" panose="020b0604020202020204" pitchFamily="34" charset="0"/>
                <a:ea typeface="微软雅黑" panose="020b0503020204020204" charset="-122"/>
                <a:sym typeface="Arial" panose="020b0604020202020204" pitchFamily="34" charset="0"/>
              </a:rPr>
              <a:t>。</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50000"/>
              </a:lnSpc>
            </a:pPr>
            <a:r>
              <a:rPr lang="zh-CN" altLang="en-US" sz="2400" b="1">
                <a:latin typeface="Arial" panose="020b0604020202020204" pitchFamily="34" charset="0"/>
                <a:ea typeface="微软雅黑" panose="020b0503020204020204" charset="-122"/>
                <a:sym typeface="Arial" panose="020b0604020202020204" pitchFamily="34" charset="0"/>
              </a:rPr>
              <a:t>递进关系，</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一般强调的重心在递进部分。</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a:lnSpc>
                <a:spcPct val="150000"/>
              </a:lnSpc>
            </a:pPr>
            <a:r>
              <a:rPr lang="zh-CN" altLang="en-US" sz="2400" b="1">
                <a:latin typeface="Arial" panose="020b0604020202020204" pitchFamily="34" charset="0"/>
                <a:ea typeface="微软雅黑" panose="020b0503020204020204" charset="-122"/>
                <a:sym typeface="Arial" panose="020b0604020202020204" pitchFamily="34" charset="0"/>
              </a:rPr>
              <a:t>假设关系，</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一般强调的重心在假设部分。</a:t>
            </a:r>
            <a:endPar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endParaRPr>
          </a:p>
          <a:p>
            <a:pPr>
              <a:lnSpc>
                <a:spcPct val="150000"/>
              </a:lnSpc>
            </a:pPr>
            <a:r>
              <a:rPr lang="zh-CN" altLang="en-US" sz="2400" b="1">
                <a:latin typeface="Arial" panose="020b0604020202020204" pitchFamily="34" charset="0"/>
                <a:ea typeface="微软雅黑" panose="020b0503020204020204" charset="-122"/>
                <a:sym typeface="Arial" panose="020b0604020202020204" pitchFamily="34" charset="0"/>
              </a:rPr>
              <a:t>条件关系，</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一般强调的重心在条件部分</a:t>
            </a:r>
            <a:r>
              <a:rPr lang="zh-CN" altLang="en-US" sz="2400" b="1">
                <a:latin typeface="Arial" panose="020b0604020202020204" pitchFamily="34" charset="0"/>
                <a:ea typeface="微软雅黑" panose="020b0503020204020204" charset="-122"/>
                <a:sym typeface="Arial" panose="020b0604020202020204" pitchFamily="34" charset="0"/>
              </a:rPr>
              <a:t>（</a:t>
            </a:r>
            <a:r>
              <a:rPr lang="zh-CN" altLang="en-US" sz="2400" b="1">
                <a:solidFill>
                  <a:srgbClr val="0000CC"/>
                </a:solidFill>
                <a:highlight>
                  <a:srgbClr val="FFFF00"/>
                </a:highlight>
                <a:latin typeface="Arial" panose="020b0604020202020204" pitchFamily="34" charset="0"/>
                <a:ea typeface="微软雅黑" panose="020b0503020204020204" charset="-122"/>
                <a:sym typeface="Arial" panose="020b0604020202020204" pitchFamily="34" charset="0"/>
              </a:rPr>
              <a:t>语气词</a:t>
            </a:r>
            <a:r>
              <a:rPr lang="zh-CN" altLang="en-US" sz="2400" b="1">
                <a:solidFill>
                  <a:srgbClr val="0000CC"/>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前面抓关键词已经叙述过</a:t>
            </a:r>
            <a:r>
              <a:rPr lang="zh-CN" altLang="en-US" sz="2400" b="1">
                <a:latin typeface="Arial" panose="020b0604020202020204" pitchFamily="34" charset="0"/>
                <a:ea typeface="微软雅黑" panose="020b0503020204020204" charset="-122"/>
                <a:sym typeface="Arial" panose="020b0604020202020204" pitchFamily="34" charset="0"/>
              </a:rPr>
              <a:t>）</a:t>
            </a:r>
            <a:endParaRPr lang="zh-CN" altLang="zh-CN" sz="2400" b="1">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 name="矩形 2" title=""/>
          <p:cNvSpPr/>
          <p:nvPr>
            <p:custDataLst>
              <p:tags r:id="rId3"/>
            </p:custDataLst>
          </p:nvPr>
        </p:nvSpPr>
        <p:spPr>
          <a:xfrm>
            <a:off x="376963" y="2090172"/>
            <a:ext cx="551904" cy="2677656"/>
          </a:xfrm>
          <a:prstGeom prst="rect">
            <a:avLst/>
          </a:prstGeom>
          <a:solidFill>
            <a:srgbClr val="C8AFF6"/>
          </a:solidFill>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2800" b="1">
                <a:solidFill>
                  <a:schemeClr val="tx1"/>
                </a:solidFill>
                <a:latin typeface="Arial" panose="020b0604020202020204" pitchFamily="34" charset="0"/>
                <a:ea typeface="黑体"/>
                <a:sym typeface="Arial" panose="020b0604020202020204" pitchFamily="34" charset="0"/>
              </a:rPr>
              <a:t>选择题解攻略</a:t>
            </a:r>
            <a:endParaRPr lang="zh-CN" altLang="en-US" sz="2800" b="1">
              <a:solidFill>
                <a:schemeClr val="tx1"/>
              </a:solidFill>
              <a:latin typeface="Arial" panose="020b0604020202020204" pitchFamily="34" charset="0"/>
              <a:ea typeface="黑体"/>
              <a:sym typeface="Arial" panose="020b0604020202020204" pitchFamily="34" charset="0"/>
            </a:endParaRPr>
          </a:p>
        </p:txBody>
      </p:sp>
      <p:sp>
        <p:nvSpPr>
          <p:cNvPr id="4" name="矩形 3" title=""/>
          <p:cNvSpPr/>
          <p:nvPr>
            <p:custDataLst>
              <p:tags r:id="rId4"/>
            </p:custDataLst>
          </p:nvPr>
        </p:nvSpPr>
        <p:spPr>
          <a:xfrm>
            <a:off x="1181903" y="1512516"/>
            <a:ext cx="1507144" cy="461665"/>
          </a:xfrm>
          <a:prstGeom prst="rect">
            <a:avLst/>
          </a:prstGeom>
          <a:solidFill>
            <a:srgbClr val="E1D8F8"/>
          </a:solidFill>
        </p:spPr>
        <p:style>
          <a:lnRef idx="2">
            <a:schemeClr val="accent2"/>
          </a:lnRef>
          <a:fillRef idx="1">
            <a:schemeClr val="lt1"/>
          </a:fillRef>
          <a:effectRef idx="0">
            <a:schemeClr val="accent2"/>
          </a:effectRef>
          <a:fontRef idx="minor">
            <a:schemeClr val="dk1"/>
          </a:fontRef>
        </p:style>
        <p:txBody>
          <a:bodyPr wrap="none">
            <a:spAutoFit/>
          </a:bodyPr>
          <a:lstStyle/>
          <a:p>
            <a:r>
              <a:rPr lang="zh-CN" altLang="en-US" sz="2400" b="1">
                <a:latin typeface="Arial" panose="020b0604020202020204" pitchFamily="34" charset="0"/>
                <a:ea typeface="黑体"/>
                <a:sym typeface="Arial" panose="020b0604020202020204" pitchFamily="34" charset="0"/>
              </a:rPr>
              <a:t>三审题干 </a:t>
            </a:r>
            <a:endParaRPr lang="zh-CN" altLang="en-US" sz="2400" b="1">
              <a:latin typeface="Arial" panose="020b0604020202020204" pitchFamily="34" charset="0"/>
              <a:ea typeface="黑体"/>
              <a:sym typeface="Arial" panose="020b0604020202020204" pitchFamily="34" charset="0"/>
            </a:endParaRPr>
          </a:p>
        </p:txBody>
      </p:sp>
      <p:sp>
        <p:nvSpPr>
          <p:cNvPr id="5" name="矩形 4" title=""/>
          <p:cNvSpPr/>
          <p:nvPr>
            <p:custDataLst>
              <p:tags r:id="rId5"/>
            </p:custDataLst>
          </p:nvPr>
        </p:nvSpPr>
        <p:spPr>
          <a:xfrm>
            <a:off x="3497398" y="2414816"/>
            <a:ext cx="1349808" cy="707886"/>
          </a:xfrm>
          <a:prstGeom prst="rect">
            <a:avLst/>
          </a:prstGeom>
          <a:solidFill>
            <a:srgbClr val="E1D8F8"/>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zh-CN" altLang="en-US" sz="2000" b="1">
                <a:latin typeface="Arial" panose="020b0604020202020204" pitchFamily="34" charset="0"/>
                <a:ea typeface="黑体"/>
                <a:sym typeface="Arial" panose="020b0604020202020204" pitchFamily="34" charset="0"/>
              </a:rPr>
              <a:t>审设问 </a:t>
            </a:r>
            <a:endParaRPr lang="en-US" altLang="zh-CN" sz="2000" b="1">
              <a:latin typeface="Arial" panose="020b0604020202020204" pitchFamily="34" charset="0"/>
              <a:ea typeface="黑体"/>
              <a:sym typeface="Arial" panose="020b0604020202020204" pitchFamily="34" charset="0"/>
            </a:endParaRPr>
          </a:p>
          <a:p>
            <a:pPr algn="ctr"/>
            <a:r>
              <a:rPr lang="zh-CN" altLang="en-US" sz="2000" b="1">
                <a:latin typeface="Arial" panose="020b0604020202020204" pitchFamily="34" charset="0"/>
                <a:ea typeface="黑体"/>
                <a:sym typeface="Arial" panose="020b0604020202020204" pitchFamily="34" charset="0"/>
              </a:rPr>
              <a:t>定题型</a:t>
            </a:r>
            <a:endParaRPr lang="zh-CN" altLang="en-US" sz="2000" b="1">
              <a:latin typeface="Arial" panose="020b0604020202020204" pitchFamily="34" charset="0"/>
              <a:ea typeface="黑体"/>
              <a:sym typeface="Arial" panose="020b0604020202020204" pitchFamily="34" charset="0"/>
            </a:endParaRPr>
          </a:p>
        </p:txBody>
      </p:sp>
      <p:sp>
        <p:nvSpPr>
          <p:cNvPr id="6" name="矩形 5" title=""/>
          <p:cNvSpPr/>
          <p:nvPr>
            <p:custDataLst>
              <p:tags r:id="rId6"/>
            </p:custDataLst>
          </p:nvPr>
        </p:nvSpPr>
        <p:spPr>
          <a:xfrm>
            <a:off x="1194238" y="4527503"/>
            <a:ext cx="1422184" cy="461665"/>
          </a:xfrm>
          <a:prstGeom prst="rect">
            <a:avLst/>
          </a:prstGeom>
          <a:solidFill>
            <a:srgbClr val="E1D8F8"/>
          </a:solidFill>
        </p:spPr>
        <p:style>
          <a:lnRef idx="2">
            <a:schemeClr val="accent1"/>
          </a:lnRef>
          <a:fillRef idx="1">
            <a:schemeClr val="lt1"/>
          </a:fillRef>
          <a:effectRef idx="0">
            <a:schemeClr val="accent1"/>
          </a:effectRef>
          <a:fontRef idx="minor">
            <a:schemeClr val="dk1"/>
          </a:fontRef>
        </p:style>
        <p:txBody>
          <a:bodyPr wrap="none">
            <a:spAutoFit/>
          </a:bodyPr>
          <a:lstStyle/>
          <a:p>
            <a:r>
              <a:rPr lang="zh-CN" altLang="zh-CN" sz="2400" b="1"/>
              <a:t>四辨选项</a:t>
            </a:r>
            <a:endParaRPr lang="zh-CN" altLang="en-US" sz="2400" b="1">
              <a:latin typeface="Arial" panose="020b0604020202020204" pitchFamily="34" charset="0"/>
              <a:ea typeface="黑体"/>
              <a:sym typeface="Arial" panose="020b0604020202020204" pitchFamily="34" charset="0"/>
            </a:endParaRPr>
          </a:p>
        </p:txBody>
      </p:sp>
      <p:sp>
        <p:nvSpPr>
          <p:cNvPr id="9" name="矩形 8" title=""/>
          <p:cNvSpPr/>
          <p:nvPr>
            <p:custDataLst>
              <p:tags r:id="rId7"/>
            </p:custDataLst>
          </p:nvPr>
        </p:nvSpPr>
        <p:spPr>
          <a:xfrm>
            <a:off x="3544442" y="618838"/>
            <a:ext cx="1292561" cy="400110"/>
          </a:xfrm>
          <a:prstGeom prst="rect">
            <a:avLst/>
          </a:prstGeom>
          <a:solidFill>
            <a:srgbClr val="E1D8F8"/>
          </a:solidFill>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2000" b="1">
                <a:latin typeface="Arial" panose="020b0604020202020204" pitchFamily="34" charset="0"/>
                <a:ea typeface="黑体"/>
                <a:sym typeface="Arial" panose="020b0604020202020204" pitchFamily="34" charset="0"/>
              </a:rPr>
              <a:t>定位时空</a:t>
            </a:r>
            <a:endParaRPr lang="en-US" altLang="zh-CN" sz="2000" b="1">
              <a:latin typeface="Arial" panose="020b0604020202020204" pitchFamily="34" charset="0"/>
              <a:ea typeface="黑体"/>
              <a:sym typeface="Arial" panose="020b0604020202020204" pitchFamily="34" charset="0"/>
            </a:endParaRPr>
          </a:p>
        </p:txBody>
      </p:sp>
      <p:sp>
        <p:nvSpPr>
          <p:cNvPr id="10" name="矩形 9" title=""/>
          <p:cNvSpPr/>
          <p:nvPr>
            <p:custDataLst>
              <p:tags r:id="rId8"/>
            </p:custDataLst>
          </p:nvPr>
        </p:nvSpPr>
        <p:spPr>
          <a:xfrm>
            <a:off x="3537212" y="1229929"/>
            <a:ext cx="1307036" cy="400110"/>
          </a:xfrm>
          <a:prstGeom prst="rect">
            <a:avLst/>
          </a:prstGeom>
          <a:solidFill>
            <a:srgbClr val="E1D8F8"/>
          </a:solidFill>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2000" b="1">
                <a:solidFill>
                  <a:srgbClr val="C00000"/>
                </a:solidFill>
                <a:latin typeface="Arial" panose="020b0604020202020204" pitchFamily="34" charset="0"/>
                <a:ea typeface="黑体"/>
                <a:sym typeface="Arial" panose="020b0604020202020204" pitchFamily="34" charset="0"/>
              </a:rPr>
              <a:t>抓关键词</a:t>
            </a:r>
            <a:endParaRPr lang="zh-CN" altLang="en-US" sz="2000" b="1">
              <a:latin typeface="Arial" panose="020b0604020202020204" pitchFamily="34" charset="0"/>
              <a:ea typeface="黑体"/>
              <a:sym typeface="Arial" panose="020b0604020202020204" pitchFamily="34" charset="0"/>
            </a:endParaRPr>
          </a:p>
        </p:txBody>
      </p:sp>
      <p:sp>
        <p:nvSpPr>
          <p:cNvPr id="12" name="矩形 11" title=""/>
          <p:cNvSpPr/>
          <p:nvPr>
            <p:custDataLst>
              <p:tags r:id="rId9"/>
            </p:custDataLst>
          </p:nvPr>
        </p:nvSpPr>
        <p:spPr>
          <a:xfrm>
            <a:off x="5253867" y="2106511"/>
            <a:ext cx="5108924" cy="400110"/>
          </a:xfrm>
          <a:prstGeom prst="rect">
            <a:avLst/>
          </a:prstGeom>
          <a:solidFill>
            <a:schemeClr val="bg1">
              <a:lumMod val="95000"/>
            </a:schemeClr>
          </a:solidFill>
          <a:ln>
            <a:solidFill>
              <a:srgbClr val="00206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2000" b="1">
                <a:latin typeface="Arial" panose="020b0604020202020204" pitchFamily="34" charset="0"/>
                <a:ea typeface="黑体"/>
                <a:sym typeface="Arial" panose="020b0604020202020204" pitchFamily="34" charset="0"/>
              </a:rPr>
              <a:t>表明、反映了</a:t>
            </a:r>
            <a:r>
              <a:rPr lang="en-US" altLang="zh-CN" sz="2000" b="1">
                <a:latin typeface="Arial" panose="020b0604020202020204" pitchFamily="34" charset="0"/>
                <a:ea typeface="黑体"/>
                <a:sym typeface="Arial" panose="020b0604020202020204" pitchFamily="34" charset="0"/>
              </a:rPr>
              <a:t>,</a:t>
            </a:r>
            <a:r>
              <a:rPr lang="zh-CN" altLang="en-US" sz="2000" b="1">
                <a:latin typeface="Arial" panose="020b0604020202020204" pitchFamily="34" charset="0"/>
                <a:ea typeface="黑体"/>
                <a:sym typeface="Arial" panose="020b0604020202020204" pitchFamily="34" charset="0"/>
              </a:rPr>
              <a:t>说明了等（</a:t>
            </a:r>
            <a:r>
              <a:rPr lang="zh-CN" altLang="en-US" sz="2000" b="1">
                <a:solidFill>
                  <a:srgbClr val="FF3300"/>
                </a:solidFill>
                <a:latin typeface="Arial" panose="020b0604020202020204" pitchFamily="34" charset="0"/>
                <a:ea typeface="黑体"/>
                <a:sym typeface="Arial" panose="020b0604020202020204" pitchFamily="34" charset="0"/>
              </a:rPr>
              <a:t>本质、实质）</a:t>
            </a:r>
            <a:endParaRPr lang="zh-CN" altLang="en-US" sz="2000" b="1">
              <a:solidFill>
                <a:srgbClr val="FF3300"/>
              </a:solidFill>
              <a:latin typeface="Arial" panose="020b0604020202020204" pitchFamily="34" charset="0"/>
              <a:ea typeface="黑体"/>
              <a:sym typeface="Arial" panose="020b0604020202020204" pitchFamily="34" charset="0"/>
            </a:endParaRPr>
          </a:p>
        </p:txBody>
      </p:sp>
      <p:sp>
        <p:nvSpPr>
          <p:cNvPr id="13" name="矩形 12" title=""/>
          <p:cNvSpPr/>
          <p:nvPr>
            <p:custDataLst>
              <p:tags r:id="rId10"/>
            </p:custDataLst>
          </p:nvPr>
        </p:nvSpPr>
        <p:spPr>
          <a:xfrm>
            <a:off x="5271849" y="2542945"/>
            <a:ext cx="5090942" cy="400110"/>
          </a:xfrm>
          <a:prstGeom prst="rect">
            <a:avLst/>
          </a:prstGeom>
          <a:solidFill>
            <a:schemeClr val="bg1">
              <a:lumMod val="95000"/>
            </a:schemeClr>
          </a:solidFill>
          <a:ln>
            <a:solidFill>
              <a:srgbClr val="00206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spcBef>
                <a:spcPct val="50000"/>
              </a:spcBef>
            </a:pPr>
            <a:r>
              <a:rPr lang="zh-CN" altLang="en-US" sz="2000" b="1">
                <a:latin typeface="Arial" panose="020b0604020202020204" pitchFamily="34" charset="0"/>
                <a:ea typeface="黑体"/>
                <a:sym typeface="Arial" panose="020b0604020202020204" pitchFamily="34" charset="0"/>
              </a:rPr>
              <a:t>背景、条件、原因、目的</a:t>
            </a:r>
            <a:endParaRPr lang="zh-CN" altLang="en-US" sz="2000" b="1">
              <a:latin typeface="Arial" panose="020b0604020202020204" pitchFamily="34" charset="0"/>
              <a:ea typeface="黑体"/>
              <a:sym typeface="Arial" panose="020b0604020202020204" pitchFamily="34" charset="0"/>
            </a:endParaRPr>
          </a:p>
        </p:txBody>
      </p:sp>
      <p:sp>
        <p:nvSpPr>
          <p:cNvPr id="14" name="矩形 13" title=""/>
          <p:cNvSpPr/>
          <p:nvPr>
            <p:custDataLst>
              <p:tags r:id="rId11"/>
            </p:custDataLst>
          </p:nvPr>
        </p:nvSpPr>
        <p:spPr>
          <a:xfrm>
            <a:off x="5277854" y="2978741"/>
            <a:ext cx="5090942" cy="400110"/>
          </a:xfrm>
          <a:prstGeom prst="rect">
            <a:avLst/>
          </a:prstGeom>
          <a:solidFill>
            <a:schemeClr val="bg1">
              <a:lumMod val="95000"/>
            </a:schemeClr>
          </a:solidFill>
          <a:ln>
            <a:solidFill>
              <a:srgbClr val="00206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spcBef>
                <a:spcPct val="50000"/>
              </a:spcBef>
            </a:pPr>
            <a:r>
              <a:rPr lang="zh-CN" altLang="en-US" sz="2000" b="1">
                <a:latin typeface="Arial" panose="020b0604020202020204" pitchFamily="34" charset="0"/>
                <a:ea typeface="黑体"/>
                <a:sym typeface="Arial" panose="020b0604020202020204" pitchFamily="34" charset="0"/>
              </a:rPr>
              <a:t>结果、影响、意义、作用</a:t>
            </a:r>
            <a:endParaRPr lang="zh-CN" altLang="en-US" sz="2000" b="1">
              <a:latin typeface="Arial" panose="020b0604020202020204" pitchFamily="34" charset="0"/>
              <a:ea typeface="黑体"/>
              <a:sym typeface="Arial" panose="020b0604020202020204" pitchFamily="34" charset="0"/>
            </a:endParaRPr>
          </a:p>
        </p:txBody>
      </p:sp>
      <p:sp>
        <p:nvSpPr>
          <p:cNvPr id="15" name="矩形 14" title=""/>
          <p:cNvSpPr/>
          <p:nvPr>
            <p:custDataLst>
              <p:tags r:id="rId12"/>
            </p:custDataLst>
          </p:nvPr>
        </p:nvSpPr>
        <p:spPr>
          <a:xfrm>
            <a:off x="5262858" y="3414537"/>
            <a:ext cx="5090942" cy="400110"/>
          </a:xfrm>
          <a:prstGeom prst="rect">
            <a:avLst/>
          </a:prstGeom>
          <a:solidFill>
            <a:schemeClr val="bg1">
              <a:lumMod val="95000"/>
            </a:schemeClr>
          </a:solidFill>
          <a:ln>
            <a:solidFill>
              <a:srgbClr val="00206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spcBef>
                <a:spcPct val="50000"/>
              </a:spcBef>
            </a:pPr>
            <a:r>
              <a:rPr lang="zh-CN" altLang="en-US" sz="2000" b="1">
                <a:latin typeface="Arial" panose="020b0604020202020204" pitchFamily="34" charset="0"/>
                <a:ea typeface="黑体"/>
                <a:sym typeface="Arial" panose="020b0604020202020204" pitchFamily="34" charset="0"/>
              </a:rPr>
              <a:t>推断推理类</a:t>
            </a:r>
            <a:endParaRPr lang="zh-CN" altLang="en-US" sz="2000" b="1">
              <a:latin typeface="Arial" panose="020b0604020202020204" pitchFamily="34" charset="0"/>
              <a:ea typeface="黑体"/>
              <a:sym typeface="Arial" panose="020b0604020202020204" pitchFamily="34" charset="0"/>
            </a:endParaRPr>
          </a:p>
        </p:txBody>
      </p:sp>
      <p:sp>
        <p:nvSpPr>
          <p:cNvPr id="17" name="矩形 16" title=""/>
          <p:cNvSpPr/>
          <p:nvPr>
            <p:custDataLst>
              <p:tags r:id="rId13"/>
            </p:custDataLst>
          </p:nvPr>
        </p:nvSpPr>
        <p:spPr>
          <a:xfrm>
            <a:off x="5248160" y="728663"/>
            <a:ext cx="4316896" cy="400110"/>
          </a:xfrm>
          <a:prstGeom prst="rect">
            <a:avLst/>
          </a:prstGeom>
          <a:solidFill>
            <a:schemeClr val="bg1">
              <a:lumMod val="95000"/>
            </a:schemeClr>
          </a:solidFill>
          <a:ln>
            <a:solidFill>
              <a:srgbClr val="00206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2000" b="1">
                <a:latin typeface="Arial" panose="020b0604020202020204" pitchFamily="34" charset="0"/>
                <a:ea typeface="黑体"/>
                <a:cs typeface="楷体" panose="02010609060101010101" charset="-122"/>
                <a:sym typeface="Arial" panose="020b0604020202020204" pitchFamily="34" charset="0"/>
              </a:rPr>
              <a:t>中心词（关键词、主体或重心）</a:t>
            </a:r>
            <a:endParaRPr lang="zh-CN" altLang="en-US" sz="2000" b="1">
              <a:solidFill>
                <a:srgbClr val="FF3300"/>
              </a:solidFill>
              <a:latin typeface="Arial" panose="020b0604020202020204" pitchFamily="34" charset="0"/>
              <a:ea typeface="黑体"/>
              <a:sym typeface="Arial" panose="020b0604020202020204" pitchFamily="34" charset="0"/>
            </a:endParaRPr>
          </a:p>
        </p:txBody>
      </p:sp>
      <p:sp>
        <p:nvSpPr>
          <p:cNvPr id="18" name="矩形 17" title=""/>
          <p:cNvSpPr/>
          <p:nvPr>
            <p:custDataLst>
              <p:tags r:id="rId14"/>
            </p:custDataLst>
          </p:nvPr>
        </p:nvSpPr>
        <p:spPr>
          <a:xfrm>
            <a:off x="5231828" y="1178659"/>
            <a:ext cx="5158167" cy="400110"/>
          </a:xfrm>
          <a:prstGeom prst="rect">
            <a:avLst/>
          </a:prstGeom>
          <a:solidFill>
            <a:schemeClr val="bg1">
              <a:lumMod val="95000"/>
            </a:schemeClr>
          </a:solidFill>
          <a:ln>
            <a:solidFill>
              <a:srgbClr val="00206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2000" b="1">
                <a:latin typeface="Arial" panose="020b0604020202020204" pitchFamily="34" charset="0"/>
                <a:ea typeface="黑体"/>
                <a:sym typeface="Arial" panose="020b0604020202020204" pitchFamily="34" charset="0"/>
              </a:rPr>
              <a:t>题干语气（转折、递进、条件、肯定或否定）</a:t>
            </a:r>
            <a:endParaRPr lang="en-US" altLang="zh-CN" sz="2000" b="1">
              <a:latin typeface="Arial" panose="020b0604020202020204" pitchFamily="34" charset="0"/>
              <a:ea typeface="黑体"/>
              <a:sym typeface="Arial" panose="020b0604020202020204" pitchFamily="34" charset="0"/>
            </a:endParaRPr>
          </a:p>
        </p:txBody>
      </p:sp>
      <p:sp>
        <p:nvSpPr>
          <p:cNvPr id="19" name="矩形 18" title=""/>
          <p:cNvSpPr/>
          <p:nvPr>
            <p:custDataLst>
              <p:tags r:id="rId15"/>
            </p:custDataLst>
          </p:nvPr>
        </p:nvSpPr>
        <p:spPr>
          <a:xfrm>
            <a:off x="5248160" y="1628655"/>
            <a:ext cx="5129836" cy="400110"/>
          </a:xfrm>
          <a:prstGeom prst="rect">
            <a:avLst/>
          </a:prstGeom>
          <a:solidFill>
            <a:schemeClr val="bg1">
              <a:lumMod val="95000"/>
            </a:schemeClr>
          </a:solidFill>
          <a:ln>
            <a:solidFill>
              <a:srgbClr val="00206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2000" b="1">
                <a:latin typeface="Arial" panose="020b0604020202020204" pitchFamily="34" charset="0"/>
                <a:ea typeface="黑体"/>
                <a:sym typeface="Arial" panose="020b0604020202020204" pitchFamily="34" charset="0"/>
              </a:rPr>
              <a:t>标题符号（括号、省略号、分号、双引号）</a:t>
            </a:r>
            <a:endParaRPr lang="en-US" altLang="zh-CN" sz="2000" b="1">
              <a:latin typeface="Arial" panose="020b0604020202020204" pitchFamily="34" charset="0"/>
              <a:ea typeface="黑体"/>
              <a:sym typeface="Arial" panose="020b0604020202020204" pitchFamily="34" charset="0"/>
            </a:endParaRPr>
          </a:p>
        </p:txBody>
      </p:sp>
      <p:sp>
        <p:nvSpPr>
          <p:cNvPr id="20" name="矩形 19" title=""/>
          <p:cNvSpPr/>
          <p:nvPr>
            <p:custDataLst>
              <p:tags r:id="rId16"/>
            </p:custDataLst>
          </p:nvPr>
        </p:nvSpPr>
        <p:spPr>
          <a:xfrm>
            <a:off x="3661464" y="3950705"/>
            <a:ext cx="3582035" cy="400110"/>
          </a:xfrm>
          <a:prstGeom prst="rect">
            <a:avLst/>
          </a:prstGeom>
          <a:solidFill>
            <a:srgbClr val="E1D8F8"/>
          </a:solidFill>
          <a:ln>
            <a:solidFill>
              <a:srgbClr val="00206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spcBef>
                <a:spcPct val="50000"/>
              </a:spcBef>
            </a:pPr>
            <a:r>
              <a:rPr lang="zh-CN" altLang="en-US" sz="2000" b="1" spc="150" noProof="1">
                <a:latin typeface="Arial" panose="020b0604020202020204" pitchFamily="34" charset="0"/>
                <a:ea typeface="黑体"/>
                <a:sym typeface="Arial" panose="020b0604020202020204" pitchFamily="34" charset="0"/>
              </a:rPr>
              <a:t>史实错误、基本常识</a:t>
            </a:r>
            <a:endParaRPr lang="zh-CN" altLang="en-US" sz="2000" b="1" spc="150" noProof="1">
              <a:latin typeface="Arial" panose="020b0604020202020204" pitchFamily="34" charset="0"/>
              <a:ea typeface="黑体"/>
              <a:sym typeface="Arial" panose="020b0604020202020204" pitchFamily="34" charset="0"/>
            </a:endParaRPr>
          </a:p>
        </p:txBody>
      </p:sp>
      <p:sp>
        <p:nvSpPr>
          <p:cNvPr id="22" name="矩形 21" title=""/>
          <p:cNvSpPr/>
          <p:nvPr>
            <p:custDataLst>
              <p:tags r:id="rId17"/>
            </p:custDataLst>
          </p:nvPr>
        </p:nvSpPr>
        <p:spPr>
          <a:xfrm>
            <a:off x="3659937" y="4407212"/>
            <a:ext cx="3566486" cy="400110"/>
          </a:xfrm>
          <a:prstGeom prst="rect">
            <a:avLst/>
          </a:prstGeom>
          <a:solidFill>
            <a:srgbClr val="E1D8F8"/>
          </a:solidFill>
          <a:ln>
            <a:solidFill>
              <a:srgbClr val="002060"/>
            </a:solidFill>
          </a:ln>
        </p:spPr>
        <p:txBody>
          <a:bodyPr wrap="square">
            <a:spAutoFit/>
          </a:bodyPr>
          <a:lstStyle/>
          <a:p>
            <a:pPr algn="ctr"/>
            <a:r>
              <a:rPr lang="zh-CN" altLang="en-US" sz="2000" b="1" spc="150" noProof="1">
                <a:latin typeface="Arial" panose="020b0604020202020204" pitchFamily="34" charset="0"/>
                <a:ea typeface="黑体"/>
                <a:sym typeface="Arial" panose="020b0604020202020204" pitchFamily="34" charset="0"/>
              </a:rPr>
              <a:t>题干主旨</a:t>
            </a:r>
            <a:endParaRPr lang="zh-CN" altLang="en-US" sz="2000" b="1">
              <a:latin typeface="Arial" panose="020b0604020202020204" pitchFamily="34" charset="0"/>
              <a:ea typeface="黑体"/>
              <a:sym typeface="Arial" panose="020b0604020202020204" pitchFamily="34" charset="0"/>
            </a:endParaRPr>
          </a:p>
        </p:txBody>
      </p:sp>
      <p:sp>
        <p:nvSpPr>
          <p:cNvPr id="23" name="矩形 22" title=""/>
          <p:cNvSpPr/>
          <p:nvPr>
            <p:custDataLst>
              <p:tags r:id="rId18"/>
            </p:custDataLst>
          </p:nvPr>
        </p:nvSpPr>
        <p:spPr>
          <a:xfrm>
            <a:off x="3659936" y="4841819"/>
            <a:ext cx="3575363" cy="400110"/>
          </a:xfrm>
          <a:prstGeom prst="rect">
            <a:avLst/>
          </a:prstGeom>
          <a:solidFill>
            <a:srgbClr val="E1D8F8"/>
          </a:solidFill>
          <a:ln>
            <a:solidFill>
              <a:srgbClr val="00206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spcBef>
                <a:spcPct val="50000"/>
              </a:spcBef>
            </a:pPr>
            <a:r>
              <a:rPr lang="zh-CN" altLang="en-US" sz="2000" b="1" spc="150" noProof="1">
                <a:latin typeface="Arial" panose="020b0604020202020204" pitchFamily="34" charset="0"/>
                <a:ea typeface="黑体"/>
                <a:sym typeface="Arial" panose="020b0604020202020204" pitchFamily="34" charset="0"/>
              </a:rPr>
              <a:t>政治原理</a:t>
            </a:r>
            <a:endParaRPr lang="zh-CN" altLang="en-US" sz="2000" b="1" spc="150" noProof="1">
              <a:latin typeface="Arial" panose="020b0604020202020204" pitchFamily="34" charset="0"/>
              <a:ea typeface="黑体"/>
              <a:sym typeface="Arial" panose="020b0604020202020204" pitchFamily="34" charset="0"/>
            </a:endParaRPr>
          </a:p>
        </p:txBody>
      </p:sp>
      <p:sp>
        <p:nvSpPr>
          <p:cNvPr id="24" name="矩形 23" title=""/>
          <p:cNvSpPr/>
          <p:nvPr>
            <p:custDataLst>
              <p:tags r:id="rId19"/>
            </p:custDataLst>
          </p:nvPr>
        </p:nvSpPr>
        <p:spPr>
          <a:xfrm>
            <a:off x="3639580" y="5307204"/>
            <a:ext cx="3595719" cy="400110"/>
          </a:xfrm>
          <a:prstGeom prst="rect">
            <a:avLst/>
          </a:prstGeom>
          <a:solidFill>
            <a:srgbClr val="E1D8F8"/>
          </a:solidFill>
          <a:ln>
            <a:solidFill>
              <a:srgbClr val="00206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spcBef>
                <a:spcPct val="50000"/>
              </a:spcBef>
            </a:pPr>
            <a:r>
              <a:rPr lang="zh-CN" altLang="en-US" sz="2000" b="1" spc="150" noProof="1">
                <a:latin typeface="Arial" panose="020b0604020202020204" pitchFamily="34" charset="0"/>
                <a:ea typeface="黑体"/>
                <a:sym typeface="Arial" panose="020b0604020202020204" pitchFamily="34" charset="0"/>
              </a:rPr>
              <a:t>逻辑推理</a:t>
            </a:r>
            <a:endParaRPr lang="zh-CN" altLang="en-US" sz="2000" b="1" spc="150" noProof="1">
              <a:latin typeface="Arial" panose="020b0604020202020204" pitchFamily="34" charset="0"/>
              <a:ea typeface="黑体"/>
              <a:sym typeface="Arial" panose="020b0604020202020204" pitchFamily="34" charset="0"/>
            </a:endParaRPr>
          </a:p>
        </p:txBody>
      </p:sp>
      <p:sp>
        <p:nvSpPr>
          <p:cNvPr id="25" name="矩形 24" title=""/>
          <p:cNvSpPr/>
          <p:nvPr>
            <p:custDataLst>
              <p:tags r:id="rId20"/>
            </p:custDataLst>
          </p:nvPr>
        </p:nvSpPr>
        <p:spPr>
          <a:xfrm>
            <a:off x="1200762" y="5882854"/>
            <a:ext cx="1731564" cy="461665"/>
          </a:xfrm>
          <a:prstGeom prst="rect">
            <a:avLst/>
          </a:prstGeom>
          <a:solidFill>
            <a:srgbClr val="E1D8F8"/>
          </a:solidFill>
        </p:spPr>
        <p:style>
          <a:lnRef idx="2">
            <a:schemeClr val="accent1"/>
          </a:lnRef>
          <a:fillRef idx="1">
            <a:schemeClr val="lt1"/>
          </a:fillRef>
          <a:effectRef idx="0">
            <a:schemeClr val="accent1"/>
          </a:effectRef>
          <a:fontRef idx="minor">
            <a:schemeClr val="dk1"/>
          </a:fontRef>
        </p:style>
        <p:txBody>
          <a:bodyPr wrap="none">
            <a:spAutoFit/>
          </a:bodyPr>
          <a:lstStyle/>
          <a:p>
            <a:r>
              <a:rPr lang="zh-CN" altLang="en-US" sz="2400" b="1">
                <a:latin typeface="Arial" panose="020b0604020202020204" pitchFamily="34" charset="0"/>
                <a:ea typeface="黑体"/>
                <a:sym typeface="Arial" panose="020b0604020202020204" pitchFamily="34" charset="0"/>
              </a:rPr>
              <a:t>遵循六原则</a:t>
            </a:r>
            <a:endParaRPr lang="zh-CN" altLang="en-US" sz="2400" b="1">
              <a:latin typeface="Arial" panose="020b0604020202020204" pitchFamily="34" charset="0"/>
              <a:ea typeface="黑体"/>
              <a:sym typeface="Arial" panose="020b0604020202020204" pitchFamily="34" charset="0"/>
            </a:endParaRPr>
          </a:p>
        </p:txBody>
      </p:sp>
      <p:sp>
        <p:nvSpPr>
          <p:cNvPr id="26" name="矩形 25" title=""/>
          <p:cNvSpPr/>
          <p:nvPr>
            <p:custDataLst>
              <p:tags r:id="rId21"/>
            </p:custDataLst>
          </p:nvPr>
        </p:nvSpPr>
        <p:spPr>
          <a:xfrm>
            <a:off x="3611780" y="5803593"/>
            <a:ext cx="4679963" cy="400110"/>
          </a:xfrm>
          <a:prstGeom prst="rect">
            <a:avLst/>
          </a:prstGeom>
          <a:solidFill>
            <a:srgbClr val="E1D8F8"/>
          </a:solidFill>
          <a:ln>
            <a:solidFill>
              <a:srgbClr val="00206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spcBef>
                <a:spcPct val="50000"/>
              </a:spcBef>
            </a:pPr>
            <a:r>
              <a:rPr lang="zh-CN" altLang="en-US" sz="2000" b="1">
                <a:latin typeface="Arial" panose="020b0604020202020204" pitchFamily="34" charset="0"/>
                <a:ea typeface="黑体"/>
                <a:sym typeface="Arial" panose="020b0604020202020204" pitchFamily="34" charset="0"/>
              </a:rPr>
              <a:t>简化原则、全面原则、主体一致</a:t>
            </a:r>
            <a:endParaRPr lang="zh-CN" altLang="en-US" sz="2000" b="1" spc="150" noProof="1">
              <a:latin typeface="Arial" panose="020b0604020202020204" pitchFamily="34" charset="0"/>
              <a:ea typeface="黑体"/>
              <a:sym typeface="Arial" panose="020b0604020202020204" pitchFamily="34" charset="0"/>
            </a:endParaRPr>
          </a:p>
        </p:txBody>
      </p:sp>
      <p:sp>
        <p:nvSpPr>
          <p:cNvPr id="28" name="矩形 27" title=""/>
          <p:cNvSpPr/>
          <p:nvPr>
            <p:custDataLst>
              <p:tags r:id="rId22"/>
            </p:custDataLst>
          </p:nvPr>
        </p:nvSpPr>
        <p:spPr>
          <a:xfrm>
            <a:off x="3611425" y="6268978"/>
            <a:ext cx="4687310" cy="400110"/>
          </a:xfrm>
          <a:prstGeom prst="rect">
            <a:avLst/>
          </a:prstGeom>
          <a:solidFill>
            <a:srgbClr val="E1D8F8"/>
          </a:solidFill>
          <a:ln>
            <a:solidFill>
              <a:srgbClr val="00206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spcBef>
                <a:spcPct val="50000"/>
              </a:spcBef>
            </a:pPr>
            <a:r>
              <a:rPr lang="zh-CN" altLang="en-US" sz="2000" b="1">
                <a:latin typeface="Arial" panose="020b0604020202020204" pitchFamily="34" charset="0"/>
                <a:ea typeface="黑体"/>
                <a:sym typeface="Arial" panose="020b0604020202020204" pitchFamily="34" charset="0"/>
              </a:rPr>
              <a:t>最近原则、过程反映趋势、绝对化原则</a:t>
            </a:r>
            <a:endParaRPr lang="zh-CN" altLang="en-US" sz="2000" b="1" spc="150" noProof="1">
              <a:latin typeface="Arial" panose="020b0604020202020204" pitchFamily="34" charset="0"/>
              <a:ea typeface="黑体"/>
              <a:sym typeface="Arial" panose="020b0604020202020204" pitchFamily="34" charset="0"/>
            </a:endParaRPr>
          </a:p>
        </p:txBody>
      </p:sp>
      <p:grpSp>
        <p:nvGrpSpPr>
          <p:cNvPr id="30" name="组合 29" title=""/>
          <p:cNvGrpSpPr/>
          <p:nvPr>
            <p:custDataLst>
              <p:tags r:id="rId23"/>
            </p:custDataLst>
          </p:nvPr>
        </p:nvGrpSpPr>
        <p:grpSpPr>
          <a:xfrm>
            <a:off x="54291" y="33135"/>
            <a:ext cx="5986041" cy="573612"/>
            <a:chOff x="334961" y="297295"/>
            <a:chExt cx="5986041" cy="573612"/>
          </a:xfrm>
        </p:grpSpPr>
        <p:sp>
          <p:nvSpPr>
            <p:cNvPr id="31" name="文本框 30"/>
            <p:cNvSpPr txBox="1"/>
            <p:nvPr>
              <p:custDataLst>
                <p:tags r:id="rId24"/>
              </p:custDataLst>
            </p:nvPr>
          </p:nvSpPr>
          <p:spPr>
            <a:xfrm>
              <a:off x="1160941" y="297295"/>
              <a:ext cx="3579506" cy="473271"/>
            </a:xfrm>
            <a:prstGeom prst="rect">
              <a:avLst/>
            </a:prstGeom>
            <a:noFill/>
          </p:spPr>
          <p:txBody>
            <a:bodyPr wrap="none" lIns="0" tIns="0" rIns="0" bIns="0" rtlCol="0">
              <a:spAutoFit/>
            </a:bodyPr>
            <a:lstStyle/>
            <a:p>
              <a:pPr algn="just">
                <a:lnSpc>
                  <a:spcPct val="120000"/>
                </a:lnSpc>
              </a:pPr>
              <a:r>
                <a:rPr lang="en-US" altLang="zh-CN" sz="2800" b="1">
                  <a:solidFill>
                    <a:srgbClr val="7B2AF4"/>
                  </a:solidFill>
                  <a:latin typeface="微软雅黑" panose="020b0503020204020204" charset="-122"/>
                  <a:ea typeface="微软雅黑" panose="020b0503020204020204" charset="-122"/>
                </a:rPr>
                <a:t>02 </a:t>
              </a:r>
              <a:r>
                <a:rPr lang="zh-CN" altLang="en-US" sz="2800" b="1">
                  <a:solidFill>
                    <a:srgbClr val="7B2AF4"/>
                  </a:solidFill>
                  <a:latin typeface="微软雅黑" panose="020b0503020204020204" charset="-122"/>
                  <a:ea typeface="微软雅黑" panose="020b0503020204020204" charset="-122"/>
                </a:rPr>
                <a:t>模型</a:t>
              </a:r>
              <a:r>
                <a:rPr lang="en-US" altLang="zh-CN" sz="2800" b="1" err="1">
                  <a:solidFill>
                    <a:srgbClr val="7B2AF4"/>
                  </a:solidFill>
                  <a:latin typeface="微软雅黑" panose="020b0503020204020204" charset="-122"/>
                  <a:ea typeface="微软雅黑" panose="020b0503020204020204" charset="-122"/>
                </a:rPr>
                <a:t>框架·思维引航</a:t>
              </a:r>
              <a:endParaRPr lang="zh-CN" altLang="en-US" sz="2800" b="1">
                <a:solidFill>
                  <a:srgbClr val="00A8B0"/>
                </a:solidFill>
                <a:latin typeface="微软雅黑" panose="020b0503020204020204" charset="-122"/>
                <a:ea typeface="微软雅黑" panose="020b0503020204020204" charset="-122"/>
              </a:endParaRPr>
            </a:p>
          </p:txBody>
        </p:sp>
        <p:grpSp>
          <p:nvGrpSpPr>
            <p:cNvPr id="32" name="组合 31"/>
            <p:cNvGrpSpPr/>
            <p:nvPr>
              <p:custDataLst>
                <p:tags r:id="rId25"/>
              </p:custDataLst>
            </p:nvPr>
          </p:nvGrpSpPr>
          <p:grpSpPr>
            <a:xfrm>
              <a:off x="334961" y="802318"/>
              <a:ext cx="5490804" cy="68589"/>
              <a:chOff x="528957" y="1415060"/>
              <a:chExt cx="5490804" cy="68589"/>
            </a:xfrm>
          </p:grpSpPr>
          <p:cxnSp>
            <p:nvCxnSpPr>
              <p:cNvPr id="45" name="直接连接符 44"/>
              <p:cNvCxnSpPr/>
              <p:nvPr>
                <p:custDataLst>
                  <p:tags r:id="rId26"/>
                </p:custDataLst>
              </p:nvPr>
            </p:nvCxnSpPr>
            <p:spPr>
              <a:xfrm>
                <a:off x="1547567" y="1449354"/>
                <a:ext cx="4472194"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矩形: 圆角 18"/>
              <p:cNvSpPr/>
              <p:nvPr>
                <p:custDataLst>
                  <p:tags r:id="rId27"/>
                </p:custDataLst>
              </p:nvPr>
            </p:nvSpPr>
            <p:spPr>
              <a:xfrm>
                <a:off x="528957" y="1415060"/>
                <a:ext cx="3898901" cy="68589"/>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grpSp>
          <p:nvGrpSpPr>
            <p:cNvPr id="33" name="组合 32"/>
            <p:cNvGrpSpPr/>
            <p:nvPr>
              <p:custDataLst>
                <p:tags r:id="rId28"/>
              </p:custDataLst>
            </p:nvPr>
          </p:nvGrpSpPr>
          <p:grpSpPr>
            <a:xfrm>
              <a:off x="5870998" y="813600"/>
              <a:ext cx="450004" cy="46023"/>
              <a:chOff x="4581427" y="2078594"/>
              <a:chExt cx="1659117" cy="169682"/>
            </a:xfrm>
          </p:grpSpPr>
          <p:grpSp>
            <p:nvGrpSpPr>
              <p:cNvPr id="37" name="组合 36"/>
              <p:cNvGrpSpPr/>
              <p:nvPr>
                <p:custDataLst>
                  <p:tags r:id="rId29"/>
                </p:custDataLst>
              </p:nvPr>
            </p:nvGrpSpPr>
            <p:grpSpPr>
              <a:xfrm>
                <a:off x="4581427" y="2078594"/>
                <a:ext cx="598859" cy="169682"/>
                <a:chOff x="4581427" y="2078594"/>
                <a:chExt cx="598859" cy="169682"/>
              </a:xfrm>
            </p:grpSpPr>
            <p:sp>
              <p:nvSpPr>
                <p:cNvPr id="42" name="椭圆 41"/>
                <p:cNvSpPr/>
                <p:nvPr>
                  <p:custDataLst>
                    <p:tags r:id="rId30"/>
                  </p:custDataLst>
                </p:nvPr>
              </p:nvSpPr>
              <p:spPr>
                <a:xfrm>
                  <a:off x="4581427" y="2078594"/>
                  <a:ext cx="169682" cy="1696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31"/>
                  </p:custDataLst>
                </p:nvPr>
              </p:nvSpPr>
              <p:spPr>
                <a:xfrm>
                  <a:off x="4796016" y="2078594"/>
                  <a:ext cx="169682" cy="1696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custDataLst>
                    <p:tags r:id="rId32"/>
                  </p:custDataLst>
                </p:nvPr>
              </p:nvSpPr>
              <p:spPr>
                <a:xfrm>
                  <a:off x="5010604" y="2078594"/>
                  <a:ext cx="169682" cy="1696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custDataLst>
                  <p:tags r:id="rId33"/>
                </p:custDataLst>
              </p:nvPr>
            </p:nvGrpSpPr>
            <p:grpSpPr>
              <a:xfrm>
                <a:off x="5600700" y="2078594"/>
                <a:ext cx="639844" cy="169682"/>
                <a:chOff x="5600700" y="2078594"/>
                <a:chExt cx="639844" cy="169682"/>
              </a:xfrm>
            </p:grpSpPr>
            <p:sp>
              <p:nvSpPr>
                <p:cNvPr id="39" name="椭圆 38"/>
                <p:cNvSpPr/>
                <p:nvPr>
                  <p:custDataLst>
                    <p:tags r:id="rId34"/>
                  </p:custDataLst>
                </p:nvPr>
              </p:nvSpPr>
              <p:spPr>
                <a:xfrm>
                  <a:off x="5600700" y="2078594"/>
                  <a:ext cx="169682" cy="169682"/>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custDataLst>
                    <p:tags r:id="rId35"/>
                  </p:custDataLst>
                </p:nvPr>
              </p:nvSpPr>
              <p:spPr>
                <a:xfrm>
                  <a:off x="5835781" y="2078594"/>
                  <a:ext cx="169682" cy="169682"/>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custDataLst>
                    <p:tags r:id="rId36"/>
                  </p:custDataLst>
                </p:nvPr>
              </p:nvSpPr>
              <p:spPr>
                <a:xfrm>
                  <a:off x="6070862" y="2078594"/>
                  <a:ext cx="169682" cy="169682"/>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4" name="组合 33"/>
            <p:cNvGrpSpPr/>
            <p:nvPr>
              <p:custDataLst>
                <p:tags r:id="rId37"/>
              </p:custDataLst>
            </p:nvPr>
          </p:nvGrpSpPr>
          <p:grpSpPr>
            <a:xfrm>
              <a:off x="334963" y="377216"/>
              <a:ext cx="792957" cy="342637"/>
              <a:chOff x="881446" y="1470776"/>
              <a:chExt cx="792957" cy="342637"/>
            </a:xfrm>
          </p:grpSpPr>
          <p:sp>
            <p:nvSpPr>
              <p:cNvPr id="35" name="chevron_225598"/>
              <p:cNvSpPr/>
              <p:nvPr>
                <p:custDataLst>
                  <p:tags r:id="rId38"/>
                </p:custDataLst>
              </p:nvPr>
            </p:nvSpPr>
            <p:spPr>
              <a:xfrm rot="10800000">
                <a:off x="881446" y="1470776"/>
                <a:ext cx="560944" cy="342636"/>
              </a:xfrm>
              <a:custGeom>
                <a:gdLst>
                  <a:gd name="connsiteX0" fmla="*/ 148077 w 558218"/>
                  <a:gd name="connsiteY0" fmla="*/ 479905 h 606722"/>
                  <a:gd name="connsiteX1" fmla="*/ 164347 w 558218"/>
                  <a:gd name="connsiteY1" fmla="*/ 485240 h 606722"/>
                  <a:gd name="connsiteX2" fmla="*/ 168170 w 558218"/>
                  <a:gd name="connsiteY2" fmla="*/ 492886 h 606722"/>
                  <a:gd name="connsiteX3" fmla="*/ 162746 w 558218"/>
                  <a:gd name="connsiteY3" fmla="*/ 509156 h 606722"/>
                  <a:gd name="connsiteX4" fmla="*/ 157323 w 558218"/>
                  <a:gd name="connsiteY4" fmla="*/ 510401 h 606722"/>
                  <a:gd name="connsiteX5" fmla="*/ 146566 w 558218"/>
                  <a:gd name="connsiteY5" fmla="*/ 503733 h 606722"/>
                  <a:gd name="connsiteX6" fmla="*/ 142743 w 558218"/>
                  <a:gd name="connsiteY6" fmla="*/ 496087 h 606722"/>
                  <a:gd name="connsiteX7" fmla="*/ 148077 w 558218"/>
                  <a:gd name="connsiteY7" fmla="*/ 479905 h 606722"/>
                  <a:gd name="connsiteX8" fmla="*/ 53885 w 558218"/>
                  <a:gd name="connsiteY8" fmla="*/ 292552 h 606722"/>
                  <a:gd name="connsiteX9" fmla="*/ 70089 w 558218"/>
                  <a:gd name="connsiteY9" fmla="*/ 297886 h 606722"/>
                  <a:gd name="connsiteX10" fmla="*/ 144878 w 558218"/>
                  <a:gd name="connsiteY10" fmla="*/ 446598 h 606722"/>
                  <a:gd name="connsiteX11" fmla="*/ 139536 w 558218"/>
                  <a:gd name="connsiteY11" fmla="*/ 462865 h 606722"/>
                  <a:gd name="connsiteX12" fmla="*/ 134105 w 558218"/>
                  <a:gd name="connsiteY12" fmla="*/ 464109 h 606722"/>
                  <a:gd name="connsiteX13" fmla="*/ 123243 w 558218"/>
                  <a:gd name="connsiteY13" fmla="*/ 457442 h 606722"/>
                  <a:gd name="connsiteX14" fmla="*/ 48453 w 558218"/>
                  <a:gd name="connsiteY14" fmla="*/ 308730 h 606722"/>
                  <a:gd name="connsiteX15" fmla="*/ 53885 w 558218"/>
                  <a:gd name="connsiteY15" fmla="*/ 292552 h 606722"/>
                  <a:gd name="connsiteX16" fmla="*/ 395055 w 558218"/>
                  <a:gd name="connsiteY16" fmla="*/ 24173 h 606722"/>
                  <a:gd name="connsiteX17" fmla="*/ 254619 w 558218"/>
                  <a:gd name="connsiteY17" fmla="*/ 303317 h 606722"/>
                  <a:gd name="connsiteX18" fmla="*/ 395055 w 558218"/>
                  <a:gd name="connsiteY18" fmla="*/ 582549 h 606722"/>
                  <a:gd name="connsiteX19" fmla="*/ 526503 w 558218"/>
                  <a:gd name="connsiteY19" fmla="*/ 582549 h 606722"/>
                  <a:gd name="connsiteX20" fmla="*/ 388825 w 558218"/>
                  <a:gd name="connsiteY20" fmla="*/ 308738 h 606722"/>
                  <a:gd name="connsiteX21" fmla="*/ 388825 w 558218"/>
                  <a:gd name="connsiteY21" fmla="*/ 297895 h 606722"/>
                  <a:gd name="connsiteX22" fmla="*/ 526503 w 558218"/>
                  <a:gd name="connsiteY22" fmla="*/ 24173 h 606722"/>
                  <a:gd name="connsiteX23" fmla="*/ 166035 w 558218"/>
                  <a:gd name="connsiteY23" fmla="*/ 24173 h 606722"/>
                  <a:gd name="connsiteX24" fmla="*/ 25658 w 558218"/>
                  <a:gd name="connsiteY24" fmla="*/ 303317 h 606722"/>
                  <a:gd name="connsiteX25" fmla="*/ 166035 w 558218"/>
                  <a:gd name="connsiteY25" fmla="*/ 582549 h 606722"/>
                  <a:gd name="connsiteX26" fmla="*/ 297511 w 558218"/>
                  <a:gd name="connsiteY26" fmla="*/ 582549 h 606722"/>
                  <a:gd name="connsiteX27" fmla="*/ 159804 w 558218"/>
                  <a:gd name="connsiteY27" fmla="*/ 308738 h 606722"/>
                  <a:gd name="connsiteX28" fmla="*/ 159804 w 558218"/>
                  <a:gd name="connsiteY28" fmla="*/ 297895 h 606722"/>
                  <a:gd name="connsiteX29" fmla="*/ 297511 w 558218"/>
                  <a:gd name="connsiteY29" fmla="*/ 24173 h 606722"/>
                  <a:gd name="connsiteX30" fmla="*/ 387580 w 558218"/>
                  <a:gd name="connsiteY30" fmla="*/ 0 h 606722"/>
                  <a:gd name="connsiteX31" fmla="*/ 546082 w 558218"/>
                  <a:gd name="connsiteY31" fmla="*/ 0 h 606722"/>
                  <a:gd name="connsiteX32" fmla="*/ 556405 w 558218"/>
                  <a:gd name="connsiteY32" fmla="*/ 5777 h 606722"/>
                  <a:gd name="connsiteX33" fmla="*/ 556939 w 558218"/>
                  <a:gd name="connsiteY33" fmla="*/ 17508 h 606722"/>
                  <a:gd name="connsiteX34" fmla="*/ 413210 w 558218"/>
                  <a:gd name="connsiteY34" fmla="*/ 303317 h 606722"/>
                  <a:gd name="connsiteX35" fmla="*/ 556939 w 558218"/>
                  <a:gd name="connsiteY35" fmla="*/ 589214 h 606722"/>
                  <a:gd name="connsiteX36" fmla="*/ 556405 w 558218"/>
                  <a:gd name="connsiteY36" fmla="*/ 600945 h 606722"/>
                  <a:gd name="connsiteX37" fmla="*/ 546082 w 558218"/>
                  <a:gd name="connsiteY37" fmla="*/ 606722 h 606722"/>
                  <a:gd name="connsiteX38" fmla="*/ 387580 w 558218"/>
                  <a:gd name="connsiteY38" fmla="*/ 606722 h 606722"/>
                  <a:gd name="connsiteX39" fmla="*/ 376722 w 558218"/>
                  <a:gd name="connsiteY39" fmla="*/ 600057 h 606722"/>
                  <a:gd name="connsiteX40" fmla="*/ 230323 w 558218"/>
                  <a:gd name="connsiteY40" fmla="*/ 308738 h 606722"/>
                  <a:gd name="connsiteX41" fmla="*/ 230323 w 558218"/>
                  <a:gd name="connsiteY41" fmla="*/ 297895 h 606722"/>
                  <a:gd name="connsiteX42" fmla="*/ 376722 w 558218"/>
                  <a:gd name="connsiteY42" fmla="*/ 6665 h 606722"/>
                  <a:gd name="connsiteX43" fmla="*/ 387580 w 558218"/>
                  <a:gd name="connsiteY43" fmla="*/ 0 h 606722"/>
                  <a:gd name="connsiteX44" fmla="*/ 158558 w 558218"/>
                  <a:gd name="connsiteY44" fmla="*/ 0 h 606722"/>
                  <a:gd name="connsiteX45" fmla="*/ 317094 w 558218"/>
                  <a:gd name="connsiteY45" fmla="*/ 0 h 606722"/>
                  <a:gd name="connsiteX46" fmla="*/ 327420 w 558218"/>
                  <a:gd name="connsiteY46" fmla="*/ 5777 h 606722"/>
                  <a:gd name="connsiteX47" fmla="*/ 327954 w 558218"/>
                  <a:gd name="connsiteY47" fmla="*/ 17508 h 606722"/>
                  <a:gd name="connsiteX48" fmla="*/ 184195 w 558218"/>
                  <a:gd name="connsiteY48" fmla="*/ 303317 h 606722"/>
                  <a:gd name="connsiteX49" fmla="*/ 327954 w 558218"/>
                  <a:gd name="connsiteY49" fmla="*/ 589214 h 606722"/>
                  <a:gd name="connsiteX50" fmla="*/ 327420 w 558218"/>
                  <a:gd name="connsiteY50" fmla="*/ 600945 h 606722"/>
                  <a:gd name="connsiteX51" fmla="*/ 317094 w 558218"/>
                  <a:gd name="connsiteY51" fmla="*/ 606722 h 606722"/>
                  <a:gd name="connsiteX52" fmla="*/ 158558 w 558218"/>
                  <a:gd name="connsiteY52" fmla="*/ 606722 h 606722"/>
                  <a:gd name="connsiteX53" fmla="*/ 147698 w 558218"/>
                  <a:gd name="connsiteY53" fmla="*/ 600057 h 606722"/>
                  <a:gd name="connsiteX54" fmla="*/ 1268 w 558218"/>
                  <a:gd name="connsiteY54" fmla="*/ 308738 h 606722"/>
                  <a:gd name="connsiteX55" fmla="*/ 1268 w 558218"/>
                  <a:gd name="connsiteY55" fmla="*/ 297895 h 606722"/>
                  <a:gd name="connsiteX56" fmla="*/ 147698 w 558218"/>
                  <a:gd name="connsiteY56" fmla="*/ 6665 h 606722"/>
                  <a:gd name="connsiteX57" fmla="*/ 158558 w 558218"/>
                  <a:gd name="connsiteY57" fmla="*/ 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58218" h="606722">
                    <a:moveTo>
                      <a:pt x="148077" y="479905"/>
                    </a:moveTo>
                    <a:cubicBezTo>
                      <a:pt x="154034" y="476882"/>
                      <a:pt x="161324" y="479283"/>
                      <a:pt x="164347" y="485240"/>
                    </a:cubicBezTo>
                    <a:lnTo>
                      <a:pt x="168170" y="492886"/>
                    </a:lnTo>
                    <a:cubicBezTo>
                      <a:pt x="171192" y="498843"/>
                      <a:pt x="168703" y="506133"/>
                      <a:pt x="162746" y="509156"/>
                    </a:cubicBezTo>
                    <a:cubicBezTo>
                      <a:pt x="161057" y="510045"/>
                      <a:pt x="159190" y="510401"/>
                      <a:pt x="157323" y="510401"/>
                    </a:cubicBezTo>
                    <a:cubicBezTo>
                      <a:pt x="152967" y="510401"/>
                      <a:pt x="148700" y="508000"/>
                      <a:pt x="146566" y="503733"/>
                    </a:cubicBezTo>
                    <a:lnTo>
                      <a:pt x="142743" y="496087"/>
                    </a:lnTo>
                    <a:cubicBezTo>
                      <a:pt x="139720" y="490130"/>
                      <a:pt x="142121" y="482839"/>
                      <a:pt x="148077" y="479905"/>
                    </a:cubicBezTo>
                    <a:close/>
                    <a:moveTo>
                      <a:pt x="53885" y="292552"/>
                    </a:moveTo>
                    <a:cubicBezTo>
                      <a:pt x="59850" y="289530"/>
                      <a:pt x="67151" y="291930"/>
                      <a:pt x="70089" y="297886"/>
                    </a:cubicBezTo>
                    <a:lnTo>
                      <a:pt x="144878" y="446598"/>
                    </a:lnTo>
                    <a:cubicBezTo>
                      <a:pt x="147905" y="452553"/>
                      <a:pt x="145501" y="459842"/>
                      <a:pt x="139536" y="462865"/>
                    </a:cubicBezTo>
                    <a:cubicBezTo>
                      <a:pt x="137755" y="463665"/>
                      <a:pt x="135886" y="464109"/>
                      <a:pt x="134105" y="464109"/>
                    </a:cubicBezTo>
                    <a:cubicBezTo>
                      <a:pt x="129653" y="464109"/>
                      <a:pt x="125379" y="461709"/>
                      <a:pt x="123243" y="457442"/>
                    </a:cubicBezTo>
                    <a:lnTo>
                      <a:pt x="48453" y="308730"/>
                    </a:lnTo>
                    <a:cubicBezTo>
                      <a:pt x="45515" y="302775"/>
                      <a:pt x="47919" y="295486"/>
                      <a:pt x="53885" y="292552"/>
                    </a:cubicBezTo>
                    <a:close/>
                    <a:moveTo>
                      <a:pt x="395055" y="24173"/>
                    </a:moveTo>
                    <a:lnTo>
                      <a:pt x="254619" y="303317"/>
                    </a:lnTo>
                    <a:lnTo>
                      <a:pt x="395055" y="582549"/>
                    </a:lnTo>
                    <a:lnTo>
                      <a:pt x="526503" y="582549"/>
                    </a:lnTo>
                    <a:lnTo>
                      <a:pt x="388825" y="308738"/>
                    </a:lnTo>
                    <a:cubicBezTo>
                      <a:pt x="387135" y="305361"/>
                      <a:pt x="387135" y="301361"/>
                      <a:pt x="388825" y="297895"/>
                    </a:cubicBezTo>
                    <a:lnTo>
                      <a:pt x="526503" y="24173"/>
                    </a:lnTo>
                    <a:close/>
                    <a:moveTo>
                      <a:pt x="166035" y="24173"/>
                    </a:moveTo>
                    <a:lnTo>
                      <a:pt x="25658" y="303317"/>
                    </a:lnTo>
                    <a:lnTo>
                      <a:pt x="166035" y="582549"/>
                    </a:lnTo>
                    <a:lnTo>
                      <a:pt x="297511" y="582549"/>
                    </a:lnTo>
                    <a:lnTo>
                      <a:pt x="159804" y="308738"/>
                    </a:lnTo>
                    <a:cubicBezTo>
                      <a:pt x="158113" y="305361"/>
                      <a:pt x="158113" y="301361"/>
                      <a:pt x="159804" y="297895"/>
                    </a:cubicBezTo>
                    <a:lnTo>
                      <a:pt x="297511" y="24173"/>
                    </a:lnTo>
                    <a:close/>
                    <a:moveTo>
                      <a:pt x="387580" y="0"/>
                    </a:moveTo>
                    <a:lnTo>
                      <a:pt x="546082" y="0"/>
                    </a:lnTo>
                    <a:cubicBezTo>
                      <a:pt x="550265" y="0"/>
                      <a:pt x="554180" y="2133"/>
                      <a:pt x="556405" y="5777"/>
                    </a:cubicBezTo>
                    <a:cubicBezTo>
                      <a:pt x="558630" y="9331"/>
                      <a:pt x="558808" y="13775"/>
                      <a:pt x="556939" y="17508"/>
                    </a:cubicBezTo>
                    <a:lnTo>
                      <a:pt x="413210" y="303317"/>
                    </a:lnTo>
                    <a:lnTo>
                      <a:pt x="556939" y="589214"/>
                    </a:lnTo>
                    <a:cubicBezTo>
                      <a:pt x="558808" y="592947"/>
                      <a:pt x="558630" y="597391"/>
                      <a:pt x="556405" y="600945"/>
                    </a:cubicBezTo>
                    <a:cubicBezTo>
                      <a:pt x="554180" y="604500"/>
                      <a:pt x="550265" y="606722"/>
                      <a:pt x="546082" y="606722"/>
                    </a:cubicBezTo>
                    <a:lnTo>
                      <a:pt x="387580" y="606722"/>
                    </a:lnTo>
                    <a:cubicBezTo>
                      <a:pt x="382952" y="606722"/>
                      <a:pt x="378769" y="604145"/>
                      <a:pt x="376722" y="600057"/>
                    </a:cubicBezTo>
                    <a:lnTo>
                      <a:pt x="230323" y="308738"/>
                    </a:lnTo>
                    <a:cubicBezTo>
                      <a:pt x="228632" y="305361"/>
                      <a:pt x="228632" y="301361"/>
                      <a:pt x="230323" y="297895"/>
                    </a:cubicBezTo>
                    <a:lnTo>
                      <a:pt x="376722" y="6665"/>
                    </a:lnTo>
                    <a:cubicBezTo>
                      <a:pt x="378769" y="2577"/>
                      <a:pt x="382952" y="0"/>
                      <a:pt x="387580" y="0"/>
                    </a:cubicBezTo>
                    <a:close/>
                    <a:moveTo>
                      <a:pt x="158558" y="0"/>
                    </a:moveTo>
                    <a:lnTo>
                      <a:pt x="317094" y="0"/>
                    </a:lnTo>
                    <a:cubicBezTo>
                      <a:pt x="321367" y="0"/>
                      <a:pt x="325194" y="2133"/>
                      <a:pt x="327420" y="5777"/>
                    </a:cubicBezTo>
                    <a:cubicBezTo>
                      <a:pt x="329645" y="9331"/>
                      <a:pt x="329823" y="13775"/>
                      <a:pt x="327954" y="17508"/>
                    </a:cubicBezTo>
                    <a:lnTo>
                      <a:pt x="184195" y="303317"/>
                    </a:lnTo>
                    <a:lnTo>
                      <a:pt x="327954" y="589214"/>
                    </a:lnTo>
                    <a:cubicBezTo>
                      <a:pt x="329823" y="592947"/>
                      <a:pt x="329645" y="597391"/>
                      <a:pt x="327420" y="600945"/>
                    </a:cubicBezTo>
                    <a:cubicBezTo>
                      <a:pt x="325194" y="604500"/>
                      <a:pt x="321367" y="606722"/>
                      <a:pt x="317094" y="606722"/>
                    </a:cubicBezTo>
                    <a:lnTo>
                      <a:pt x="158558" y="606722"/>
                    </a:lnTo>
                    <a:cubicBezTo>
                      <a:pt x="153929" y="606722"/>
                      <a:pt x="149746" y="604145"/>
                      <a:pt x="147698" y="600057"/>
                    </a:cubicBezTo>
                    <a:lnTo>
                      <a:pt x="1268" y="308738"/>
                    </a:lnTo>
                    <a:cubicBezTo>
                      <a:pt x="-423" y="305361"/>
                      <a:pt x="-423" y="301361"/>
                      <a:pt x="1268" y="297895"/>
                    </a:cubicBezTo>
                    <a:lnTo>
                      <a:pt x="147698" y="6665"/>
                    </a:lnTo>
                    <a:cubicBezTo>
                      <a:pt x="149746" y="2577"/>
                      <a:pt x="153929" y="0"/>
                      <a:pt x="158558" y="0"/>
                    </a:cubicBezTo>
                    <a:close/>
                  </a:path>
                </a:pathLst>
              </a:custGeom>
              <a:solidFill>
                <a:srgbClr val="7B2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arrow_156300"/>
              <p:cNvSpPr/>
              <p:nvPr>
                <p:custDataLst>
                  <p:tags r:id="rId39"/>
                </p:custDataLst>
              </p:nvPr>
            </p:nvSpPr>
            <p:spPr>
              <a:xfrm>
                <a:off x="1331766" y="1470776"/>
                <a:ext cx="342637" cy="342637"/>
              </a:xfrm>
              <a:custGeom>
                <a:gdLst>
                  <a:gd name="connsiteX0" fmla="*/ 207956 w 605592"/>
                  <a:gd name="connsiteY0" fmla="*/ 89900 h 605592"/>
                  <a:gd name="connsiteX1" fmla="*/ 275355 w 605592"/>
                  <a:gd name="connsiteY1" fmla="*/ 89900 h 605592"/>
                  <a:gd name="connsiteX2" fmla="*/ 480056 w 605592"/>
                  <a:gd name="connsiteY2" fmla="*/ 302831 h 605592"/>
                  <a:gd name="connsiteX3" fmla="*/ 275355 w 605592"/>
                  <a:gd name="connsiteY3" fmla="*/ 515762 h 605592"/>
                  <a:gd name="connsiteX4" fmla="*/ 207956 w 605592"/>
                  <a:gd name="connsiteY4" fmla="*/ 515762 h 605592"/>
                  <a:gd name="connsiteX5" fmla="*/ 364941 w 605592"/>
                  <a:gd name="connsiteY5" fmla="*/ 352703 h 605592"/>
                  <a:gd name="connsiteX6" fmla="*/ 413029 w 605592"/>
                  <a:gd name="connsiteY6" fmla="*/ 302831 h 605592"/>
                  <a:gd name="connsiteX7" fmla="*/ 364941 w 605592"/>
                  <a:gd name="connsiteY7" fmla="*/ 252959 h 605592"/>
                  <a:gd name="connsiteX8" fmla="*/ 89033 w 605592"/>
                  <a:gd name="connsiteY8" fmla="*/ 37820 h 605592"/>
                  <a:gd name="connsiteX9" fmla="*/ 344249 w 605592"/>
                  <a:gd name="connsiteY9" fmla="*/ 302842 h 605592"/>
                  <a:gd name="connsiteX10" fmla="*/ 89033 w 605592"/>
                  <a:gd name="connsiteY10" fmla="*/ 567772 h 605592"/>
                  <a:gd name="connsiteX11" fmla="*/ 298386 w 605592"/>
                  <a:gd name="connsiteY11" fmla="*/ 567772 h 605592"/>
                  <a:gd name="connsiteX12" fmla="*/ 553045 w 605592"/>
                  <a:gd name="connsiteY12" fmla="*/ 302842 h 605592"/>
                  <a:gd name="connsiteX13" fmla="*/ 298386 w 605592"/>
                  <a:gd name="connsiteY13" fmla="*/ 37820 h 605592"/>
                  <a:gd name="connsiteX14" fmla="*/ 0 w 605592"/>
                  <a:gd name="connsiteY14" fmla="*/ 0 h 605592"/>
                  <a:gd name="connsiteX15" fmla="*/ 314448 w 605592"/>
                  <a:gd name="connsiteY15" fmla="*/ 0 h 605592"/>
                  <a:gd name="connsiteX16" fmla="*/ 605592 w 605592"/>
                  <a:gd name="connsiteY16" fmla="*/ 302842 h 605592"/>
                  <a:gd name="connsiteX17" fmla="*/ 314448 w 605592"/>
                  <a:gd name="connsiteY17" fmla="*/ 605592 h 605592"/>
                  <a:gd name="connsiteX18" fmla="*/ 0 w 605592"/>
                  <a:gd name="connsiteY18" fmla="*/ 605592 h 605592"/>
                  <a:gd name="connsiteX19" fmla="*/ 291609 w 605592"/>
                  <a:gd name="connsiteY19" fmla="*/ 302842 h 60559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5592" h="605592">
                    <a:moveTo>
                      <a:pt x="207956" y="89900"/>
                    </a:moveTo>
                    <a:lnTo>
                      <a:pt x="275355" y="89900"/>
                    </a:lnTo>
                    <a:lnTo>
                      <a:pt x="480056" y="302831"/>
                    </a:lnTo>
                    <a:lnTo>
                      <a:pt x="275355" y="515762"/>
                    </a:lnTo>
                    <a:lnTo>
                      <a:pt x="207956" y="515762"/>
                    </a:lnTo>
                    <a:lnTo>
                      <a:pt x="364941" y="352703"/>
                    </a:lnTo>
                    <a:lnTo>
                      <a:pt x="413029" y="302831"/>
                    </a:lnTo>
                    <a:lnTo>
                      <a:pt x="364941" y="252959"/>
                    </a:lnTo>
                    <a:close/>
                    <a:moveTo>
                      <a:pt x="89033" y="37820"/>
                    </a:moveTo>
                    <a:lnTo>
                      <a:pt x="344249" y="302842"/>
                    </a:lnTo>
                    <a:lnTo>
                      <a:pt x="89033" y="567772"/>
                    </a:lnTo>
                    <a:lnTo>
                      <a:pt x="298386" y="567772"/>
                    </a:lnTo>
                    <a:lnTo>
                      <a:pt x="553045" y="302842"/>
                    </a:lnTo>
                    <a:lnTo>
                      <a:pt x="298386" y="37820"/>
                    </a:lnTo>
                    <a:close/>
                    <a:moveTo>
                      <a:pt x="0" y="0"/>
                    </a:moveTo>
                    <a:lnTo>
                      <a:pt x="314448" y="0"/>
                    </a:lnTo>
                    <a:lnTo>
                      <a:pt x="605592" y="302842"/>
                    </a:lnTo>
                    <a:lnTo>
                      <a:pt x="314448" y="605592"/>
                    </a:lnTo>
                    <a:lnTo>
                      <a:pt x="0" y="605592"/>
                    </a:lnTo>
                    <a:lnTo>
                      <a:pt x="291609" y="302842"/>
                    </a:lnTo>
                    <a:close/>
                  </a:path>
                </a:pathLst>
              </a:custGeom>
              <a:solidFill>
                <a:srgbClr val="7B2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47" name="左大括号 46" title=""/>
          <p:cNvSpPr/>
          <p:nvPr>
            <p:custDataLst>
              <p:tags r:id="rId40"/>
            </p:custDataLst>
          </p:nvPr>
        </p:nvSpPr>
        <p:spPr>
          <a:xfrm>
            <a:off x="1017923" y="1518082"/>
            <a:ext cx="109541" cy="4740676"/>
          </a:xfrm>
          <a:prstGeom prst="leftBrace">
            <a:avLst>
              <a:gd name="adj1" fmla="val 0"/>
              <a:gd name="adj2" fmla="val 40353"/>
            </a:avLst>
          </a:prstGeom>
          <a:solidFill>
            <a:srgbClr val="DDD4F7"/>
          </a:solidFill>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8" name="左大括号 47" title=""/>
          <p:cNvSpPr/>
          <p:nvPr>
            <p:custDataLst>
              <p:tags r:id="rId41"/>
            </p:custDataLst>
          </p:nvPr>
        </p:nvSpPr>
        <p:spPr>
          <a:xfrm>
            <a:off x="3150042" y="728663"/>
            <a:ext cx="276739" cy="2375230"/>
          </a:xfrm>
          <a:prstGeom prst="leftBrace">
            <a:avLst>
              <a:gd name="adj1" fmla="val 0"/>
              <a:gd name="adj2" fmla="val 40353"/>
            </a:avLst>
          </a:prstGeom>
          <a:solidFill>
            <a:srgbClr val="DDD4F7"/>
          </a:solidFill>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9" name="左大括号 48" title=""/>
          <p:cNvSpPr/>
          <p:nvPr>
            <p:custDataLst>
              <p:tags r:id="rId42"/>
            </p:custDataLst>
          </p:nvPr>
        </p:nvSpPr>
        <p:spPr>
          <a:xfrm>
            <a:off x="4892309" y="911107"/>
            <a:ext cx="279364" cy="1162975"/>
          </a:xfrm>
          <a:prstGeom prst="leftBrace">
            <a:avLst>
              <a:gd name="adj1" fmla="val 0"/>
              <a:gd name="adj2" fmla="val 40353"/>
            </a:avLst>
          </a:prstGeom>
          <a:solidFill>
            <a:srgbClr val="DDD4F7"/>
          </a:solidFill>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0" name="左大括号 49" title=""/>
          <p:cNvSpPr/>
          <p:nvPr>
            <p:custDataLst>
              <p:tags r:id="rId43"/>
            </p:custDataLst>
          </p:nvPr>
        </p:nvSpPr>
        <p:spPr>
          <a:xfrm>
            <a:off x="4892310" y="2200322"/>
            <a:ext cx="279364" cy="1569395"/>
          </a:xfrm>
          <a:prstGeom prst="leftBrace">
            <a:avLst>
              <a:gd name="adj1" fmla="val 0"/>
              <a:gd name="adj2" fmla="val 40353"/>
            </a:avLst>
          </a:prstGeom>
          <a:solidFill>
            <a:srgbClr val="DDD4F7"/>
          </a:solidFill>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1" name="左大括号 50" title=""/>
          <p:cNvSpPr/>
          <p:nvPr>
            <p:custDataLst>
              <p:tags r:id="rId44"/>
            </p:custDataLst>
          </p:nvPr>
        </p:nvSpPr>
        <p:spPr>
          <a:xfrm>
            <a:off x="3231421" y="4130069"/>
            <a:ext cx="177603" cy="1516129"/>
          </a:xfrm>
          <a:prstGeom prst="leftBrace">
            <a:avLst>
              <a:gd name="adj1" fmla="val 0"/>
              <a:gd name="adj2" fmla="val 40353"/>
            </a:avLst>
          </a:prstGeom>
          <a:solidFill>
            <a:srgbClr val="DDD4F7"/>
          </a:solidFill>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左大括号 51" title=""/>
          <p:cNvSpPr/>
          <p:nvPr>
            <p:custDataLst>
              <p:tags r:id="rId45"/>
            </p:custDataLst>
          </p:nvPr>
        </p:nvSpPr>
        <p:spPr>
          <a:xfrm>
            <a:off x="3258054" y="5788240"/>
            <a:ext cx="168726" cy="772358"/>
          </a:xfrm>
          <a:prstGeom prst="leftBrace">
            <a:avLst>
              <a:gd name="adj1" fmla="val 0"/>
              <a:gd name="adj2" fmla="val 40353"/>
            </a:avLst>
          </a:prstGeom>
          <a:solidFill>
            <a:srgbClr val="DDD4F7"/>
          </a:solidFill>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3" name="左大括号 52" title=""/>
          <p:cNvSpPr/>
          <p:nvPr>
            <p:custDataLst>
              <p:tags r:id="rId46"/>
            </p:custDataLst>
          </p:nvPr>
        </p:nvSpPr>
        <p:spPr>
          <a:xfrm flipH="1">
            <a:off x="10644326" y="728663"/>
            <a:ext cx="335821" cy="5940425"/>
          </a:xfrm>
          <a:prstGeom prst="leftBrace">
            <a:avLst>
              <a:gd name="adj1" fmla="val 0"/>
              <a:gd name="adj2" fmla="val 40353"/>
            </a:avLst>
          </a:prstGeom>
          <a:solidFill>
            <a:srgbClr val="DDD4F7"/>
          </a:solidFill>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4" name="矩形 53" title=""/>
          <p:cNvSpPr/>
          <p:nvPr>
            <p:custDataLst>
              <p:tags r:id="rId47"/>
            </p:custDataLst>
          </p:nvPr>
        </p:nvSpPr>
        <p:spPr>
          <a:xfrm>
            <a:off x="11147056" y="1414830"/>
            <a:ext cx="551904" cy="4401205"/>
          </a:xfrm>
          <a:prstGeom prst="rect">
            <a:avLst/>
          </a:prstGeom>
          <a:solidFill>
            <a:schemeClr val="accent2"/>
          </a:solidFill>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2800" b="1">
                <a:solidFill>
                  <a:schemeClr val="bg1"/>
                </a:solidFill>
                <a:latin typeface="Arial" panose="020b0604020202020204" pitchFamily="34" charset="0"/>
                <a:ea typeface="黑体"/>
                <a:sym typeface="Arial" panose="020b0604020202020204" pitchFamily="34" charset="0"/>
              </a:rPr>
              <a:t>综合应用多思考 多辨析</a:t>
            </a:r>
            <a:endParaRPr lang="zh-CN" altLang="en-US" sz="2800" b="1">
              <a:solidFill>
                <a:schemeClr val="bg1"/>
              </a:solidFill>
              <a:latin typeface="Arial" panose="020b0604020202020204" pitchFamily="34" charset="0"/>
              <a:ea typeface="黑体"/>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ppt_x"/>
                                          </p:val>
                                        </p:tav>
                                        <p:tav tm="100000">
                                          <p:val>
                                            <p:strVal val="#ppt_x"/>
                                          </p:val>
                                        </p:tav>
                                      </p:tavLst>
                                    </p:anim>
                                    <p:anim calcmode="lin" valueType="num">
                                      <p:cBhvr additive="base">
                                        <p:cTn id="26"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500" fill="hold"/>
                                        <p:tgtEl>
                                          <p:spTgt spid="49"/>
                                        </p:tgtEl>
                                        <p:attrNameLst>
                                          <p:attrName>ppt_x</p:attrName>
                                        </p:attrNameLst>
                                      </p:cBhvr>
                                      <p:tavLst>
                                        <p:tav tm="0">
                                          <p:val>
                                            <p:strVal val="#ppt_x"/>
                                          </p:val>
                                        </p:tav>
                                        <p:tav tm="100000">
                                          <p:val>
                                            <p:strVal val="#ppt_x"/>
                                          </p:val>
                                        </p:tav>
                                      </p:tavLst>
                                    </p:anim>
                                    <p:anim calcmode="lin" valueType="num">
                                      <p:cBhvr additive="base">
                                        <p:cTn id="50"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ppt_x"/>
                                          </p:val>
                                        </p:tav>
                                        <p:tav tm="100000">
                                          <p:val>
                                            <p:strVal val="#ppt_x"/>
                                          </p:val>
                                        </p:tav>
                                      </p:tavLst>
                                    </p:anim>
                                    <p:anim calcmode="lin" valueType="num">
                                      <p:cBhvr additive="base">
                                        <p:cTn id="5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ppt_x"/>
                                          </p:val>
                                        </p:tav>
                                        <p:tav tm="100000">
                                          <p:val>
                                            <p:strVal val="#ppt_x"/>
                                          </p:val>
                                        </p:tav>
                                      </p:tavLst>
                                    </p:anim>
                                    <p:anim calcmode="lin" valueType="num">
                                      <p:cBhvr additive="base">
                                        <p:cTn id="6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fill="hold"/>
                                        <p:tgtEl>
                                          <p:spTgt spid="5"/>
                                        </p:tgtEl>
                                        <p:attrNameLst>
                                          <p:attrName>ppt_x</p:attrName>
                                        </p:attrNameLst>
                                      </p:cBhvr>
                                      <p:tavLst>
                                        <p:tav tm="0">
                                          <p:val>
                                            <p:strVal val="#ppt_x"/>
                                          </p:val>
                                        </p:tav>
                                        <p:tav tm="100000">
                                          <p:val>
                                            <p:strVal val="#ppt_x"/>
                                          </p:val>
                                        </p:tav>
                                      </p:tavLst>
                                    </p:anim>
                                    <p:anim calcmode="lin" valueType="num">
                                      <p:cBhvr additive="base">
                                        <p:cTn id="6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50"/>
                                        </p:tgtEl>
                                        <p:attrNameLst>
                                          <p:attrName>style.visibility</p:attrName>
                                        </p:attrNameLst>
                                      </p:cBhvr>
                                      <p:to>
                                        <p:strVal val="visible"/>
                                      </p:to>
                                    </p:set>
                                    <p:anim calcmode="lin" valueType="num">
                                      <p:cBhvr additive="base">
                                        <p:cTn id="73" dur="500" fill="hold"/>
                                        <p:tgtEl>
                                          <p:spTgt spid="50"/>
                                        </p:tgtEl>
                                        <p:attrNameLst>
                                          <p:attrName>ppt_x</p:attrName>
                                        </p:attrNameLst>
                                      </p:cBhvr>
                                      <p:tavLst>
                                        <p:tav tm="0">
                                          <p:val>
                                            <p:strVal val="#ppt_x"/>
                                          </p:val>
                                        </p:tav>
                                        <p:tav tm="100000">
                                          <p:val>
                                            <p:strVal val="#ppt_x"/>
                                          </p:val>
                                        </p:tav>
                                      </p:tavLst>
                                    </p:anim>
                                    <p:anim calcmode="lin" valueType="num">
                                      <p:cBhvr additive="base">
                                        <p:cTn id="74"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additive="base">
                                        <p:cTn id="79" dur="500" fill="hold"/>
                                        <p:tgtEl>
                                          <p:spTgt spid="12"/>
                                        </p:tgtEl>
                                        <p:attrNameLst>
                                          <p:attrName>ppt_x</p:attrName>
                                        </p:attrNameLst>
                                      </p:cBhvr>
                                      <p:tavLst>
                                        <p:tav tm="0">
                                          <p:val>
                                            <p:strVal val="#ppt_x"/>
                                          </p:val>
                                        </p:tav>
                                        <p:tav tm="100000">
                                          <p:val>
                                            <p:strVal val="#ppt_x"/>
                                          </p:val>
                                        </p:tav>
                                      </p:tavLst>
                                    </p:anim>
                                    <p:anim calcmode="lin" valueType="num">
                                      <p:cBhvr additive="base">
                                        <p:cTn id="8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3"/>
                                        </p:tgtEl>
                                        <p:attrNameLst>
                                          <p:attrName>style.visibility</p:attrName>
                                        </p:attrNameLst>
                                      </p:cBhvr>
                                      <p:to>
                                        <p:strVal val="visible"/>
                                      </p:to>
                                    </p:set>
                                    <p:anim calcmode="lin" valueType="num">
                                      <p:cBhvr additive="base">
                                        <p:cTn id="85" dur="500" fill="hold"/>
                                        <p:tgtEl>
                                          <p:spTgt spid="13"/>
                                        </p:tgtEl>
                                        <p:attrNameLst>
                                          <p:attrName>ppt_x</p:attrName>
                                        </p:attrNameLst>
                                      </p:cBhvr>
                                      <p:tavLst>
                                        <p:tav tm="0">
                                          <p:val>
                                            <p:strVal val="#ppt_x"/>
                                          </p:val>
                                        </p:tav>
                                        <p:tav tm="100000">
                                          <p:val>
                                            <p:strVal val="#ppt_x"/>
                                          </p:val>
                                        </p:tav>
                                      </p:tavLst>
                                    </p:anim>
                                    <p:anim calcmode="lin" valueType="num">
                                      <p:cBhvr additive="base">
                                        <p:cTn id="8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additive="base">
                                        <p:cTn id="91" dur="500" fill="hold"/>
                                        <p:tgtEl>
                                          <p:spTgt spid="14"/>
                                        </p:tgtEl>
                                        <p:attrNameLst>
                                          <p:attrName>ppt_x</p:attrName>
                                        </p:attrNameLst>
                                      </p:cBhvr>
                                      <p:tavLst>
                                        <p:tav tm="0">
                                          <p:val>
                                            <p:strVal val="#ppt_x"/>
                                          </p:val>
                                        </p:tav>
                                        <p:tav tm="100000">
                                          <p:val>
                                            <p:strVal val="#ppt_x"/>
                                          </p:val>
                                        </p:tav>
                                      </p:tavLst>
                                    </p:anim>
                                    <p:anim calcmode="lin" valueType="num">
                                      <p:cBhvr additive="base">
                                        <p:cTn id="9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5"/>
                                        </p:tgtEl>
                                        <p:attrNameLst>
                                          <p:attrName>style.visibility</p:attrName>
                                        </p:attrNameLst>
                                      </p:cBhvr>
                                      <p:to>
                                        <p:strVal val="visible"/>
                                      </p:to>
                                    </p:set>
                                    <p:anim calcmode="lin" valueType="num">
                                      <p:cBhvr additive="base">
                                        <p:cTn id="97" dur="500" fill="hold"/>
                                        <p:tgtEl>
                                          <p:spTgt spid="15"/>
                                        </p:tgtEl>
                                        <p:attrNameLst>
                                          <p:attrName>ppt_x</p:attrName>
                                        </p:attrNameLst>
                                      </p:cBhvr>
                                      <p:tavLst>
                                        <p:tav tm="0">
                                          <p:val>
                                            <p:strVal val="#ppt_x"/>
                                          </p:val>
                                        </p:tav>
                                        <p:tav tm="100000">
                                          <p:val>
                                            <p:strVal val="#ppt_x"/>
                                          </p:val>
                                        </p:tav>
                                      </p:tavLst>
                                    </p:anim>
                                    <p:anim calcmode="lin" valueType="num">
                                      <p:cBhvr additive="base">
                                        <p:cTn id="9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51"/>
                                        </p:tgtEl>
                                        <p:attrNameLst>
                                          <p:attrName>style.visibility</p:attrName>
                                        </p:attrNameLst>
                                      </p:cBhvr>
                                      <p:to>
                                        <p:strVal val="visible"/>
                                      </p:to>
                                    </p:set>
                                    <p:anim calcmode="lin" valueType="num">
                                      <p:cBhvr additive="base">
                                        <p:cTn id="103" dur="500" fill="hold"/>
                                        <p:tgtEl>
                                          <p:spTgt spid="51"/>
                                        </p:tgtEl>
                                        <p:attrNameLst>
                                          <p:attrName>ppt_x</p:attrName>
                                        </p:attrNameLst>
                                      </p:cBhvr>
                                      <p:tavLst>
                                        <p:tav tm="0">
                                          <p:val>
                                            <p:strVal val="#ppt_x"/>
                                          </p:val>
                                        </p:tav>
                                        <p:tav tm="100000">
                                          <p:val>
                                            <p:strVal val="#ppt_x"/>
                                          </p:val>
                                        </p:tav>
                                      </p:tavLst>
                                    </p:anim>
                                    <p:anim calcmode="lin" valueType="num">
                                      <p:cBhvr additive="base">
                                        <p:cTn id="104"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105" fill="hold" nodeType="clickPar">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additive="base">
                                        <p:cTn id="109" dur="500" fill="hold"/>
                                        <p:tgtEl>
                                          <p:spTgt spid="20"/>
                                        </p:tgtEl>
                                        <p:attrNameLst>
                                          <p:attrName>ppt_x</p:attrName>
                                        </p:attrNameLst>
                                      </p:cBhvr>
                                      <p:tavLst>
                                        <p:tav tm="0">
                                          <p:val>
                                            <p:strVal val="#ppt_x"/>
                                          </p:val>
                                        </p:tav>
                                        <p:tav tm="100000">
                                          <p:val>
                                            <p:strVal val="#ppt_x"/>
                                          </p:val>
                                        </p:tav>
                                      </p:tavLst>
                                    </p:anim>
                                    <p:anim calcmode="lin" valueType="num">
                                      <p:cBhvr additive="base">
                                        <p:cTn id="11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11" fill="hold" nodeType="clickPar">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additive="base">
                                        <p:cTn id="115" dur="500" fill="hold"/>
                                        <p:tgtEl>
                                          <p:spTgt spid="22"/>
                                        </p:tgtEl>
                                        <p:attrNameLst>
                                          <p:attrName>ppt_x</p:attrName>
                                        </p:attrNameLst>
                                      </p:cBhvr>
                                      <p:tavLst>
                                        <p:tav tm="0">
                                          <p:val>
                                            <p:strVal val="#ppt_x"/>
                                          </p:val>
                                        </p:tav>
                                        <p:tav tm="100000">
                                          <p:val>
                                            <p:strVal val="#ppt_x"/>
                                          </p:val>
                                        </p:tav>
                                      </p:tavLst>
                                    </p:anim>
                                    <p:anim calcmode="lin" valueType="num">
                                      <p:cBhvr additive="base">
                                        <p:cTn id="11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17" fill="hold" nodeType="clickPar">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23"/>
                                        </p:tgtEl>
                                        <p:attrNameLst>
                                          <p:attrName>style.visibility</p:attrName>
                                        </p:attrNameLst>
                                      </p:cBhvr>
                                      <p:to>
                                        <p:strVal val="visible"/>
                                      </p:to>
                                    </p:set>
                                    <p:anim calcmode="lin" valueType="num">
                                      <p:cBhvr additive="base">
                                        <p:cTn id="121" dur="500" fill="hold"/>
                                        <p:tgtEl>
                                          <p:spTgt spid="23"/>
                                        </p:tgtEl>
                                        <p:attrNameLst>
                                          <p:attrName>ppt_x</p:attrName>
                                        </p:attrNameLst>
                                      </p:cBhvr>
                                      <p:tavLst>
                                        <p:tav tm="0">
                                          <p:val>
                                            <p:strVal val="#ppt_x"/>
                                          </p:val>
                                        </p:tav>
                                        <p:tav tm="100000">
                                          <p:val>
                                            <p:strVal val="#ppt_x"/>
                                          </p:val>
                                        </p:tav>
                                      </p:tavLst>
                                    </p:anim>
                                    <p:anim calcmode="lin" valueType="num">
                                      <p:cBhvr additive="base">
                                        <p:cTn id="12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23" fill="hold" nodeType="clickPar">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24"/>
                                        </p:tgtEl>
                                        <p:attrNameLst>
                                          <p:attrName>style.visibility</p:attrName>
                                        </p:attrNameLst>
                                      </p:cBhvr>
                                      <p:to>
                                        <p:strVal val="visible"/>
                                      </p:to>
                                    </p:set>
                                    <p:anim calcmode="lin" valueType="num">
                                      <p:cBhvr additive="base">
                                        <p:cTn id="127" dur="500" fill="hold"/>
                                        <p:tgtEl>
                                          <p:spTgt spid="24"/>
                                        </p:tgtEl>
                                        <p:attrNameLst>
                                          <p:attrName>ppt_x</p:attrName>
                                        </p:attrNameLst>
                                      </p:cBhvr>
                                      <p:tavLst>
                                        <p:tav tm="0">
                                          <p:val>
                                            <p:strVal val="#ppt_x"/>
                                          </p:val>
                                        </p:tav>
                                        <p:tav tm="100000">
                                          <p:val>
                                            <p:strVal val="#ppt_x"/>
                                          </p:val>
                                        </p:tav>
                                      </p:tavLst>
                                    </p:anim>
                                    <p:anim calcmode="lin" valueType="num">
                                      <p:cBhvr additive="base">
                                        <p:cTn id="12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29" fill="hold" nodeType="clickPar">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52"/>
                                        </p:tgtEl>
                                        <p:attrNameLst>
                                          <p:attrName>style.visibility</p:attrName>
                                        </p:attrNameLst>
                                      </p:cBhvr>
                                      <p:to>
                                        <p:strVal val="visible"/>
                                      </p:to>
                                    </p:set>
                                    <p:anim calcmode="lin" valueType="num">
                                      <p:cBhvr additive="base">
                                        <p:cTn id="133" dur="500" fill="hold"/>
                                        <p:tgtEl>
                                          <p:spTgt spid="52"/>
                                        </p:tgtEl>
                                        <p:attrNameLst>
                                          <p:attrName>ppt_x</p:attrName>
                                        </p:attrNameLst>
                                      </p:cBhvr>
                                      <p:tavLst>
                                        <p:tav tm="0">
                                          <p:val>
                                            <p:strVal val="#ppt_x"/>
                                          </p:val>
                                        </p:tav>
                                        <p:tav tm="100000">
                                          <p:val>
                                            <p:strVal val="#ppt_x"/>
                                          </p:val>
                                        </p:tav>
                                      </p:tavLst>
                                    </p:anim>
                                    <p:anim calcmode="lin" valueType="num">
                                      <p:cBhvr additive="base">
                                        <p:cTn id="134"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35" fill="hold" nodeType="clickPar">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26"/>
                                        </p:tgtEl>
                                        <p:attrNameLst>
                                          <p:attrName>style.visibility</p:attrName>
                                        </p:attrNameLst>
                                      </p:cBhvr>
                                      <p:to>
                                        <p:strVal val="visible"/>
                                      </p:to>
                                    </p:set>
                                    <p:anim calcmode="lin" valueType="num">
                                      <p:cBhvr additive="base">
                                        <p:cTn id="139" dur="500" fill="hold"/>
                                        <p:tgtEl>
                                          <p:spTgt spid="26"/>
                                        </p:tgtEl>
                                        <p:attrNameLst>
                                          <p:attrName>ppt_x</p:attrName>
                                        </p:attrNameLst>
                                      </p:cBhvr>
                                      <p:tavLst>
                                        <p:tav tm="0">
                                          <p:val>
                                            <p:strVal val="#ppt_x"/>
                                          </p:val>
                                        </p:tav>
                                        <p:tav tm="100000">
                                          <p:val>
                                            <p:strVal val="#ppt_x"/>
                                          </p:val>
                                        </p:tav>
                                      </p:tavLst>
                                    </p:anim>
                                    <p:anim calcmode="lin" valueType="num">
                                      <p:cBhvr additive="base">
                                        <p:cTn id="14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41" fill="hold" nodeType="clickPar">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28"/>
                                        </p:tgtEl>
                                        <p:attrNameLst>
                                          <p:attrName>style.visibility</p:attrName>
                                        </p:attrNameLst>
                                      </p:cBhvr>
                                      <p:to>
                                        <p:strVal val="visible"/>
                                      </p:to>
                                    </p:set>
                                    <p:anim calcmode="lin" valueType="num">
                                      <p:cBhvr additive="base">
                                        <p:cTn id="145" dur="500" fill="hold"/>
                                        <p:tgtEl>
                                          <p:spTgt spid="28"/>
                                        </p:tgtEl>
                                        <p:attrNameLst>
                                          <p:attrName>ppt_x</p:attrName>
                                        </p:attrNameLst>
                                      </p:cBhvr>
                                      <p:tavLst>
                                        <p:tav tm="0">
                                          <p:val>
                                            <p:strVal val="#ppt_x"/>
                                          </p:val>
                                        </p:tav>
                                        <p:tav tm="100000">
                                          <p:val>
                                            <p:strVal val="#ppt_x"/>
                                          </p:val>
                                        </p:tav>
                                      </p:tavLst>
                                    </p:anim>
                                    <p:anim calcmode="lin" valueType="num">
                                      <p:cBhvr additive="base">
                                        <p:cTn id="14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47" fill="hold" nodeType="clickPar">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53"/>
                                        </p:tgtEl>
                                        <p:attrNameLst>
                                          <p:attrName>style.visibility</p:attrName>
                                        </p:attrNameLst>
                                      </p:cBhvr>
                                      <p:to>
                                        <p:strVal val="visible"/>
                                      </p:to>
                                    </p:set>
                                    <p:anim calcmode="lin" valueType="num">
                                      <p:cBhvr additive="base">
                                        <p:cTn id="151" dur="500" fill="hold"/>
                                        <p:tgtEl>
                                          <p:spTgt spid="53"/>
                                        </p:tgtEl>
                                        <p:attrNameLst>
                                          <p:attrName>ppt_x</p:attrName>
                                        </p:attrNameLst>
                                      </p:cBhvr>
                                      <p:tavLst>
                                        <p:tav tm="0">
                                          <p:val>
                                            <p:strVal val="#ppt_x"/>
                                          </p:val>
                                        </p:tav>
                                        <p:tav tm="100000">
                                          <p:val>
                                            <p:strVal val="#ppt_x"/>
                                          </p:val>
                                        </p:tav>
                                      </p:tavLst>
                                    </p:anim>
                                    <p:anim calcmode="lin" valueType="num">
                                      <p:cBhvr additive="base">
                                        <p:cTn id="152"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153" fill="hold" nodeType="clickPar">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54"/>
                                        </p:tgtEl>
                                        <p:attrNameLst>
                                          <p:attrName>style.visibility</p:attrName>
                                        </p:attrNameLst>
                                      </p:cBhvr>
                                      <p:to>
                                        <p:strVal val="visible"/>
                                      </p:to>
                                    </p:set>
                                    <p:anim calcmode="lin" valueType="num">
                                      <p:cBhvr additive="base">
                                        <p:cTn id="157" dur="500" fill="hold"/>
                                        <p:tgtEl>
                                          <p:spTgt spid="54"/>
                                        </p:tgtEl>
                                        <p:attrNameLst>
                                          <p:attrName>ppt_x</p:attrName>
                                        </p:attrNameLst>
                                      </p:cBhvr>
                                      <p:tavLst>
                                        <p:tav tm="0">
                                          <p:val>
                                            <p:strVal val="#ppt_x"/>
                                          </p:val>
                                        </p:tav>
                                        <p:tav tm="100000">
                                          <p:val>
                                            <p:strVal val="#ppt_x"/>
                                          </p:val>
                                        </p:tav>
                                      </p:tavLst>
                                    </p:anim>
                                    <p:anim calcmode="lin" valueType="num">
                                      <p:cBhvr additive="base">
                                        <p:cTn id="15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2" grpId="0" animBg="1"/>
      <p:bldP spid="13" grpId="0" animBg="1"/>
      <p:bldP spid="14" grpId="0" animBg="1"/>
      <p:bldP spid="15" grpId="0" animBg="1"/>
      <p:bldP spid="17" grpId="0" animBg="1"/>
      <p:bldP spid="18" grpId="0" animBg="1"/>
      <p:bldP spid="19" grpId="0" animBg="1"/>
      <p:bldP spid="20" grpId="0" animBg="1"/>
      <p:bldP spid="22" grpId="0" animBg="1"/>
      <p:bldP spid="23" grpId="0" animBg="1"/>
      <p:bldP spid="24" grpId="0" animBg="1"/>
      <p:bldP spid="25" grpId="0" animBg="1"/>
      <p:bldP spid="26" grpId="0" animBg="1"/>
      <p:bldP spid="28" grpId="0" animBg="1"/>
      <p:bldP spid="48" grpId="0" animBg="1"/>
      <p:bldP spid="49" grpId="0" animBg="1"/>
      <p:bldP spid="50" grpId="0" animBg="1"/>
      <p:bldP spid="51" grpId="0" animBg="1"/>
      <p:bldP spid="52" grpId="0" animBg="1"/>
      <p:bldP spid="53" grpId="0" animBg="1"/>
      <p:bldP spid="54" grpId="0" animBg="1"/>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7"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208915" y="8255"/>
            <a:ext cx="743585" cy="743585"/>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解题遵循六原则</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332575" y="794791"/>
            <a:ext cx="3040940" cy="661848"/>
          </a:xfrm>
          <a:prstGeom prst="rect">
            <a:avLst/>
          </a:prstGeom>
          <a:solidFill>
            <a:srgbClr val="ED732E"/>
          </a:solidFill>
        </p:spPr>
        <p:txBody>
          <a:bodyPr wrap="square">
            <a:spAutoFit/>
          </a:bodyPr>
          <a:lstStyle/>
          <a:p>
            <a:pPr fontAlgn="auto">
              <a:lnSpc>
                <a:spcPct val="150000"/>
              </a:lnSpc>
            </a:pPr>
            <a:r>
              <a:rPr lang="en-US" altLang="zh-CN" sz="2800" b="1" noProof="1">
                <a:solidFill>
                  <a:schemeClr val="bg1"/>
                </a:solidFill>
                <a:latin typeface="Arial" panose="020b0604020202020204" pitchFamily="34" charset="0"/>
                <a:ea typeface="微软雅黑" panose="020b0503020204020204" charset="-122"/>
                <a:sym typeface="Arial" panose="020b0604020202020204" pitchFamily="34" charset="0"/>
              </a:rPr>
              <a:t>3.</a:t>
            </a:r>
            <a:r>
              <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rPr>
              <a:t>主体一致</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原则</a:t>
            </a:r>
            <a:endPar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title=""/>
          <p:cNvSpPr txBox="1"/>
          <p:nvPr>
            <p:custDataLst>
              <p:tags r:id="rId9"/>
            </p:custDataLst>
          </p:nvPr>
        </p:nvSpPr>
        <p:spPr>
          <a:xfrm>
            <a:off x="334963" y="1461700"/>
            <a:ext cx="11556999" cy="2792239"/>
          </a:xfrm>
          <a:prstGeom prst="rect">
            <a:avLst/>
          </a:prstGeom>
          <a:noFill/>
        </p:spPr>
        <p:txBody>
          <a:bodyPr wrap="square">
            <a:spAutoFit/>
          </a:bodyPr>
          <a:lstStyle/>
          <a:p>
            <a:pPr marL="266700" indent="-200025">
              <a:lnSpc>
                <a:spcPct val="15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·江苏高考·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2</a:t>
            </a:r>
            <a:r>
              <a:rPr lang="zh-CN" altLang="zh-CN" sz="2400" b="1" kern="100">
                <a:effectLst/>
                <a:latin typeface="Arial" panose="020b0604020202020204" pitchFamily="34" charset="0"/>
                <a:ea typeface="微软雅黑" panose="020b0503020204020204" charset="-122"/>
                <a:sym typeface="Arial" panose="020b0604020202020204" pitchFamily="34" charset="0"/>
              </a:rPr>
              <a:t>）魏晋南北朝时期，传统儒学受到佛教、道教的挑战，但世家大族依然尊奉儒家思想，并以儒家经学为家学的核心内容，形成了以南朝会稽贺氏、北朝范阳卢氏为代表的经学世家。这一时期经学世家的形成（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源于北方士族南迁</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影响南北方政权频繁更替</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有利于儒学的复兴</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导致“三教合归儒”的局面</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8" name="任意多边形: 形状 16" title=""/>
          <p:cNvSpPr/>
          <p:nvPr>
            <p:custDataLst>
              <p:tags r:id="rId10"/>
            </p:custDataLst>
          </p:nvPr>
        </p:nvSpPr>
        <p:spPr>
          <a:xfrm>
            <a:off x="3346882" y="1996142"/>
            <a:ext cx="967666" cy="457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形状 16" title=""/>
          <p:cNvSpPr/>
          <p:nvPr>
            <p:custDataLst>
              <p:tags r:id="rId11"/>
            </p:custDataLst>
          </p:nvPr>
        </p:nvSpPr>
        <p:spPr>
          <a:xfrm>
            <a:off x="9215022" y="1996142"/>
            <a:ext cx="967666" cy="457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圆角矩形 3" title=""/>
          <p:cNvSpPr/>
          <p:nvPr>
            <p:custDataLst>
              <p:tags r:id="rId12"/>
            </p:custDataLst>
          </p:nvPr>
        </p:nvSpPr>
        <p:spPr>
          <a:xfrm>
            <a:off x="10235953" y="1589103"/>
            <a:ext cx="461638"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6" title=""/>
          <p:cNvSpPr/>
          <p:nvPr>
            <p:custDataLst>
              <p:tags r:id="rId13"/>
            </p:custDataLst>
          </p:nvPr>
        </p:nvSpPr>
        <p:spPr>
          <a:xfrm flipV="1">
            <a:off x="1669001" y="2527472"/>
            <a:ext cx="1651247"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13" name="组合 12" title=""/>
          <p:cNvGrpSpPr/>
          <p:nvPr>
            <p:custDataLst>
              <p:tags r:id="rId14"/>
            </p:custDataLst>
          </p:nvPr>
        </p:nvGrpSpPr>
        <p:grpSpPr>
          <a:xfrm>
            <a:off x="1941574" y="3000652"/>
            <a:ext cx="1760414" cy="694677"/>
            <a:chOff x="7315199" y="3060576"/>
            <a:chExt cx="1760414" cy="694677"/>
          </a:xfrm>
        </p:grpSpPr>
        <p:sp>
          <p:nvSpPr>
            <p:cNvPr id="14" name="圆角矩形 3"/>
            <p:cNvSpPr/>
            <p:nvPr>
              <p:custDataLst>
                <p:tags r:id="rId15"/>
              </p:custDataLst>
            </p:nvPr>
          </p:nvSpPr>
          <p:spPr>
            <a:xfrm>
              <a:off x="7315199" y="3311370"/>
              <a:ext cx="1573983"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15" name="连接符: 曲线 14"/>
            <p:cNvCxnSpPr/>
            <p:nvPr>
              <p:custDataLst>
                <p:tags r:id="rId16"/>
              </p:custDataLst>
            </p:nvPr>
          </p:nvCxnSpPr>
          <p:spPr>
            <a:xfrm flipV="1">
              <a:off x="8691238" y="3060576"/>
              <a:ext cx="384375" cy="277427"/>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8" name="文本框 17" title=""/>
          <p:cNvSpPr txBox="1"/>
          <p:nvPr>
            <p:custDataLst>
              <p:tags r:id="rId17"/>
            </p:custDataLst>
          </p:nvPr>
        </p:nvSpPr>
        <p:spPr>
          <a:xfrm>
            <a:off x="3506680" y="2459115"/>
            <a:ext cx="2574523" cy="400110"/>
          </a:xfrm>
          <a:prstGeom prst="rect">
            <a:avLst/>
          </a:prstGeom>
          <a:solidFill>
            <a:schemeClr val="bg2"/>
          </a:solidFill>
          <a:ln>
            <a:solidFill>
              <a:srgbClr val="002060"/>
            </a:solidFill>
          </a:ln>
        </p:spPr>
        <p:txBody>
          <a:bodyPr wrap="square" rtlCol="0">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不全面；仅适用</a:t>
            </a:r>
            <a:r>
              <a:rPr lang="zh-CN" altLang="zh-CN" sz="2000" b="1" kern="100">
                <a:solidFill>
                  <a:schemeClr val="accent2"/>
                </a:solidFill>
                <a:effectLst/>
                <a:latin typeface="Arial" panose="020b0604020202020204" pitchFamily="34" charset="0"/>
                <a:ea typeface="微软雅黑" panose="020b0503020204020204" charset="-122"/>
                <a:sym typeface="Arial" panose="020b0604020202020204" pitchFamily="34" charset="0"/>
              </a:rPr>
              <a:t>贺氏</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grpSp>
        <p:nvGrpSpPr>
          <p:cNvPr id="19" name="组合 18" title=""/>
          <p:cNvGrpSpPr/>
          <p:nvPr>
            <p:custDataLst>
              <p:tags r:id="rId18"/>
            </p:custDataLst>
          </p:nvPr>
        </p:nvGrpSpPr>
        <p:grpSpPr>
          <a:xfrm>
            <a:off x="7571496" y="2993254"/>
            <a:ext cx="1760414" cy="694677"/>
            <a:chOff x="7315199" y="3060576"/>
            <a:chExt cx="1760414" cy="694677"/>
          </a:xfrm>
        </p:grpSpPr>
        <p:sp>
          <p:nvSpPr>
            <p:cNvPr id="20" name="圆角矩形 3"/>
            <p:cNvSpPr/>
            <p:nvPr>
              <p:custDataLst>
                <p:tags r:id="rId19"/>
              </p:custDataLst>
            </p:nvPr>
          </p:nvSpPr>
          <p:spPr>
            <a:xfrm>
              <a:off x="7315199" y="3311370"/>
              <a:ext cx="1573983"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1" name="连接符: 曲线 20"/>
            <p:cNvCxnSpPr/>
            <p:nvPr>
              <p:custDataLst>
                <p:tags r:id="rId20"/>
              </p:custDataLst>
            </p:nvPr>
          </p:nvCxnSpPr>
          <p:spPr>
            <a:xfrm flipV="1">
              <a:off x="8691238" y="3060576"/>
              <a:ext cx="384375" cy="277427"/>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23" name="文本框 22" title=""/>
          <p:cNvSpPr txBox="1"/>
          <p:nvPr>
            <p:custDataLst>
              <p:tags r:id="rId21"/>
            </p:custDataLst>
          </p:nvPr>
        </p:nvSpPr>
        <p:spPr>
          <a:xfrm>
            <a:off x="9417313" y="2721114"/>
            <a:ext cx="2203557" cy="707886"/>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逻辑推理错误。</a:t>
            </a:r>
            <a:endParaRPr lang="en-US"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p>
            <a:r>
              <a:rPr lang="zh-CN" altLang="en-US" sz="2000" b="1" kern="100">
                <a:solidFill>
                  <a:schemeClr val="accent2"/>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与政权更替</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无关</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4" name="文本框 23" title=""/>
          <p:cNvSpPr txBox="1"/>
          <p:nvPr>
            <p:custDataLst>
              <p:tags r:id="rId22"/>
            </p:custDataLst>
          </p:nvPr>
        </p:nvSpPr>
        <p:spPr>
          <a:xfrm>
            <a:off x="494761" y="3571043"/>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nvGrpSpPr>
          <p:cNvPr id="26" name="组合 25" title=""/>
          <p:cNvGrpSpPr/>
          <p:nvPr>
            <p:custDataLst>
              <p:tags r:id="rId23"/>
            </p:custDataLst>
          </p:nvPr>
        </p:nvGrpSpPr>
        <p:grpSpPr>
          <a:xfrm>
            <a:off x="334963" y="4499276"/>
            <a:ext cx="11481216" cy="1938992"/>
            <a:chOff x="334963" y="4499276"/>
            <a:chExt cx="11481216" cy="1938992"/>
          </a:xfrm>
          <a:solidFill>
            <a:srgbClr val="E1D8F8"/>
          </a:solidFill>
        </p:grpSpPr>
        <p:sp>
          <p:nvSpPr>
            <p:cNvPr id="12" name="文本框 11"/>
            <p:cNvSpPr txBox="1"/>
            <p:nvPr>
              <p:custDataLst>
                <p:tags r:id="rId24"/>
              </p:custDataLst>
            </p:nvPr>
          </p:nvSpPr>
          <p:spPr>
            <a:xfrm>
              <a:off x="334963" y="4499276"/>
              <a:ext cx="11481216" cy="1938992"/>
            </a:xfrm>
            <a:prstGeom prst="rect">
              <a:avLst/>
            </a:prstGeom>
            <a:grp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zh-CN" altLang="en-US" sz="2400" b="1">
                  <a:latin typeface="Arial" panose="020b0604020202020204" pitchFamily="34" charset="0"/>
                  <a:ea typeface="微软雅黑" panose="020b0503020204020204" charset="-122"/>
                  <a:sym typeface="Arial" panose="020b0604020202020204" pitchFamily="34" charset="0"/>
                </a:rPr>
                <a:t>中国</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a:t>
              </a:r>
              <a:r>
                <a:rPr lang="zh-CN" altLang="zh-CN" sz="2400" b="1" kern="100">
                  <a:latin typeface="Arial" panose="020b0604020202020204" pitchFamily="34" charset="0"/>
                  <a:ea typeface="微软雅黑" panose="020b0503020204020204" charset="-122"/>
                  <a:sym typeface="Arial" panose="020b0604020202020204" pitchFamily="34" charset="0"/>
                </a:rPr>
                <a:t>魏晋南北朝时期</a:t>
              </a:r>
              <a:endPar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a:p>
              <a:pPr lvl="0">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关键词：主体</a:t>
              </a:r>
              <a:r>
                <a:rPr lang="en-US" altLang="zh-CN" sz="2400" b="1">
                  <a:latin typeface="Arial" panose="020b0604020202020204" pitchFamily="34" charset="0"/>
                  <a:ea typeface="微软雅黑" panose="020b0503020204020204" charset="-122"/>
                  <a:sym typeface="Arial" panose="020b0604020202020204" pitchFamily="34" charset="0"/>
                </a:rPr>
                <a:t>—</a:t>
              </a:r>
              <a:r>
                <a:rPr lang="zh-CN" altLang="zh-CN" sz="2400" b="1" kern="100">
                  <a:latin typeface="Arial" panose="020b0604020202020204" pitchFamily="34" charset="0"/>
                  <a:ea typeface="微软雅黑" panose="020b0503020204020204" charset="-122"/>
                  <a:sym typeface="Arial" panose="020b0604020202020204" pitchFamily="34" charset="0"/>
                </a:rPr>
                <a:t>经学世家的形成</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；转折词 </a:t>
              </a:r>
              <a:r>
                <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 但</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（重心在转折词后，主体一致原则）</a:t>
              </a:r>
              <a:endPar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a:p>
              <a:pPr lvl="0">
                <a:defRPr/>
              </a:pP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题型：    推断推理类        </a:t>
              </a:r>
              <a:endPar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endParaRPr>
            </a:p>
            <a:p>
              <a:pPr lvl="0">
                <a:defRPr/>
              </a:pPr>
              <a:r>
                <a:rPr lang="zh-CN" altLang="en-US" sz="2400" b="1">
                  <a:latin typeface="Arial" panose="020b0604020202020204" pitchFamily="34" charset="0"/>
                  <a:ea typeface="微软雅黑" panose="020b0503020204020204" charset="-122"/>
                  <a:sym typeface="Arial" panose="020b0604020202020204" pitchFamily="34" charset="0"/>
                </a:rPr>
                <a:t>题干化简：</a:t>
              </a:r>
              <a:r>
                <a:rPr lang="zh-CN" altLang="zh-CN" sz="2400" b="1" kern="100">
                  <a:latin typeface="Arial" panose="020b0604020202020204" pitchFamily="34" charset="0"/>
                  <a:ea typeface="微软雅黑" panose="020b0503020204020204" charset="-122"/>
                  <a:sym typeface="Arial" panose="020b0604020202020204" pitchFamily="34" charset="0"/>
                </a:rPr>
                <a:t>传统儒学受到挑战</a:t>
              </a:r>
              <a:r>
                <a:rPr lang="zh-CN" altLang="en-US" sz="2400" b="1" kern="100">
                  <a:latin typeface="Arial" panose="020b0604020202020204" pitchFamily="34" charset="0"/>
                  <a:ea typeface="微软雅黑" panose="020b0503020204020204" charset="-122"/>
                  <a:sym typeface="Arial" panose="020b0604020202020204" pitchFamily="34" charset="0"/>
                </a:rPr>
                <a:t>，但仍形成</a:t>
              </a:r>
              <a:r>
                <a:rPr lang="zh-CN" altLang="zh-CN" sz="2400" b="1" kern="100">
                  <a:latin typeface="Arial" panose="020b0604020202020204" pitchFamily="34" charset="0"/>
                  <a:ea typeface="微软雅黑" panose="020b0503020204020204" charset="-122"/>
                  <a:sym typeface="Arial" panose="020b0604020202020204" pitchFamily="34" charset="0"/>
                </a:rPr>
                <a:t>经学世家</a:t>
              </a:r>
              <a:endParaRPr lang="en-US" altLang="zh-CN" sz="2400" b="1" kern="100">
                <a:latin typeface="Arial" panose="020b0604020202020204" pitchFamily="34" charset="0"/>
                <a:ea typeface="微软雅黑" panose="020b0503020204020204" charset="-122"/>
                <a:sym typeface="Arial" panose="020b0604020202020204" pitchFamily="34" charset="0"/>
              </a:endParaRPr>
            </a:p>
            <a:p>
              <a:pPr lvl="0">
                <a:defRPr/>
              </a:pPr>
              <a:r>
                <a:rPr lang="en-US" altLang="zh-CN" sz="2400" b="1">
                  <a:latin typeface="Arial" panose="020b0604020202020204" pitchFamily="34" charset="0"/>
                  <a:ea typeface="微软雅黑" panose="020b0503020204020204" charset="-122"/>
                  <a:sym typeface="Arial" panose="020b0604020202020204" pitchFamily="34" charset="0"/>
                </a:rPr>
                <a:t>       </a:t>
              </a:r>
              <a:r>
                <a:rPr lang="zh-CN" altLang="zh-CN" sz="2400" b="1">
                  <a:latin typeface="Arial" panose="020b0604020202020204" pitchFamily="34" charset="0"/>
                  <a:ea typeface="微软雅黑" panose="020b0503020204020204" charset="-122"/>
                  <a:sym typeface="Arial" panose="020b0604020202020204" pitchFamily="34" charset="0"/>
                </a:rPr>
                <a:t>世家大族中的学者们往往担任朝廷的重要职位，他们利用自己的影响力推广儒学</a:t>
              </a:r>
              <a:endParaRPr lang="en-US" altLang="zh-CN" sz="2400" b="1" kern="100">
                <a:latin typeface="Arial" panose="020b0604020202020204" pitchFamily="34" charset="0"/>
                <a:ea typeface="微软雅黑" panose="020b0503020204020204" charset="-122"/>
                <a:sym typeface="Arial" panose="020b0604020202020204" pitchFamily="34" charset="0"/>
              </a:endParaRPr>
            </a:p>
          </p:txBody>
        </p:sp>
        <p:sp>
          <p:nvSpPr>
            <p:cNvPr id="25" name="箭头: 右 24"/>
            <p:cNvSpPr/>
            <p:nvPr>
              <p:custDataLst>
                <p:tags r:id="rId25"/>
              </p:custDataLst>
            </p:nvPr>
          </p:nvSpPr>
          <p:spPr>
            <a:xfrm>
              <a:off x="7229991" y="5633933"/>
              <a:ext cx="391920" cy="337350"/>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b="1">
                  <a:latin typeface="Arial" panose="020b0604020202020204" pitchFamily="34" charset="0"/>
                  <a:ea typeface="微软雅黑" panose="020b0503020204020204" charset="-122"/>
                  <a:sym typeface="Arial" panose="020b0604020202020204" pitchFamily="34" charset="0"/>
                </a:rPr>
                <a:t> </a:t>
              </a:r>
              <a:endParaRPr lang="zh-CN" altLang="en-US" b="1">
                <a:latin typeface="Arial" panose="020b0604020202020204" pitchFamily="34" charset="0"/>
                <a:ea typeface="微软雅黑" panose="020b0503020204020204" charset="-122"/>
                <a:sym typeface="Arial" panose="020b0604020202020204" pitchFamily="34" charset="0"/>
              </a:endParaRPr>
            </a:p>
          </p:txBody>
        </p:sp>
      </p:grpSp>
      <p:sp>
        <p:nvSpPr>
          <p:cNvPr id="28" name="文本框 27" title=""/>
          <p:cNvSpPr txBox="1"/>
          <p:nvPr>
            <p:custDataLst>
              <p:tags r:id="rId26"/>
            </p:custDataLst>
          </p:nvPr>
        </p:nvSpPr>
        <p:spPr>
          <a:xfrm>
            <a:off x="9436962" y="3654925"/>
            <a:ext cx="2155054" cy="707886"/>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时空错乱；史实错误。</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隋唐以后</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grpSp>
        <p:nvGrpSpPr>
          <p:cNvPr id="29" name="组合 28" title=""/>
          <p:cNvGrpSpPr/>
          <p:nvPr>
            <p:custDataLst>
              <p:tags r:id="rId27"/>
            </p:custDataLst>
          </p:nvPr>
        </p:nvGrpSpPr>
        <p:grpSpPr>
          <a:xfrm>
            <a:off x="6435154" y="3838852"/>
            <a:ext cx="2788745" cy="443883"/>
            <a:chOff x="7315199" y="3311370"/>
            <a:chExt cx="2788745" cy="443883"/>
          </a:xfrm>
        </p:grpSpPr>
        <p:sp>
          <p:nvSpPr>
            <p:cNvPr id="30" name="圆角矩形 3"/>
            <p:cNvSpPr/>
            <p:nvPr>
              <p:custDataLst>
                <p:tags r:id="rId28"/>
              </p:custDataLst>
            </p:nvPr>
          </p:nvSpPr>
          <p:spPr>
            <a:xfrm>
              <a:off x="7315199" y="3311370"/>
              <a:ext cx="1573983"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31" name="连接符: 曲线 30"/>
            <p:cNvCxnSpPr/>
            <p:nvPr>
              <p:custDataLst>
                <p:tags r:id="rId29"/>
              </p:custDataLst>
            </p:nvPr>
          </p:nvCxnSpPr>
          <p:spPr>
            <a:xfrm flipV="1">
              <a:off x="8859913" y="3440836"/>
              <a:ext cx="1244031" cy="296662"/>
            </a:xfrm>
            <a:prstGeom prst="curvedConnector3">
              <a:avLst>
                <a:gd name="adj1" fmla="val 5000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ppt_x"/>
                                          </p:val>
                                        </p:tav>
                                        <p:tav tm="100000">
                                          <p:val>
                                            <p:strVal val="#ppt_x"/>
                                          </p:val>
                                        </p:tav>
                                      </p:tavLst>
                                    </p:anim>
                                    <p:anim calcmode="lin" valueType="num">
                                      <p:cBhvr additive="base">
                                        <p:cTn id="6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additive="base">
                                        <p:cTn id="73" dur="500" fill="hold"/>
                                        <p:tgtEl>
                                          <p:spTgt spid="28"/>
                                        </p:tgtEl>
                                        <p:attrNameLst>
                                          <p:attrName>ppt_x</p:attrName>
                                        </p:attrNameLst>
                                      </p:cBhvr>
                                      <p:tavLst>
                                        <p:tav tm="0">
                                          <p:val>
                                            <p:strVal val="#ppt_x"/>
                                          </p:val>
                                        </p:tav>
                                        <p:tav tm="100000">
                                          <p:val>
                                            <p:strVal val="#ppt_x"/>
                                          </p:val>
                                        </p:tav>
                                      </p:tavLst>
                                    </p:anim>
                                    <p:anim calcmode="lin" valueType="num">
                                      <p:cBhvr additive="base">
                                        <p:cTn id="7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8" grpId="0" animBg="1"/>
      <p:bldP spid="23" grpId="0" animBg="1"/>
      <p:bldP spid="24" grpId="0"/>
      <p:bldP spid="28" grpId="0" animBg="1"/>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7"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208915" y="8255"/>
            <a:ext cx="743585" cy="743585"/>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解题遵循六原则</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332575" y="794791"/>
            <a:ext cx="3040940" cy="661848"/>
          </a:xfrm>
          <a:prstGeom prst="rect">
            <a:avLst/>
          </a:prstGeom>
          <a:solidFill>
            <a:srgbClr val="ED732E"/>
          </a:solidFill>
        </p:spPr>
        <p:txBody>
          <a:bodyPr wrap="square">
            <a:spAutoFit/>
          </a:bodyPr>
          <a:lstStyle/>
          <a:p>
            <a:pPr fontAlgn="auto">
              <a:lnSpc>
                <a:spcPct val="150000"/>
              </a:lnSpc>
            </a:pPr>
            <a:r>
              <a:rPr lang="en-US" altLang="zh-CN" sz="2800" b="1" noProof="1">
                <a:solidFill>
                  <a:schemeClr val="bg1"/>
                </a:solidFill>
                <a:latin typeface="Arial" panose="020b0604020202020204" pitchFamily="34" charset="0"/>
                <a:ea typeface="微软雅黑" panose="020b0503020204020204" charset="-122"/>
                <a:sym typeface="Arial" panose="020b0604020202020204" pitchFamily="34" charset="0"/>
              </a:rPr>
              <a:t>3.</a:t>
            </a:r>
            <a:r>
              <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rPr>
              <a:t>主体一致</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原则</a:t>
            </a:r>
            <a:endPar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title=""/>
          <p:cNvSpPr txBox="1"/>
          <p:nvPr>
            <p:custDataLst>
              <p:tags r:id="rId9"/>
            </p:custDataLst>
          </p:nvPr>
        </p:nvSpPr>
        <p:spPr>
          <a:xfrm>
            <a:off x="334963" y="1420875"/>
            <a:ext cx="11557000" cy="2792239"/>
          </a:xfrm>
          <a:prstGeom prst="rect">
            <a:avLst/>
          </a:prstGeom>
          <a:noFill/>
        </p:spPr>
        <p:txBody>
          <a:bodyPr wrap="square">
            <a:spAutoFit/>
          </a:bodyPr>
          <a:lstStyle/>
          <a:p>
            <a:pPr marL="266700" indent="-200025">
              <a:lnSpc>
                <a:spcPct val="150000"/>
              </a:lnSpc>
            </a:pPr>
            <a:r>
              <a:rPr lang="en-US" altLang="zh-CN" sz="2400" b="1" kern="100">
                <a:latin typeface="Arial" panose="020b0604020202020204" pitchFamily="34" charset="0"/>
                <a:ea typeface="微软雅黑" panose="020b0503020204020204" charset="-122"/>
                <a:sym typeface="Arial" panose="020b0604020202020204" pitchFamily="34" charset="0"/>
              </a:rPr>
              <a:t>(2024.</a:t>
            </a:r>
            <a:r>
              <a:rPr lang="zh-CN" altLang="en-US" sz="2400" b="1" kern="100">
                <a:latin typeface="Arial" panose="020b0604020202020204" pitchFamily="34" charset="0"/>
                <a:ea typeface="微软雅黑" panose="020b0503020204020204" charset="-122"/>
                <a:sym typeface="Arial" panose="020b0604020202020204" pitchFamily="34" charset="0"/>
              </a:rPr>
              <a:t>新课标</a:t>
            </a:r>
            <a:r>
              <a:rPr lang="en-US" altLang="zh-CN" sz="2400" b="1" kern="100">
                <a:latin typeface="Arial" panose="020b0604020202020204" pitchFamily="34" charset="0"/>
                <a:ea typeface="微软雅黑" panose="020b0503020204020204" charset="-122"/>
                <a:sym typeface="Arial" panose="020b0604020202020204" pitchFamily="34" charset="0"/>
              </a:rPr>
              <a:t>32</a:t>
            </a:r>
            <a:r>
              <a:rPr lang="zh-CN" altLang="en-US" sz="2400" b="1" kern="100">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7</a:t>
            </a:r>
            <a:r>
              <a:rPr lang="zh-CN" altLang="zh-CN" sz="2400" b="1" kern="100">
                <a:effectLst/>
                <a:latin typeface="Arial" panose="020b0604020202020204" pitchFamily="34" charset="0"/>
                <a:ea typeface="微软雅黑" panose="020b0503020204020204" charset="-122"/>
                <a:sym typeface="Arial" panose="020b0604020202020204" pitchFamily="34" charset="0"/>
              </a:rPr>
              <a:t>世纪，法国某细布工场雇佣近</a:t>
            </a:r>
            <a:r>
              <a:rPr lang="en-US" altLang="zh-CN" sz="2400" b="1" kern="100">
                <a:effectLst/>
                <a:latin typeface="Arial" panose="020b0604020202020204" pitchFamily="34" charset="0"/>
                <a:ea typeface="微软雅黑" panose="020b0503020204020204" charset="-122"/>
                <a:sym typeface="Arial" panose="020b0604020202020204" pitchFamily="34" charset="0"/>
              </a:rPr>
              <a:t>1700</a:t>
            </a:r>
            <a:r>
              <a:rPr lang="zh-CN" altLang="zh-CN" sz="2400" b="1" kern="100">
                <a:effectLst/>
                <a:latin typeface="Arial" panose="020b0604020202020204" pitchFamily="34" charset="0"/>
                <a:ea typeface="微软雅黑" panose="020b0503020204020204" charset="-122"/>
                <a:sym typeface="Arial" panose="020b0604020202020204" pitchFamily="34" charset="0"/>
              </a:rPr>
              <a:t>人，分属于制作轮子与刀具、清洗、上色、整经等部门。织布分为多道工序，其中压印、绣花等通常由妇女承担。这可用于说明（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生产方式变革的条件渐趋成熟</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机器大生产强化对工人管理</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现代工厂制度提高了生产效率</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工业革命促进女性地位提升</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grpSp>
        <p:nvGrpSpPr>
          <p:cNvPr id="8" name="组合 7" title=""/>
          <p:cNvGrpSpPr/>
          <p:nvPr>
            <p:custDataLst>
              <p:tags r:id="rId10"/>
            </p:custDataLst>
          </p:nvPr>
        </p:nvGrpSpPr>
        <p:grpSpPr>
          <a:xfrm>
            <a:off x="334963" y="4286212"/>
            <a:ext cx="11481216" cy="2308324"/>
            <a:chOff x="334963" y="4499276"/>
            <a:chExt cx="11481216" cy="2308324"/>
          </a:xfrm>
          <a:solidFill>
            <a:srgbClr val="E1D8F8"/>
          </a:solidFill>
        </p:grpSpPr>
        <p:sp>
          <p:nvSpPr>
            <p:cNvPr id="9" name="文本框 8"/>
            <p:cNvSpPr txBox="1"/>
            <p:nvPr>
              <p:custDataLst>
                <p:tags r:id="rId11"/>
              </p:custDataLst>
            </p:nvPr>
          </p:nvSpPr>
          <p:spPr>
            <a:xfrm>
              <a:off x="334963" y="4499276"/>
              <a:ext cx="11481216" cy="2308324"/>
            </a:xfrm>
            <a:prstGeom prst="rect">
              <a:avLst/>
            </a:prstGeom>
            <a:grp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17</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世纪法国</a:t>
              </a:r>
              <a:endPar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endParaRPr>
            </a:p>
            <a:p>
              <a:pPr lvl="0">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关键词：主体</a:t>
              </a:r>
              <a:r>
                <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细布工场</a:t>
              </a:r>
              <a:endPar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a:p>
              <a:pPr lvl="0">
                <a:defRPr/>
              </a:pP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题型：   说明</a:t>
              </a:r>
              <a:r>
                <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 实质类        </a:t>
              </a:r>
              <a:endPar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endParaRPr>
            </a:p>
            <a:p>
              <a:pPr lvl="0">
                <a:defRPr/>
              </a:pPr>
              <a:r>
                <a:rPr lang="zh-CN" altLang="en-US" sz="2400" b="1">
                  <a:latin typeface="Arial" panose="020b0604020202020204" pitchFamily="34" charset="0"/>
                  <a:ea typeface="微软雅黑" panose="020b0503020204020204" charset="-122"/>
                  <a:sym typeface="Arial" panose="020b0604020202020204" pitchFamily="34" charset="0"/>
                </a:rPr>
                <a:t>题干化简：</a:t>
              </a:r>
              <a:r>
                <a:rPr lang="en-US" altLang="zh-CN" sz="2400" b="1">
                  <a:latin typeface="Arial" panose="020b0604020202020204" pitchFamily="34" charset="0"/>
                  <a:ea typeface="微软雅黑" panose="020b0503020204020204" charset="-122"/>
                  <a:sym typeface="Arial" panose="020b0604020202020204" pitchFamily="34" charset="0"/>
                </a:rPr>
                <a:t>17</a:t>
              </a:r>
              <a:r>
                <a:rPr lang="zh-CN" altLang="en-US" sz="2400" b="1">
                  <a:latin typeface="Arial" panose="020b0604020202020204" pitchFamily="34" charset="0"/>
                  <a:ea typeface="微软雅黑" panose="020b0503020204020204" charset="-122"/>
                  <a:sym typeface="Arial" panose="020b0604020202020204" pitchFamily="34" charset="0"/>
                </a:rPr>
                <a:t>世纪法国</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细布工场中分工明确，各有不同部门和工序</a:t>
              </a:r>
              <a:endParaRPr lang="en-US"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endParaRPr>
            </a:p>
            <a:p>
              <a:pPr lvl="0">
                <a:defRPr/>
              </a:pP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这种细致的分工体现了</a:t>
              </a:r>
              <a:r>
                <a:rPr lang="zh-CN" altLang="zh-CN"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生产组织形式</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的变化，这为生产方式的变革</a:t>
              </a:r>
              <a:r>
                <a:rPr lang="zh-CN" altLang="zh-CN" sz="2400" b="1" kern="100">
                  <a:solidFill>
                    <a:srgbClr val="FF0000"/>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（从手工工场向机器大生产转变）</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逐渐创造了成熟的条件，</a:t>
              </a:r>
              <a:endParaRPr lang="en-US" altLang="zh-CN" sz="3200" b="1" kern="100">
                <a:latin typeface="Arial" panose="020b0604020202020204" pitchFamily="34" charset="0"/>
                <a:ea typeface="微软雅黑" panose="020b0503020204020204" charset="-122"/>
                <a:sym typeface="Arial" panose="020b0604020202020204" pitchFamily="34" charset="0"/>
              </a:endParaRPr>
            </a:p>
          </p:txBody>
        </p:sp>
        <p:sp>
          <p:nvSpPr>
            <p:cNvPr id="10" name="箭头: 右 9"/>
            <p:cNvSpPr/>
            <p:nvPr>
              <p:custDataLst>
                <p:tags r:id="rId12"/>
              </p:custDataLst>
            </p:nvPr>
          </p:nvSpPr>
          <p:spPr>
            <a:xfrm>
              <a:off x="9396143" y="5696076"/>
              <a:ext cx="391920" cy="337350"/>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b="1">
                  <a:latin typeface="Arial" panose="020b0604020202020204" pitchFamily="34" charset="0"/>
                  <a:ea typeface="微软雅黑" panose="020b0503020204020204" charset="-122"/>
                  <a:sym typeface="Arial" panose="020b0604020202020204" pitchFamily="34" charset="0"/>
                </a:rPr>
                <a:t> </a:t>
              </a:r>
              <a:endParaRPr lang="zh-CN" altLang="en-US" b="1">
                <a:latin typeface="Arial" panose="020b0604020202020204" pitchFamily="34" charset="0"/>
                <a:ea typeface="微软雅黑" panose="020b0503020204020204" charset="-122"/>
                <a:sym typeface="Arial" panose="020b0604020202020204" pitchFamily="34" charset="0"/>
              </a:endParaRPr>
            </a:p>
          </p:txBody>
        </p:sp>
      </p:grpSp>
      <p:sp>
        <p:nvSpPr>
          <p:cNvPr id="11" name="任意多边形: 形状 16" title=""/>
          <p:cNvSpPr/>
          <p:nvPr>
            <p:custDataLst>
              <p:tags r:id="rId13"/>
            </p:custDataLst>
          </p:nvPr>
        </p:nvSpPr>
        <p:spPr>
          <a:xfrm>
            <a:off x="2734323" y="1916243"/>
            <a:ext cx="967666" cy="457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任意多边形: 形状 16" title=""/>
          <p:cNvSpPr/>
          <p:nvPr>
            <p:custDataLst>
              <p:tags r:id="rId14"/>
            </p:custDataLst>
          </p:nvPr>
        </p:nvSpPr>
        <p:spPr>
          <a:xfrm>
            <a:off x="5433135" y="1960631"/>
            <a:ext cx="967666" cy="457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任意多边形: 形状 16" title=""/>
          <p:cNvSpPr/>
          <p:nvPr>
            <p:custDataLst>
              <p:tags r:id="rId15"/>
            </p:custDataLst>
          </p:nvPr>
        </p:nvSpPr>
        <p:spPr>
          <a:xfrm>
            <a:off x="2956265" y="2457781"/>
            <a:ext cx="967666" cy="457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6" title=""/>
          <p:cNvSpPr/>
          <p:nvPr>
            <p:custDataLst>
              <p:tags r:id="rId16"/>
            </p:custDataLst>
          </p:nvPr>
        </p:nvSpPr>
        <p:spPr>
          <a:xfrm>
            <a:off x="5415380" y="2422271"/>
            <a:ext cx="967666" cy="457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15" name="组合 14" title=""/>
          <p:cNvGrpSpPr/>
          <p:nvPr>
            <p:custDataLst>
              <p:tags r:id="rId17"/>
            </p:custDataLst>
          </p:nvPr>
        </p:nvGrpSpPr>
        <p:grpSpPr>
          <a:xfrm>
            <a:off x="6344898" y="2929630"/>
            <a:ext cx="1760414" cy="694677"/>
            <a:chOff x="7315199" y="3060576"/>
            <a:chExt cx="1760414" cy="694677"/>
          </a:xfrm>
        </p:grpSpPr>
        <p:sp>
          <p:nvSpPr>
            <p:cNvPr id="16" name="圆角矩形 3"/>
            <p:cNvSpPr/>
            <p:nvPr>
              <p:custDataLst>
                <p:tags r:id="rId18"/>
              </p:custDataLst>
            </p:nvPr>
          </p:nvSpPr>
          <p:spPr>
            <a:xfrm>
              <a:off x="7315199" y="3311370"/>
              <a:ext cx="1573983"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17" name="连接符: 曲线 16"/>
            <p:cNvCxnSpPr/>
            <p:nvPr>
              <p:custDataLst>
                <p:tags r:id="rId19"/>
              </p:custDataLst>
            </p:nvPr>
          </p:nvCxnSpPr>
          <p:spPr>
            <a:xfrm flipV="1">
              <a:off x="8691238" y="3060576"/>
              <a:ext cx="384375" cy="277427"/>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8" name="文本框 17" title=""/>
          <p:cNvSpPr txBox="1"/>
          <p:nvPr>
            <p:custDataLst>
              <p:tags r:id="rId20"/>
            </p:custDataLst>
          </p:nvPr>
        </p:nvSpPr>
        <p:spPr>
          <a:xfrm>
            <a:off x="8167457" y="2352582"/>
            <a:ext cx="2734322" cy="707886"/>
          </a:xfrm>
          <a:prstGeom prst="rect">
            <a:avLst/>
          </a:prstGeom>
          <a:solidFill>
            <a:schemeClr val="bg2"/>
          </a:solidFill>
          <a:ln>
            <a:solidFill>
              <a:srgbClr val="002060"/>
            </a:solidFill>
          </a:ln>
        </p:spPr>
        <p:txBody>
          <a:bodyPr wrap="square" rtlCol="0">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时空错乱；史实错误；</a:t>
            </a:r>
            <a:r>
              <a:rPr lang="en-US" altLang="zh-CN" sz="2000" b="1">
                <a:solidFill>
                  <a:schemeClr val="accent2"/>
                </a:solidFill>
                <a:latin typeface="Arial" panose="020b0604020202020204" pitchFamily="34" charset="0"/>
                <a:ea typeface="微软雅黑" panose="020b0503020204020204" charset="-122"/>
                <a:sym typeface="Arial" panose="020b0604020202020204" pitchFamily="34" charset="0"/>
              </a:rPr>
              <a:t>18C60S</a:t>
            </a:r>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工业革命</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grpSp>
        <p:nvGrpSpPr>
          <p:cNvPr id="20" name="组合 19" title=""/>
          <p:cNvGrpSpPr/>
          <p:nvPr>
            <p:custDataLst>
              <p:tags r:id="rId21"/>
            </p:custDataLst>
          </p:nvPr>
        </p:nvGrpSpPr>
        <p:grpSpPr>
          <a:xfrm>
            <a:off x="1275748" y="3679794"/>
            <a:ext cx="2648182" cy="643631"/>
            <a:chOff x="7315199" y="3311370"/>
            <a:chExt cx="2648182" cy="643631"/>
          </a:xfrm>
        </p:grpSpPr>
        <p:sp>
          <p:nvSpPr>
            <p:cNvPr id="21" name="圆角矩形 3"/>
            <p:cNvSpPr/>
            <p:nvPr>
              <p:custDataLst>
                <p:tags r:id="rId22"/>
              </p:custDataLst>
            </p:nvPr>
          </p:nvSpPr>
          <p:spPr>
            <a:xfrm>
              <a:off x="7315199" y="3311370"/>
              <a:ext cx="1733782"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2" name="连接符: 曲线 21"/>
            <p:cNvCxnSpPr/>
            <p:nvPr>
              <p:custDataLst>
                <p:tags r:id="rId23"/>
              </p:custDataLst>
            </p:nvPr>
          </p:nvCxnSpPr>
          <p:spPr>
            <a:xfrm>
              <a:off x="9055223" y="3781887"/>
              <a:ext cx="908158" cy="173114"/>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24" name="文本框 23" title=""/>
          <p:cNvSpPr txBox="1"/>
          <p:nvPr>
            <p:custDataLst>
              <p:tags r:id="rId24"/>
            </p:custDataLst>
          </p:nvPr>
        </p:nvSpPr>
        <p:spPr>
          <a:xfrm>
            <a:off x="4014186" y="4138473"/>
            <a:ext cx="3194481" cy="400110"/>
          </a:xfrm>
          <a:prstGeom prst="rect">
            <a:avLst/>
          </a:prstGeom>
          <a:solidFill>
            <a:schemeClr val="bg2"/>
          </a:solidFill>
        </p:spPr>
        <p:txBody>
          <a:bodyPr wrap="square" rtlCol="0">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主体不一致。题干是</a:t>
            </a:r>
            <a:r>
              <a:rPr lang="zh-CN" altLang="zh-CN" sz="2000" b="1" kern="100">
                <a:solidFill>
                  <a:schemeClr val="accent2"/>
                </a:solidFill>
                <a:latin typeface="Arial" panose="020b0604020202020204" pitchFamily="34" charset="0"/>
                <a:ea typeface="微软雅黑" panose="020b0503020204020204" charset="-122"/>
                <a:sym typeface="Arial" panose="020b0604020202020204" pitchFamily="34" charset="0"/>
              </a:rPr>
              <a:t>工场</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grpSp>
        <p:nvGrpSpPr>
          <p:cNvPr id="29" name="组合 28" title=""/>
          <p:cNvGrpSpPr/>
          <p:nvPr>
            <p:custDataLst>
              <p:tags r:id="rId25"/>
            </p:custDataLst>
          </p:nvPr>
        </p:nvGrpSpPr>
        <p:grpSpPr>
          <a:xfrm>
            <a:off x="6254750" y="3768570"/>
            <a:ext cx="2648182" cy="643631"/>
            <a:chOff x="7315199" y="3311370"/>
            <a:chExt cx="2648182" cy="643631"/>
          </a:xfrm>
        </p:grpSpPr>
        <p:sp>
          <p:nvSpPr>
            <p:cNvPr id="30" name="圆角矩形 3"/>
            <p:cNvSpPr/>
            <p:nvPr>
              <p:custDataLst>
                <p:tags r:id="rId26"/>
              </p:custDataLst>
            </p:nvPr>
          </p:nvSpPr>
          <p:spPr>
            <a:xfrm>
              <a:off x="7315199" y="3311370"/>
              <a:ext cx="1733782"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31" name="连接符: 曲线 30"/>
            <p:cNvCxnSpPr/>
            <p:nvPr>
              <p:custDataLst>
                <p:tags r:id="rId27"/>
              </p:custDataLst>
            </p:nvPr>
          </p:nvCxnSpPr>
          <p:spPr>
            <a:xfrm>
              <a:off x="9055223" y="3781887"/>
              <a:ext cx="908158" cy="173114"/>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32" name="文本框 31" title=""/>
          <p:cNvSpPr txBox="1"/>
          <p:nvPr>
            <p:custDataLst>
              <p:tags r:id="rId28"/>
            </p:custDataLst>
          </p:nvPr>
        </p:nvSpPr>
        <p:spPr>
          <a:xfrm>
            <a:off x="9296401" y="4129596"/>
            <a:ext cx="2734322" cy="707886"/>
          </a:xfrm>
          <a:prstGeom prst="rect">
            <a:avLst/>
          </a:prstGeom>
          <a:solidFill>
            <a:schemeClr val="bg2"/>
          </a:solidFill>
          <a:ln>
            <a:solidFill>
              <a:srgbClr val="002060"/>
            </a:solidFill>
          </a:ln>
        </p:spPr>
        <p:txBody>
          <a:bodyPr wrap="square" rtlCol="0">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时空错乱；史实错误；</a:t>
            </a:r>
            <a:r>
              <a:rPr lang="en-US" altLang="zh-CN" sz="2000" b="1">
                <a:solidFill>
                  <a:schemeClr val="accent2"/>
                </a:solidFill>
                <a:latin typeface="Arial" panose="020b0604020202020204" pitchFamily="34" charset="0"/>
                <a:ea typeface="微软雅黑" panose="020b0503020204020204" charset="-122"/>
                <a:sym typeface="Arial" panose="020b0604020202020204" pitchFamily="34" charset="0"/>
              </a:rPr>
              <a:t>18C60S</a:t>
            </a:r>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工业革命</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33" name="文本框 32" title=""/>
          <p:cNvSpPr txBox="1"/>
          <p:nvPr>
            <p:custDataLst>
              <p:tags r:id="rId29"/>
            </p:custDataLst>
          </p:nvPr>
        </p:nvSpPr>
        <p:spPr>
          <a:xfrm>
            <a:off x="423739" y="2949606"/>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ppt_x"/>
                                          </p:val>
                                        </p:tav>
                                        <p:tav tm="100000">
                                          <p:val>
                                            <p:strVal val="#ppt_x"/>
                                          </p:val>
                                        </p:tav>
                                      </p:tavLst>
                                    </p:anim>
                                    <p:anim calcmode="lin" valueType="num">
                                      <p:cBhvr additive="base">
                                        <p:cTn id="3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fill="hold"/>
                                        <p:tgtEl>
                                          <p:spTgt spid="24"/>
                                        </p:tgtEl>
                                        <p:attrNameLst>
                                          <p:attrName>ppt_x</p:attrName>
                                        </p:attrNameLst>
                                      </p:cBhvr>
                                      <p:tavLst>
                                        <p:tav tm="0">
                                          <p:val>
                                            <p:strVal val="#ppt_x"/>
                                          </p:val>
                                        </p:tav>
                                        <p:tav tm="100000">
                                          <p:val>
                                            <p:strVal val="#ppt_x"/>
                                          </p:val>
                                        </p:tav>
                                      </p:tavLst>
                                    </p:anim>
                                    <p:anim calcmode="lin" valueType="num">
                                      <p:cBhvr additive="base">
                                        <p:cTn id="6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2"/>
                                        </p:tgtEl>
                                        <p:attrNameLst>
                                          <p:attrName>style.visibility</p:attrName>
                                        </p:attrNameLst>
                                      </p:cBhvr>
                                      <p:to>
                                        <p:strVal val="visible"/>
                                      </p:to>
                                    </p:set>
                                    <p:anim calcmode="lin" valueType="num">
                                      <p:cBhvr additive="base">
                                        <p:cTn id="73" dur="500" fill="hold"/>
                                        <p:tgtEl>
                                          <p:spTgt spid="32"/>
                                        </p:tgtEl>
                                        <p:attrNameLst>
                                          <p:attrName>ppt_x</p:attrName>
                                        </p:attrNameLst>
                                      </p:cBhvr>
                                      <p:tavLst>
                                        <p:tav tm="0">
                                          <p:val>
                                            <p:strVal val="#ppt_x"/>
                                          </p:val>
                                        </p:tav>
                                        <p:tav tm="100000">
                                          <p:val>
                                            <p:strVal val="#ppt_x"/>
                                          </p:val>
                                        </p:tav>
                                      </p:tavLst>
                                    </p:anim>
                                    <p:anim calcmode="lin" valueType="num">
                                      <p:cBhvr additive="base">
                                        <p:cTn id="7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8" grpId="0" animBg="1"/>
      <p:bldP spid="24" grpId="0" animBg="1"/>
      <p:bldP spid="32" grpId="0" animBg="1"/>
      <p:bldP spid="33"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7"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208915" y="8255"/>
            <a:ext cx="743585" cy="743585"/>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解题遵循六原则</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332575" y="794791"/>
            <a:ext cx="3040940" cy="661848"/>
          </a:xfrm>
          <a:prstGeom prst="rect">
            <a:avLst/>
          </a:prstGeom>
          <a:solidFill>
            <a:srgbClr val="ED732E"/>
          </a:solidFill>
        </p:spPr>
        <p:txBody>
          <a:bodyPr wrap="square">
            <a:spAutoFit/>
          </a:bodyPr>
          <a:lstStyle/>
          <a:p>
            <a:pPr fontAlgn="auto">
              <a:lnSpc>
                <a:spcPct val="150000"/>
              </a:lnSpc>
            </a:pPr>
            <a:r>
              <a:rPr lang="en-US" altLang="zh-CN" sz="2800" b="1" noProof="1">
                <a:solidFill>
                  <a:schemeClr val="bg1"/>
                </a:solidFill>
                <a:latin typeface="Arial" panose="020b0604020202020204" pitchFamily="34" charset="0"/>
                <a:ea typeface="微软雅黑" panose="020b0503020204020204" charset="-122"/>
                <a:sym typeface="Arial" panose="020b0604020202020204" pitchFamily="34" charset="0"/>
              </a:rPr>
              <a:t>4.</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最近原则原则</a:t>
            </a:r>
            <a:endPar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 name="内容占位符 1" title=""/>
          <p:cNvSpPr txBox="1"/>
          <p:nvPr>
            <p:custDataLst>
              <p:tags r:id="rId9"/>
            </p:custDataLst>
          </p:nvPr>
        </p:nvSpPr>
        <p:spPr>
          <a:xfrm>
            <a:off x="334963" y="2143683"/>
            <a:ext cx="11246094" cy="4525405"/>
          </a:xfrm>
          <a:prstGeom prst="rect">
            <a:avLst/>
          </a:prstGeom>
          <a:ln>
            <a:solidFill>
              <a:srgbClr val="002060"/>
            </a:solidFill>
          </a:ln>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a:lnSpc>
                <a:spcPct val="150000"/>
              </a:lnSpc>
            </a:pPr>
            <a:r>
              <a:rPr lang="en-US" altLang="zh-CN" sz="2400" b="1">
                <a:solidFill>
                  <a:schemeClr val="tx1"/>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 </a:t>
            </a:r>
            <a:r>
              <a:rPr lang="en-US" altLang="zh-CN" sz="2400" b="1">
                <a:solidFill>
                  <a:schemeClr val="tx1"/>
                </a:solidFill>
                <a:latin typeface="Arial" panose="020b0604020202020204" pitchFamily="34" charset="0"/>
                <a:ea typeface="微软雅黑" panose="020b0503020204020204" charset="-122"/>
                <a:sym typeface="Arial" panose="020b0604020202020204" pitchFamily="34" charset="0"/>
              </a:rPr>
              <a:t>(1)</a:t>
            </a:r>
            <a:r>
              <a:rPr lang="en-US" altLang="zh-CN" sz="2400" b="1">
                <a:solidFill>
                  <a:schemeClr val="tx1"/>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 </a:t>
            </a:r>
            <a:r>
              <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是以时间为突破口（时间最近）；</a:t>
            </a:r>
            <a:endParaRPr lang="en-US" altLang="zh-CN"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a:p>
            <a:pPr indent="457200" algn="just">
              <a:lnSpc>
                <a:spcPct val="150000"/>
              </a:lnSpc>
            </a:pP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要以题干中的陌生“时间”为切入点，联系与之</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最近的重大历史</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事件，将其置于一个熟知的大历史视域下</a:t>
            </a:r>
            <a:endParaRPr lang="en-US" altLang="zh-CN" sz="2400" b="1">
              <a:solidFill>
                <a:schemeClr val="tx1"/>
              </a:solidFill>
              <a:latin typeface="Arial" panose="020b0604020202020204" pitchFamily="34" charset="0"/>
              <a:ea typeface="微软雅黑" panose="020b0503020204020204" charset="-122"/>
              <a:sym typeface="Arial" panose="020b0604020202020204" pitchFamily="34" charset="0"/>
            </a:endParaRPr>
          </a:p>
          <a:p>
            <a:pPr indent="457200" algn="just">
              <a:lnSpc>
                <a:spcPct val="150000"/>
              </a:lnSpc>
            </a:pPr>
            <a:r>
              <a:rPr lang="en-US" altLang="zh-CN" sz="2400" b="1">
                <a:solidFill>
                  <a:schemeClr val="tx1"/>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 </a:t>
            </a:r>
            <a:r>
              <a:rPr lang="en-US" altLang="zh-CN" sz="2400" b="1">
                <a:solidFill>
                  <a:schemeClr val="tx1"/>
                </a:solidFill>
                <a:latin typeface="Arial" panose="020b0604020202020204" pitchFamily="34" charset="0"/>
                <a:ea typeface="微软雅黑" panose="020b0503020204020204" charset="-122"/>
                <a:sym typeface="Arial" panose="020b0604020202020204" pitchFamily="34" charset="0"/>
              </a:rPr>
              <a:t>(2)</a:t>
            </a:r>
            <a:r>
              <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是考查一个国家制定外交政策的根本出发点（国家利益）。</a:t>
            </a:r>
            <a:endParaRPr lang="en-US" altLang="zh-CN"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a:p>
            <a:pPr indent="457200" algn="just">
              <a:lnSpc>
                <a:spcPct val="150000"/>
              </a:lnSpc>
            </a:pP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影响一个国家制定对外政策的主要因素主要有</a:t>
            </a:r>
            <a:r>
              <a:rPr lang="zh-CN" altLang="en-US" sz="2400" b="1">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国家性质、国家利益、政治关系、意识形态和文化历史根源等</a:t>
            </a:r>
            <a:r>
              <a:rPr lang="zh-CN" altLang="en-US" sz="2400" b="1">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其根本出发点是国家利益</a:t>
            </a:r>
            <a:r>
              <a:rPr lang="zh-CN" altLang="en-US" sz="2400" b="1">
                <a:latin typeface="Arial" panose="020b0604020202020204" pitchFamily="34" charset="0"/>
                <a:ea typeface="微软雅黑" panose="020b0503020204020204" charset="-122"/>
                <a:sym typeface="Arial" panose="020b0604020202020204" pitchFamily="34" charset="0"/>
              </a:rPr>
              <a:t>。</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因此考查国家对外政策的因素时，我们主要从</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国家利益角度</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考虑，也可以根据</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国家性质、政治关系、意识形态和文化历史根源</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等角度考虑。</a:t>
            </a:r>
            <a:endParaRPr lang="zh-CN" altLang="en-US" sz="2400" b="1">
              <a:solidFill>
                <a:schemeClr val="tx1"/>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p:txBody>
      </p:sp>
      <p:sp>
        <p:nvSpPr>
          <p:cNvPr id="26" name="文本框 25" title=""/>
          <p:cNvSpPr txBox="1"/>
          <p:nvPr>
            <p:custDataLst>
              <p:tags r:id="rId10"/>
            </p:custDataLst>
          </p:nvPr>
        </p:nvSpPr>
        <p:spPr>
          <a:xfrm>
            <a:off x="334963" y="1481934"/>
            <a:ext cx="4685192" cy="580415"/>
          </a:xfrm>
          <a:prstGeom prst="rect">
            <a:avLst/>
          </a:prstGeom>
          <a:noFill/>
        </p:spPr>
        <p:txBody>
          <a:bodyPr wrap="square">
            <a:spAutoFit/>
          </a:bodyPr>
          <a:lstStyle/>
          <a:p>
            <a:pPr>
              <a:lnSpc>
                <a:spcPct val="150000"/>
              </a:lnSpc>
            </a:pPr>
            <a:r>
              <a:rPr lang="zh-CN" altLang="en-US" sz="2400" b="1">
                <a:latin typeface="Arial" panose="020b0604020202020204" pitchFamily="34" charset="0"/>
                <a:ea typeface="微软雅黑" panose="020b0503020204020204" charset="-122"/>
                <a:sym typeface="Arial" panose="020b0604020202020204" pitchFamily="34" charset="0"/>
              </a:rPr>
              <a:t>最近原则主要有三种情况</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7"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208915" y="8255"/>
            <a:ext cx="743585" cy="743585"/>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解题遵循六原则</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332575" y="794791"/>
            <a:ext cx="3040940" cy="661848"/>
          </a:xfrm>
          <a:prstGeom prst="rect">
            <a:avLst/>
          </a:prstGeom>
          <a:solidFill>
            <a:srgbClr val="ED732E"/>
          </a:solidFill>
        </p:spPr>
        <p:txBody>
          <a:bodyPr wrap="square">
            <a:spAutoFit/>
          </a:bodyPr>
          <a:lstStyle/>
          <a:p>
            <a:pPr fontAlgn="auto">
              <a:lnSpc>
                <a:spcPct val="150000"/>
              </a:lnSpc>
            </a:pPr>
            <a:r>
              <a:rPr lang="en-US" altLang="zh-CN" sz="2800" b="1" noProof="1">
                <a:solidFill>
                  <a:schemeClr val="bg1"/>
                </a:solidFill>
                <a:latin typeface="Arial" panose="020b0604020202020204" pitchFamily="34" charset="0"/>
                <a:ea typeface="微软雅黑" panose="020b0503020204020204" charset="-122"/>
                <a:sym typeface="Arial" panose="020b0604020202020204" pitchFamily="34" charset="0"/>
              </a:rPr>
              <a:t>4.</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最近原则原则</a:t>
            </a:r>
            <a:endPar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title=""/>
          <p:cNvSpPr txBox="1"/>
          <p:nvPr>
            <p:custDataLst>
              <p:tags r:id="rId9"/>
            </p:custDataLst>
          </p:nvPr>
        </p:nvSpPr>
        <p:spPr>
          <a:xfrm>
            <a:off x="334963" y="1481934"/>
            <a:ext cx="4685192" cy="580415"/>
          </a:xfrm>
          <a:prstGeom prst="rect">
            <a:avLst/>
          </a:prstGeom>
          <a:noFill/>
        </p:spPr>
        <p:txBody>
          <a:bodyPr wrap="square">
            <a:spAutoFit/>
          </a:bodyPr>
          <a:lstStyle/>
          <a:p>
            <a:pPr>
              <a:lnSpc>
                <a:spcPct val="150000"/>
              </a:lnSpc>
            </a:pPr>
            <a:r>
              <a:rPr lang="zh-CN" altLang="en-US" sz="2400" b="1">
                <a:latin typeface="Arial" panose="020b0604020202020204" pitchFamily="34" charset="0"/>
                <a:ea typeface="微软雅黑" panose="020b0503020204020204" charset="-122"/>
                <a:sym typeface="Arial" panose="020b0604020202020204" pitchFamily="34" charset="0"/>
              </a:rPr>
              <a:t>最近原则主要有三种情况</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9" name="内容占位符 1" title=""/>
          <p:cNvSpPr txBox="1"/>
          <p:nvPr>
            <p:custDataLst>
              <p:tags r:id="rId10"/>
            </p:custDataLst>
          </p:nvPr>
        </p:nvSpPr>
        <p:spPr>
          <a:xfrm>
            <a:off x="332575" y="2096537"/>
            <a:ext cx="11557000" cy="4401917"/>
          </a:xfrm>
          <a:prstGeom prst="rect">
            <a:avLst/>
          </a:prstGeom>
          <a:ln>
            <a:solidFill>
              <a:srgbClr val="002060"/>
            </a:solidFill>
          </a:ln>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a:lnSpc>
                <a:spcPct val="140000"/>
              </a:lnSpc>
            </a:pPr>
            <a:r>
              <a:rPr lang="en-US" altLang="zh-CN" sz="2400" b="1">
                <a:solidFill>
                  <a:schemeClr val="tx1"/>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 </a:t>
            </a:r>
            <a:r>
              <a:rPr lang="en-US" altLang="zh-CN" sz="2400" b="1">
                <a:solidFill>
                  <a:schemeClr val="tx1"/>
                </a:solidFill>
                <a:latin typeface="Arial" panose="020b0604020202020204" pitchFamily="34" charset="0"/>
                <a:ea typeface="微软雅黑" panose="020b0503020204020204" charset="-122"/>
                <a:sym typeface="Arial" panose="020b0604020202020204" pitchFamily="34" charset="0"/>
              </a:rPr>
              <a:t>(3)</a:t>
            </a:r>
            <a:r>
              <a:rPr lang="zh-CN" altLang="en-US" sz="2400" b="1">
                <a:solidFill>
                  <a:schemeClr val="tx1"/>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是考查</a:t>
            </a:r>
            <a:r>
              <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根本目的、意图或根本原因</a:t>
            </a:r>
            <a:r>
              <a:rPr lang="zh-CN" altLang="en-US" sz="2400" b="1">
                <a:solidFill>
                  <a:schemeClr val="tx1"/>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（目的最近）</a:t>
            </a:r>
            <a:endParaRPr lang="en-US" altLang="zh-CN" sz="2400" b="1">
              <a:solidFill>
                <a:schemeClr val="tx1"/>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a:p>
            <a:pPr indent="457200" algn="just">
              <a:lnSpc>
                <a:spcPct val="15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“根本目的”</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则是指当事者想要达到的各种境地和希望实现的各种结果中占支配地位，起主导作用的目的。一般与当事者从其</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阶级本性（立场）、阶层（集团）利益、民族利益或所处的历史环境等方面密切相关。</a:t>
            </a:r>
            <a:endParaRPr lang="en-US" altLang="zh-CN" sz="2400" b="1">
              <a:solidFill>
                <a:schemeClr val="tx1"/>
              </a:solidFill>
              <a:latin typeface="Arial" panose="020b0604020202020204" pitchFamily="34" charset="0"/>
              <a:ea typeface="微软雅黑" panose="020b0503020204020204" charset="-122"/>
              <a:sym typeface="Arial" panose="020b0604020202020204" pitchFamily="34" charset="0"/>
            </a:endParaRPr>
          </a:p>
          <a:p>
            <a:pPr indent="457200" algn="just">
              <a:lnSpc>
                <a:spcPct val="14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 </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根本原因</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指的是导致某种结局或后果诸多原因里最根本最主要的原因。如考查</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生产关系变革</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的根本原因，往往要从</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生产力发展</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的角度考虑，考查</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上层建筑变革</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的根本原因，往往要从</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经济基础</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方面考虑，考查</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社会意识</a:t>
            </a:r>
            <a:r>
              <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rPr>
              <a:t>的根本原因，往往要从社会存在的角度考虑。</a:t>
            </a:r>
            <a:endParaRPr lang="zh-CN" altLang="en-US" sz="2400" b="1">
              <a:solidFill>
                <a:schemeClr val="tx1"/>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7"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208915" y="8255"/>
            <a:ext cx="743585" cy="743585"/>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解题遵循六原则</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332575" y="794791"/>
            <a:ext cx="3040940" cy="661848"/>
          </a:xfrm>
          <a:prstGeom prst="rect">
            <a:avLst/>
          </a:prstGeom>
          <a:solidFill>
            <a:srgbClr val="ED732E"/>
          </a:solidFill>
        </p:spPr>
        <p:txBody>
          <a:bodyPr wrap="square">
            <a:spAutoFit/>
          </a:bodyPr>
          <a:lstStyle/>
          <a:p>
            <a:pPr fontAlgn="auto">
              <a:lnSpc>
                <a:spcPct val="150000"/>
              </a:lnSpc>
            </a:pPr>
            <a:r>
              <a:rPr lang="en-US" altLang="zh-CN" sz="2800" b="1" noProof="1">
                <a:solidFill>
                  <a:schemeClr val="bg1"/>
                </a:solidFill>
                <a:latin typeface="Arial" panose="020b0604020202020204" pitchFamily="34" charset="0"/>
                <a:ea typeface="微软雅黑" panose="020b0503020204020204" charset="-122"/>
                <a:sym typeface="Arial" panose="020b0604020202020204" pitchFamily="34" charset="0"/>
              </a:rPr>
              <a:t>4.</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最近原则原则</a:t>
            </a:r>
            <a:endPar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title=""/>
          <p:cNvSpPr txBox="1"/>
          <p:nvPr>
            <p:custDataLst>
              <p:tags r:id="rId9"/>
            </p:custDataLst>
          </p:nvPr>
        </p:nvSpPr>
        <p:spPr>
          <a:xfrm>
            <a:off x="250794" y="1413749"/>
            <a:ext cx="11463616" cy="2921505"/>
          </a:xfrm>
          <a:prstGeom prst="rect">
            <a:avLst/>
          </a:prstGeom>
          <a:noFill/>
        </p:spPr>
        <p:txBody>
          <a:bodyPr wrap="square">
            <a:spAutoFit/>
          </a:bodyPr>
          <a:lstStyle/>
          <a:p>
            <a:pPr marL="266700" indent="-266700">
              <a:lnSpc>
                <a:spcPct val="13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·广西高考·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13</a:t>
            </a:r>
            <a:r>
              <a:rPr lang="zh-CN" altLang="zh-CN" sz="2400" b="1" kern="100">
                <a:effectLst/>
                <a:latin typeface="Arial" panose="020b0604020202020204" pitchFamily="34" charset="0"/>
                <a:ea typeface="微软雅黑" panose="020b0503020204020204" charset="-122"/>
                <a:sym typeface="Arial" panose="020b0604020202020204" pitchFamily="34" charset="0"/>
              </a:rPr>
              <a:t>）在写于</a:t>
            </a:r>
            <a:r>
              <a:rPr lang="en-US" altLang="zh-CN" sz="2400" b="1" kern="100">
                <a:effectLst/>
                <a:latin typeface="Arial" panose="020b0604020202020204" pitchFamily="34" charset="0"/>
                <a:ea typeface="微软雅黑" panose="020b0503020204020204" charset="-122"/>
                <a:sym typeface="Arial" panose="020b0604020202020204" pitchFamily="34" charset="0"/>
              </a:rPr>
              <a:t>1549</a:t>
            </a:r>
            <a:r>
              <a:rPr lang="zh-CN" altLang="zh-CN" sz="2400" b="1" kern="100">
                <a:effectLst/>
                <a:latin typeface="Arial" panose="020b0604020202020204" pitchFamily="34" charset="0"/>
                <a:ea typeface="微软雅黑" panose="020b0503020204020204" charset="-122"/>
                <a:sym typeface="Arial" panose="020b0604020202020204" pitchFamily="34" charset="0"/>
              </a:rPr>
              <a:t>年的《关于英格兰王国公共福利的对话》中，商人抱怨“所有的食物都是那样昂贵或者更加昂贵，而就我所知，这里并无货物方面的原因，因为我从来未见过我们拥有比现在更多的粮食、牧草和各种牲畜”。此现象产生的原因是（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英国垄断了全球海上贸易</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贵金属大量流入欧洲市场</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3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贸易中心转到大西洋沿岸</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封建领主的经济地位下降</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grpSp>
        <p:nvGrpSpPr>
          <p:cNvPr id="15" name="组合 14" title=""/>
          <p:cNvGrpSpPr/>
          <p:nvPr>
            <p:custDataLst>
              <p:tags r:id="rId10"/>
            </p:custDataLst>
          </p:nvPr>
        </p:nvGrpSpPr>
        <p:grpSpPr>
          <a:xfrm>
            <a:off x="394718" y="4360764"/>
            <a:ext cx="11481216" cy="2308324"/>
            <a:chOff x="355093" y="4277334"/>
            <a:chExt cx="11481216" cy="2308324"/>
          </a:xfrm>
          <a:solidFill>
            <a:srgbClr val="E1D8F8"/>
          </a:solidFill>
        </p:grpSpPr>
        <p:sp>
          <p:nvSpPr>
            <p:cNvPr id="10" name="文本框 9"/>
            <p:cNvSpPr txBox="1"/>
            <p:nvPr>
              <p:custDataLst>
                <p:tags r:id="rId11"/>
              </p:custDataLst>
            </p:nvPr>
          </p:nvSpPr>
          <p:spPr>
            <a:xfrm>
              <a:off x="355093" y="4277334"/>
              <a:ext cx="11481216" cy="2308324"/>
            </a:xfrm>
            <a:prstGeom prst="rect">
              <a:avLst/>
            </a:prstGeom>
            <a:grp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16</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世纪</a:t>
              </a:r>
              <a:r>
                <a:rPr lang="zh-CN" altLang="en-US" sz="2400" b="1">
                  <a:latin typeface="Arial" panose="020b0604020202020204" pitchFamily="34" charset="0"/>
                  <a:ea typeface="微软雅黑" panose="020b0503020204020204" charset="-122"/>
                  <a:sym typeface="Arial" panose="020b0604020202020204" pitchFamily="34" charset="0"/>
                </a:rPr>
                <a:t>英格兰</a:t>
              </a:r>
              <a:endPar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endParaRPr>
            </a:p>
            <a:p>
              <a:pPr lvl="0">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关键词：主体</a:t>
              </a:r>
              <a:r>
                <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食物都是那样昂贵或者更加昂贵</a:t>
              </a:r>
              <a:r>
                <a:rPr lang="en-US" altLang="zh-CN" sz="2400" b="1" kern="100">
                  <a:effectLst/>
                  <a:latin typeface="Arial" panose="020b0604020202020204" pitchFamily="34" charset="0"/>
                  <a:ea typeface="微软雅黑" panose="020b0503020204020204" charset="-122"/>
                  <a:sym typeface="Arial" panose="020b0604020202020204" pitchFamily="34" charset="0"/>
                </a:rPr>
                <a:t>;</a:t>
              </a:r>
              <a:r>
                <a:rPr lang="zh-CN" altLang="en-US" sz="2400" b="1" kern="100">
                  <a:effectLst/>
                  <a:latin typeface="Arial" panose="020b0604020202020204" pitchFamily="34" charset="0"/>
                  <a:ea typeface="微软雅黑" panose="020b0503020204020204" charset="-122"/>
                  <a:sym typeface="Arial" panose="020b0604020202020204" pitchFamily="34" charset="0"/>
                </a:rPr>
                <a:t>转折词</a:t>
              </a:r>
              <a:r>
                <a:rPr lang="en-US" altLang="zh-CN" sz="2400" b="1" kern="100">
                  <a:effectLst/>
                  <a:latin typeface="Arial" panose="020b0604020202020204" pitchFamily="34" charset="0"/>
                  <a:ea typeface="微软雅黑" panose="020b0503020204020204" charset="-122"/>
                  <a:sym typeface="Arial" panose="020b0604020202020204" pitchFamily="34" charset="0"/>
                </a:rPr>
                <a:t>-</a:t>
              </a:r>
              <a:r>
                <a:rPr lang="zh-CN" altLang="en-US" sz="2400" b="1" kern="100">
                  <a:effectLst/>
                  <a:latin typeface="Arial" panose="020b0604020202020204" pitchFamily="34" charset="0"/>
                  <a:ea typeface="微软雅黑" panose="020b0503020204020204" charset="-122"/>
                  <a:sym typeface="Arial" panose="020b0604020202020204" pitchFamily="34" charset="0"/>
                </a:rPr>
                <a:t>而（</a:t>
              </a:r>
              <a:r>
                <a:rPr lang="zh-CN" altLang="en-US" sz="2400" b="1" kern="100">
                  <a:solidFill>
                    <a:srgbClr val="FF0000"/>
                  </a:solidFill>
                  <a:effectLst/>
                  <a:latin typeface="Arial" panose="020b0604020202020204" pitchFamily="34" charset="0"/>
                  <a:ea typeface="微软雅黑" panose="020b0503020204020204" charset="-122"/>
                  <a:sym typeface="Arial" panose="020b0604020202020204" pitchFamily="34" charset="0"/>
                </a:rPr>
                <a:t>重心</a:t>
              </a:r>
              <a:r>
                <a:rPr lang="zh-CN" altLang="en-US" sz="2400" b="1" kern="100">
                  <a:effectLst/>
                  <a:latin typeface="Arial" panose="020b0604020202020204" pitchFamily="34" charset="0"/>
                  <a:ea typeface="微软雅黑" panose="020b0503020204020204" charset="-122"/>
                  <a:sym typeface="Arial" panose="020b0604020202020204" pitchFamily="34" charset="0"/>
                </a:rPr>
                <a:t>）</a:t>
              </a:r>
              <a:endPar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a:p>
              <a:pPr lvl="0">
                <a:defRPr/>
              </a:pP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题型：   原因类        </a:t>
              </a:r>
              <a:endPar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endParaRPr>
            </a:p>
            <a:p>
              <a:pPr lvl="0">
                <a:defRPr/>
              </a:pPr>
              <a:r>
                <a:rPr lang="zh-CN" altLang="en-US" sz="2400" b="1">
                  <a:latin typeface="Arial" panose="020b0604020202020204" pitchFamily="34" charset="0"/>
                  <a:ea typeface="微软雅黑" panose="020b0503020204020204" charset="-122"/>
                  <a:sym typeface="Arial" panose="020b0604020202020204" pitchFamily="34" charset="0"/>
                </a:rPr>
                <a:t>题干化简：</a:t>
              </a:r>
              <a:r>
                <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 16</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世纪</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英格兰</a:t>
              </a:r>
              <a:r>
                <a:rPr lang="zh-CN" altLang="zh-CN" sz="2400" b="1" kern="100">
                  <a:effectLst/>
                  <a:latin typeface="Arial" panose="020b0604020202020204" pitchFamily="34" charset="0"/>
                  <a:ea typeface="微软雅黑" panose="020b0503020204020204" charset="-122"/>
                  <a:sym typeface="Arial" panose="020b0604020202020204" pitchFamily="34" charset="0"/>
                </a:rPr>
                <a:t>食物都是那样昂贵</a:t>
              </a:r>
              <a:r>
                <a:rPr lang="zh-CN" altLang="en-US" sz="2400" b="1" kern="100">
                  <a:effectLst/>
                  <a:latin typeface="Arial" panose="020b0604020202020204" pitchFamily="34" charset="0"/>
                  <a:ea typeface="微软雅黑" panose="020b0503020204020204" charset="-122"/>
                  <a:sym typeface="Arial" panose="020b0604020202020204" pitchFamily="34" charset="0"/>
                </a:rPr>
                <a:t>，但又不是</a:t>
              </a:r>
              <a:r>
                <a:rPr lang="zh-CN" altLang="zh-CN" sz="2400" b="1" kern="100">
                  <a:effectLst/>
                  <a:latin typeface="Arial" panose="020b0604020202020204" pitchFamily="34" charset="0"/>
                  <a:ea typeface="微软雅黑" panose="020b0503020204020204" charset="-122"/>
                  <a:sym typeface="Arial" panose="020b0604020202020204" pitchFamily="34" charset="0"/>
                </a:rPr>
                <a:t>无货物</a:t>
              </a:r>
              <a:r>
                <a:rPr lang="zh-CN" altLang="en-US" sz="2400" b="1" kern="100">
                  <a:effectLst/>
                  <a:latin typeface="Arial" panose="020b0604020202020204" pitchFamily="34" charset="0"/>
                  <a:ea typeface="微软雅黑" panose="020b0503020204020204" charset="-122"/>
                  <a:sym typeface="Arial" panose="020b0604020202020204" pitchFamily="34" charset="0"/>
                </a:rPr>
                <a:t>的原因</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lvl="0">
                <a:defRPr/>
              </a:pPr>
              <a:r>
                <a:rPr lang="en-US"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             </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大量贵金属（如黄金、白银）从美洲流入欧洲，引发欧洲的价格革命，即货币贬值、物价上涨</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11" name="箭头: 右 10"/>
            <p:cNvSpPr/>
            <p:nvPr>
              <p:custDataLst>
                <p:tags r:id="rId12"/>
              </p:custDataLst>
            </p:nvPr>
          </p:nvSpPr>
          <p:spPr>
            <a:xfrm>
              <a:off x="9786760" y="5465257"/>
              <a:ext cx="391920" cy="337350"/>
            </a:xfrm>
            <a:prstGeom prst="rightArrow">
              <a:avLst/>
            </a:prstGeom>
            <a:grp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b="1">
                  <a:latin typeface="Arial" panose="020b0604020202020204" pitchFamily="34" charset="0"/>
                  <a:ea typeface="微软雅黑" panose="020b0503020204020204" charset="-122"/>
                  <a:sym typeface="Arial" panose="020b0604020202020204" pitchFamily="34" charset="0"/>
                </a:rPr>
                <a:t> </a:t>
              </a:r>
              <a:endParaRPr lang="zh-CN" altLang="en-US" b="1">
                <a:latin typeface="Arial" panose="020b0604020202020204" pitchFamily="34" charset="0"/>
                <a:ea typeface="微软雅黑" panose="020b0503020204020204" charset="-122"/>
                <a:sym typeface="Arial" panose="020b0604020202020204" pitchFamily="34" charset="0"/>
              </a:endParaRPr>
            </a:p>
          </p:txBody>
        </p:sp>
      </p:grpSp>
      <p:sp>
        <p:nvSpPr>
          <p:cNvPr id="12" name="任意多边形: 形状 16" title=""/>
          <p:cNvSpPr/>
          <p:nvPr>
            <p:custDataLst>
              <p:tags r:id="rId13"/>
            </p:custDataLst>
          </p:nvPr>
        </p:nvSpPr>
        <p:spPr>
          <a:xfrm>
            <a:off x="2485748" y="2466658"/>
            <a:ext cx="967666" cy="457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任意多边形: 形状 16" title=""/>
          <p:cNvSpPr/>
          <p:nvPr>
            <p:custDataLst>
              <p:tags r:id="rId14"/>
            </p:custDataLst>
          </p:nvPr>
        </p:nvSpPr>
        <p:spPr>
          <a:xfrm>
            <a:off x="4412203" y="2493290"/>
            <a:ext cx="2068496" cy="81234"/>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6" title=""/>
          <p:cNvSpPr/>
          <p:nvPr>
            <p:custDataLst>
              <p:tags r:id="rId15"/>
            </p:custDataLst>
          </p:nvPr>
        </p:nvSpPr>
        <p:spPr>
          <a:xfrm>
            <a:off x="9197267" y="2475537"/>
            <a:ext cx="967666" cy="457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文本框 15" title=""/>
          <p:cNvSpPr txBox="1"/>
          <p:nvPr>
            <p:custDataLst>
              <p:tags r:id="rId16"/>
            </p:custDataLst>
          </p:nvPr>
        </p:nvSpPr>
        <p:spPr>
          <a:xfrm>
            <a:off x="5075639" y="3029505"/>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7" name="圆角矩形 3" title=""/>
          <p:cNvSpPr/>
          <p:nvPr>
            <p:custDataLst>
              <p:tags r:id="rId17"/>
            </p:custDataLst>
          </p:nvPr>
        </p:nvSpPr>
        <p:spPr>
          <a:xfrm>
            <a:off x="4190259" y="1482571"/>
            <a:ext cx="896645"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矩形 17" title=""/>
          <p:cNvSpPr/>
          <p:nvPr>
            <p:custDataLst>
              <p:tags r:id="rId18"/>
            </p:custDataLst>
          </p:nvPr>
        </p:nvSpPr>
        <p:spPr>
          <a:xfrm>
            <a:off x="5326601" y="797259"/>
            <a:ext cx="5566989" cy="461665"/>
          </a:xfrm>
          <a:prstGeom prst="rect">
            <a:avLst/>
          </a:prstGeom>
          <a:solidFill>
            <a:srgbClr val="FF0000"/>
          </a:solidFill>
        </p:spPr>
        <p:txBody>
          <a:bodyPr wrap="square">
            <a:spAutoFit/>
          </a:bodyPr>
          <a:lstStyle/>
          <a:p>
            <a:pPr algn="ctr"/>
            <a:r>
              <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rPr>
              <a:t>以时间为解决问题的突破口（时间最近） </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9" name="圆角矩形标注 7" title=""/>
          <p:cNvSpPr/>
          <p:nvPr>
            <p:custDataLst>
              <p:tags r:id="rId19"/>
            </p:custDataLst>
          </p:nvPr>
        </p:nvSpPr>
        <p:spPr>
          <a:xfrm>
            <a:off x="5754714" y="2762185"/>
            <a:ext cx="4898489" cy="558064"/>
          </a:xfrm>
          <a:prstGeom prst="wedgeRoundRectCallout">
            <a:avLst>
              <a:gd name="adj1" fmla="val -75296"/>
              <a:gd name="adj2" fmla="val -214741"/>
              <a:gd name="adj3" fmla="val 16667"/>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4400" eaLnBrk="1" fontAlgn="auto" latinLnBrk="0" hangingPunct="1">
              <a:lnSpc>
                <a:spcPct val="100000"/>
              </a:lnSpc>
              <a:spcBef>
                <a:spcPct val="0"/>
              </a:spcBef>
              <a:spcAft>
                <a:spcPct val="0"/>
              </a:spcAft>
              <a:buClrTx/>
              <a:buSzTx/>
              <a:buFontTx/>
              <a:buNone/>
            </a:pPr>
            <a:r>
              <a:rPr lang="zh-CN" altLang="en-US" sz="2400" b="1" kern="0">
                <a:solidFill>
                  <a:schemeClr val="tx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最近原则</a:t>
            </a:r>
            <a:r>
              <a:rPr lang="en-US" altLang="zh-CN" sz="2400" b="1" kern="0">
                <a:solidFill>
                  <a:schemeClr val="tx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:15C</a:t>
            </a:r>
            <a:r>
              <a:rPr lang="zh-CN" altLang="en-US" sz="2400" b="1" kern="0">
                <a:solidFill>
                  <a:schemeClr val="tx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末</a:t>
            </a:r>
            <a:r>
              <a:rPr lang="en-US" altLang="zh-CN" sz="2400" b="1" kern="0">
                <a:solidFill>
                  <a:schemeClr val="tx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16C</a:t>
            </a:r>
            <a:r>
              <a:rPr lang="zh-CN" altLang="en-US" sz="2400" b="1" kern="0">
                <a:solidFill>
                  <a:schemeClr val="tx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初新航路开辟</a:t>
            </a:r>
            <a:endParaRPr lang="en-US" altLang="zh-CN" sz="2400" b="1" kern="0">
              <a:solidFill>
                <a:schemeClr val="tx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6" grpId="0"/>
      <p:bldP spid="17" grpId="0" animBg="1"/>
      <p:bldP spid="19" grpId="0" animBg="1"/>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7"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208915" y="8255"/>
            <a:ext cx="743585" cy="743585"/>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解题遵循六原则</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332575" y="794791"/>
            <a:ext cx="3040940" cy="661848"/>
          </a:xfrm>
          <a:prstGeom prst="rect">
            <a:avLst/>
          </a:prstGeom>
          <a:solidFill>
            <a:srgbClr val="ED732E"/>
          </a:solidFill>
        </p:spPr>
        <p:txBody>
          <a:bodyPr wrap="square">
            <a:spAutoFit/>
          </a:bodyPr>
          <a:lstStyle/>
          <a:p>
            <a:pPr fontAlgn="auto">
              <a:lnSpc>
                <a:spcPct val="150000"/>
              </a:lnSpc>
            </a:pPr>
            <a:r>
              <a:rPr lang="en-US" altLang="zh-CN" sz="2800" b="1" noProof="1">
                <a:solidFill>
                  <a:schemeClr val="bg1"/>
                </a:solidFill>
                <a:latin typeface="Arial" panose="020b0604020202020204" pitchFamily="34" charset="0"/>
                <a:ea typeface="微软雅黑" panose="020b0503020204020204" charset="-122"/>
                <a:sym typeface="Arial" panose="020b0604020202020204" pitchFamily="34" charset="0"/>
              </a:rPr>
              <a:t>4.</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最近原则原则</a:t>
            </a:r>
            <a:endPar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title=""/>
          <p:cNvSpPr txBox="1"/>
          <p:nvPr>
            <p:custDataLst>
              <p:tags r:id="rId9"/>
            </p:custDataLst>
          </p:nvPr>
        </p:nvSpPr>
        <p:spPr>
          <a:xfrm>
            <a:off x="288186" y="1511404"/>
            <a:ext cx="11557000" cy="4454233"/>
          </a:xfrm>
          <a:prstGeom prst="rect">
            <a:avLst/>
          </a:prstGeom>
          <a:noFill/>
        </p:spPr>
        <p:txBody>
          <a:bodyPr wrap="square">
            <a:spAutoFit/>
          </a:bodyPr>
          <a:lstStyle/>
          <a:p>
            <a:pPr marL="266700" indent="-200025">
              <a:lnSpc>
                <a:spcPct val="15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·北京高考·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6</a:t>
            </a:r>
            <a:r>
              <a:rPr lang="zh-CN" altLang="zh-CN" sz="2400" b="1" kern="100">
                <a:effectLst/>
                <a:latin typeface="Arial" panose="020b0604020202020204" pitchFamily="34" charset="0"/>
                <a:ea typeface="微软雅黑" panose="020b0503020204020204" charset="-122"/>
                <a:sym typeface="Arial" panose="020b0604020202020204" pitchFamily="34" charset="0"/>
              </a:rPr>
              <a:t>）《万国公法》译成中文时，某法国外交官说：“那个打算让中国人领悟我们欧洲国际法的人是谁？……他会让我们陷于无尽的麻烦之中。”另有英文报纸评论道：“我们为中国提供的武器在日后到底是会瞄准我们，还是只会转向新的征服者，现在还不好说。”这说明（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引入《万国公法》破坏了中国司法主权</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中国社会对当时世界形势变化浑然不觉</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中国了解国际法将不利于列强对华侵略</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此时国际法的应用范围只限于欧洲国家</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8" name="矩形 7" title=""/>
          <p:cNvSpPr/>
          <p:nvPr>
            <p:custDataLst>
              <p:tags r:id="rId10"/>
            </p:custDataLst>
          </p:nvPr>
        </p:nvSpPr>
        <p:spPr>
          <a:xfrm>
            <a:off x="4252405" y="921546"/>
            <a:ext cx="7332954" cy="461665"/>
          </a:xfrm>
          <a:prstGeom prst="rect">
            <a:avLst/>
          </a:prstGeom>
          <a:solidFill>
            <a:srgbClr val="FF0000"/>
          </a:solidFill>
        </p:spPr>
        <p:txBody>
          <a:bodyPr wrap="square">
            <a:spAutoFit/>
          </a:bodyPr>
          <a:lstStyle/>
          <a:p>
            <a:pPr algn="ctr"/>
            <a:r>
              <a:rPr lang="zh-CN" altLang="en-US" sz="2400" b="1">
                <a:solidFill>
                  <a:schemeClr val="bg1"/>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一个国家制定外交政策的根本出发点（国家利益）</a:t>
            </a:r>
            <a:endParaRPr lang="zh-CN" altLang="en-US"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title=""/>
          <p:cNvSpPr txBox="1"/>
          <p:nvPr>
            <p:custDataLst>
              <p:tags r:id="rId11"/>
            </p:custDataLst>
          </p:nvPr>
        </p:nvSpPr>
        <p:spPr>
          <a:xfrm>
            <a:off x="334963" y="6055440"/>
            <a:ext cx="11557000" cy="461665"/>
          </a:xfrm>
          <a:prstGeom prst="rect">
            <a:avLst/>
          </a:prstGeom>
          <a:solidFill>
            <a:srgbClr val="E1D8F8"/>
          </a:solidFill>
          <a:ln>
            <a:solidFill>
              <a:srgbClr val="002060"/>
            </a:solidFill>
          </a:ln>
        </p:spPr>
        <p:txBody>
          <a:bodyPr wrap="square">
            <a:spAutoFit/>
          </a:bodyPr>
          <a:lstStyle/>
          <a:p>
            <a:r>
              <a:rPr lang="zh-CN" altLang="en-US"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从材料可知，</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列强担心中国人了解国际法后会对其在华的侵略行为构成制约或挑战</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1" name="文本框 10" title=""/>
          <p:cNvSpPr txBox="1"/>
          <p:nvPr>
            <p:custDataLst>
              <p:tags r:id="rId12"/>
            </p:custDataLst>
          </p:nvPr>
        </p:nvSpPr>
        <p:spPr>
          <a:xfrm>
            <a:off x="405984" y="4680751"/>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2" name="任意多边形: 形状 16" title=""/>
          <p:cNvSpPr/>
          <p:nvPr>
            <p:custDataLst>
              <p:tags r:id="rId13"/>
            </p:custDataLst>
          </p:nvPr>
        </p:nvSpPr>
        <p:spPr>
          <a:xfrm>
            <a:off x="7119891" y="1978386"/>
            <a:ext cx="967666" cy="457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任意多边形: 形状 16" title=""/>
          <p:cNvSpPr/>
          <p:nvPr>
            <p:custDataLst>
              <p:tags r:id="rId14"/>
            </p:custDataLst>
          </p:nvPr>
        </p:nvSpPr>
        <p:spPr>
          <a:xfrm>
            <a:off x="674704" y="3088094"/>
            <a:ext cx="2068496" cy="81234"/>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6" title=""/>
          <p:cNvSpPr/>
          <p:nvPr>
            <p:custDataLst>
              <p:tags r:id="rId15"/>
            </p:custDataLst>
          </p:nvPr>
        </p:nvSpPr>
        <p:spPr>
          <a:xfrm>
            <a:off x="9081858" y="2493293"/>
            <a:ext cx="967666" cy="457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圆角矩形 3" title=""/>
          <p:cNvSpPr/>
          <p:nvPr>
            <p:custDataLst>
              <p:tags r:id="rId16"/>
            </p:custDataLst>
          </p:nvPr>
        </p:nvSpPr>
        <p:spPr>
          <a:xfrm>
            <a:off x="3258104" y="1642369"/>
            <a:ext cx="1686758"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animBg="1"/>
      <p:bldP spid="14" grpId="0" animBg="1"/>
      <p:bldP spid="15" grpId="0" animBg="1"/>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7"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208915" y="8255"/>
            <a:ext cx="743585" cy="743585"/>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解题遵循六原则</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332575" y="794791"/>
            <a:ext cx="3040940" cy="661848"/>
          </a:xfrm>
          <a:prstGeom prst="rect">
            <a:avLst/>
          </a:prstGeom>
          <a:solidFill>
            <a:srgbClr val="ED732E"/>
          </a:solidFill>
        </p:spPr>
        <p:txBody>
          <a:bodyPr wrap="square">
            <a:spAutoFit/>
          </a:bodyPr>
          <a:lstStyle/>
          <a:p>
            <a:pPr fontAlgn="auto">
              <a:lnSpc>
                <a:spcPct val="150000"/>
              </a:lnSpc>
            </a:pPr>
            <a:r>
              <a:rPr lang="en-US" altLang="zh-CN" sz="2800" b="1" noProof="1">
                <a:solidFill>
                  <a:schemeClr val="bg1"/>
                </a:solidFill>
                <a:latin typeface="Arial" panose="020b0604020202020204" pitchFamily="34" charset="0"/>
                <a:ea typeface="微软雅黑" panose="020b0503020204020204" charset="-122"/>
                <a:sym typeface="Arial" panose="020b0604020202020204" pitchFamily="34" charset="0"/>
              </a:rPr>
              <a:t>4.</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最近原则原则</a:t>
            </a:r>
            <a:endPar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title=""/>
          <p:cNvSpPr txBox="1"/>
          <p:nvPr>
            <p:custDataLst>
              <p:tags r:id="rId9"/>
            </p:custDataLst>
          </p:nvPr>
        </p:nvSpPr>
        <p:spPr>
          <a:xfrm>
            <a:off x="4512075" y="835374"/>
            <a:ext cx="6966751" cy="552715"/>
          </a:xfrm>
          <a:prstGeom prst="rect">
            <a:avLst/>
          </a:prstGeom>
          <a:solidFill>
            <a:srgbClr val="FF0000"/>
          </a:solidFill>
        </p:spPr>
        <p:txBody>
          <a:bodyPr wrap="square">
            <a:spAutoFit/>
          </a:bodyPr>
          <a:lstStyle/>
          <a:p>
            <a:pPr indent="457200" algn="ctr">
              <a:lnSpc>
                <a:spcPct val="140000"/>
              </a:lnSpc>
            </a:pPr>
            <a:r>
              <a:rPr lang="zh-CN" altLang="en-US" sz="2400" b="1">
                <a:solidFill>
                  <a:schemeClr val="bg1"/>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根本目的、意图或根本原因（目的最近）</a:t>
            </a:r>
            <a:endParaRPr lang="en-US" altLang="zh-CN" sz="2400" b="1">
              <a:solidFill>
                <a:schemeClr val="bg1"/>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p:txBody>
      </p:sp>
      <p:sp>
        <p:nvSpPr>
          <p:cNvPr id="9" name="文本框 8" title=""/>
          <p:cNvSpPr txBox="1"/>
          <p:nvPr>
            <p:custDataLst>
              <p:tags r:id="rId10"/>
            </p:custDataLst>
          </p:nvPr>
        </p:nvSpPr>
        <p:spPr>
          <a:xfrm>
            <a:off x="334963" y="1536285"/>
            <a:ext cx="11557000" cy="3900235"/>
          </a:xfrm>
          <a:prstGeom prst="rect">
            <a:avLst/>
          </a:prstGeom>
          <a:noFill/>
        </p:spPr>
        <p:txBody>
          <a:bodyPr wrap="square">
            <a:spAutoFit/>
          </a:bodyPr>
          <a:lstStyle/>
          <a:p>
            <a:pPr marL="266700" indent="-266700">
              <a:lnSpc>
                <a:spcPct val="15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·甘肃高考·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13</a:t>
            </a: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16</a:t>
            </a:r>
            <a:r>
              <a:rPr lang="zh-CN" altLang="zh-CN" sz="2400" b="1" kern="100">
                <a:effectLst/>
                <a:latin typeface="Arial" panose="020b0604020202020204" pitchFamily="34" charset="0"/>
                <a:ea typeface="微软雅黑" panose="020b0503020204020204" charset="-122"/>
                <a:sym typeface="Arial" panose="020b0604020202020204" pitchFamily="34" charset="0"/>
              </a:rPr>
              <a:t>世纪下半叶，西、葡、法三国争相殖民美洲。</a:t>
            </a:r>
            <a:r>
              <a:rPr lang="en-US" altLang="zh-CN" sz="2400" b="1" kern="100">
                <a:effectLst/>
                <a:latin typeface="Arial" panose="020b0604020202020204" pitchFamily="34" charset="0"/>
                <a:ea typeface="微软雅黑" panose="020b0503020204020204" charset="-122"/>
                <a:sym typeface="Arial" panose="020b0604020202020204" pitchFamily="34" charset="0"/>
              </a:rPr>
              <a:t>1562</a:t>
            </a:r>
            <a:r>
              <a:rPr lang="zh-CN" altLang="zh-CN" sz="2400" b="1" kern="100">
                <a:effectLst/>
                <a:latin typeface="Arial" panose="020b0604020202020204" pitchFamily="34" charset="0"/>
                <a:ea typeface="微软雅黑" panose="020b0503020204020204" charset="-122"/>
                <a:sym typeface="Arial" panose="020b0604020202020204" pitchFamily="34" charset="0"/>
              </a:rPr>
              <a:t>年，西班牙国王下令绘制了当时最大的美洲地图，要求特别标注出各国的领地分布；地图刊印后，在西欧广为发行。西班牙国王此举旨在（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彰显西班牙拥有高超绘图水平</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通过大量刊行该地图赚取利润</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明确西班牙在美洲的势力范围</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endParaRPr lang="en-US"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向西欧普及美洲相关地理知识</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16" title=""/>
          <p:cNvSpPr/>
          <p:nvPr>
            <p:custDataLst>
              <p:tags r:id="rId11"/>
            </p:custDataLst>
          </p:nvPr>
        </p:nvSpPr>
        <p:spPr>
          <a:xfrm>
            <a:off x="3524435" y="2022775"/>
            <a:ext cx="967666" cy="457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6" title=""/>
          <p:cNvSpPr/>
          <p:nvPr>
            <p:custDataLst>
              <p:tags r:id="rId12"/>
            </p:custDataLst>
          </p:nvPr>
        </p:nvSpPr>
        <p:spPr>
          <a:xfrm>
            <a:off x="8238478" y="2084921"/>
            <a:ext cx="1233996"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任意多边形: 形状 16" title=""/>
          <p:cNvSpPr/>
          <p:nvPr>
            <p:custDataLst>
              <p:tags r:id="rId13"/>
            </p:custDataLst>
          </p:nvPr>
        </p:nvSpPr>
        <p:spPr>
          <a:xfrm flipV="1">
            <a:off x="8398277" y="2571861"/>
            <a:ext cx="2015230"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圆角矩形 3" title=""/>
          <p:cNvSpPr/>
          <p:nvPr>
            <p:custDataLst>
              <p:tags r:id="rId14"/>
            </p:custDataLst>
          </p:nvPr>
        </p:nvSpPr>
        <p:spPr>
          <a:xfrm>
            <a:off x="6072325" y="2760955"/>
            <a:ext cx="896645"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文本框 13" title=""/>
          <p:cNvSpPr txBox="1"/>
          <p:nvPr>
            <p:custDataLst>
              <p:tags r:id="rId15"/>
            </p:custDataLst>
          </p:nvPr>
        </p:nvSpPr>
        <p:spPr>
          <a:xfrm>
            <a:off x="9570128" y="3198812"/>
            <a:ext cx="2216218" cy="400110"/>
          </a:xfrm>
          <a:prstGeom prst="rect">
            <a:avLst/>
          </a:prstGeom>
          <a:solidFill>
            <a:schemeClr val="bg2"/>
          </a:solidFill>
          <a:ln>
            <a:solidFill>
              <a:srgbClr val="002060"/>
            </a:solidFill>
          </a:ln>
        </p:spPr>
        <p:txBody>
          <a:bodyPr wrap="square" rtlCol="0">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并非根本目的</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15" name="文本框 14" title=""/>
          <p:cNvSpPr txBox="1"/>
          <p:nvPr>
            <p:custDataLst>
              <p:tags r:id="rId16"/>
            </p:custDataLst>
          </p:nvPr>
        </p:nvSpPr>
        <p:spPr>
          <a:xfrm>
            <a:off x="9561249" y="4974763"/>
            <a:ext cx="2260607" cy="400110"/>
          </a:xfrm>
          <a:prstGeom prst="rect">
            <a:avLst/>
          </a:prstGeom>
          <a:solidFill>
            <a:schemeClr val="bg2"/>
          </a:solidFill>
          <a:ln>
            <a:solidFill>
              <a:srgbClr val="002060"/>
            </a:solidFill>
          </a:ln>
        </p:spPr>
        <p:txBody>
          <a:bodyPr wrap="square" rtlCol="0">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并非根本目的</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16" name="文本框 15" title=""/>
          <p:cNvSpPr txBox="1"/>
          <p:nvPr>
            <p:custDataLst>
              <p:tags r:id="rId17"/>
            </p:custDataLst>
          </p:nvPr>
        </p:nvSpPr>
        <p:spPr>
          <a:xfrm>
            <a:off x="9604724" y="3814908"/>
            <a:ext cx="2287239" cy="400110"/>
          </a:xfrm>
          <a:prstGeom prst="rect">
            <a:avLst/>
          </a:prstGeom>
          <a:solidFill>
            <a:schemeClr val="bg2"/>
          </a:solidFill>
          <a:ln>
            <a:solidFill>
              <a:srgbClr val="002060"/>
            </a:solidFill>
          </a:ln>
        </p:spPr>
        <p:txBody>
          <a:bodyPr wrap="square" rtlCol="0">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并非根本目的</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17" name="圆角矩形 3" title=""/>
          <p:cNvSpPr/>
          <p:nvPr>
            <p:custDataLst>
              <p:tags r:id="rId18"/>
            </p:custDataLst>
          </p:nvPr>
        </p:nvSpPr>
        <p:spPr>
          <a:xfrm>
            <a:off x="1217719" y="2212019"/>
            <a:ext cx="699858"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圆角矩形标注 7" title=""/>
          <p:cNvSpPr/>
          <p:nvPr>
            <p:custDataLst>
              <p:tags r:id="rId19"/>
            </p:custDataLst>
          </p:nvPr>
        </p:nvSpPr>
        <p:spPr>
          <a:xfrm>
            <a:off x="5417361" y="4448942"/>
            <a:ext cx="3779905" cy="1374810"/>
          </a:xfrm>
          <a:prstGeom prst="wedgeRoundRectCallout">
            <a:avLst>
              <a:gd name="adj1" fmla="val -18970"/>
              <a:gd name="adj2" fmla="val -130879"/>
              <a:gd name="adj3" fmla="val 16667"/>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lang="zh-CN" altLang="en-US" sz="2400" b="1" kern="0">
                <a:solidFill>
                  <a:schemeClr val="tx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最近原则</a:t>
            </a:r>
            <a:r>
              <a:rPr lang="en-US" altLang="zh-CN" sz="2400" b="1" kern="0">
                <a:solidFill>
                  <a:schemeClr val="tx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a:t>
            </a:r>
            <a:r>
              <a:rPr lang="zh-CN" altLang="en-US" sz="2400" b="1" kern="0">
                <a:solidFill>
                  <a:schemeClr val="tx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目的最近</a:t>
            </a:r>
            <a:r>
              <a:rPr lang="en-US" altLang="zh-CN" sz="2400" b="1" kern="0">
                <a:solidFill>
                  <a:schemeClr val="tx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a:t>
            </a:r>
            <a:endParaRPr lang="en-US" altLang="zh-CN" sz="2400" b="1" kern="0">
              <a:solidFill>
                <a:schemeClr val="tx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endParaRPr>
          </a:p>
          <a:p>
            <a:pPr lvl="0"/>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阶级本性（立场）、阶层（集团）利益、民族利益</a:t>
            </a:r>
            <a:endParaRPr lang="en-US" altLang="zh-CN" sz="2400" b="1" kern="0">
              <a:solidFill>
                <a:schemeClr val="tx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endParaRPr>
          </a:p>
        </p:txBody>
      </p:sp>
      <p:sp>
        <p:nvSpPr>
          <p:cNvPr id="19" name="文本框 18" title=""/>
          <p:cNvSpPr txBox="1"/>
          <p:nvPr>
            <p:custDataLst>
              <p:tags r:id="rId20"/>
            </p:custDataLst>
          </p:nvPr>
        </p:nvSpPr>
        <p:spPr>
          <a:xfrm>
            <a:off x="450373" y="4130336"/>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ppt_x"/>
                                          </p:val>
                                        </p:tav>
                                        <p:tav tm="100000">
                                          <p:val>
                                            <p:strVal val="#ppt_x"/>
                                          </p:val>
                                        </p:tav>
                                      </p:tavLst>
                                    </p:anim>
                                    <p:anim calcmode="lin" valueType="num">
                                      <p:cBhvr additive="base">
                                        <p:cTn id="5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ppt_x"/>
                                          </p:val>
                                        </p:tav>
                                        <p:tav tm="100000">
                                          <p:val>
                                            <p:strVal val="#ppt_x"/>
                                          </p:val>
                                        </p:tav>
                                      </p:tavLst>
                                    </p:anim>
                                    <p:anim calcmode="lin" valueType="num">
                                      <p:cBhvr additive="base">
                                        <p:cTn id="6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7"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208915" y="8255"/>
            <a:ext cx="743585" cy="743585"/>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解题遵循六原则</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332574" y="794791"/>
            <a:ext cx="4461367" cy="661848"/>
          </a:xfrm>
          <a:prstGeom prst="rect">
            <a:avLst/>
          </a:prstGeom>
          <a:solidFill>
            <a:srgbClr val="ED732E"/>
          </a:solidFill>
        </p:spPr>
        <p:txBody>
          <a:bodyPr wrap="square">
            <a:spAutoFit/>
          </a:bodyPr>
          <a:lstStyle/>
          <a:p>
            <a:pPr fontAlgn="auto">
              <a:lnSpc>
                <a:spcPct val="150000"/>
              </a:lnSpc>
            </a:pPr>
            <a:r>
              <a:rPr lang="en-US" altLang="zh-CN" sz="2800" b="1" noProof="1">
                <a:solidFill>
                  <a:schemeClr val="bg1"/>
                </a:solidFill>
                <a:latin typeface="Arial" panose="020b0604020202020204" pitchFamily="34" charset="0"/>
                <a:ea typeface="微软雅黑" panose="020b0503020204020204" charset="-122"/>
                <a:sym typeface="Arial" panose="020b0604020202020204" pitchFamily="34" charset="0"/>
              </a:rPr>
              <a:t>5.</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过程反映趋势原则</a:t>
            </a:r>
            <a:endPar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title=""/>
          <p:cNvSpPr txBox="1"/>
          <p:nvPr>
            <p:custDataLst>
              <p:tags r:id="rId9"/>
            </p:custDataLst>
          </p:nvPr>
        </p:nvSpPr>
        <p:spPr>
          <a:xfrm>
            <a:off x="334963" y="1785243"/>
            <a:ext cx="11490093" cy="2790572"/>
          </a:xfrm>
          <a:prstGeom prst="rect">
            <a:avLst/>
          </a:prstGeom>
          <a:solidFill>
            <a:srgbClr val="E1D8F8"/>
          </a:solidFill>
          <a:ln>
            <a:solidFill>
              <a:srgbClr val="002060"/>
            </a:solidFill>
          </a:ln>
        </p:spPr>
        <p:txBody>
          <a:bodyPr wrap="square">
            <a:spAutoFit/>
          </a:bodyPr>
          <a:lstStyle/>
          <a:p>
            <a:pPr>
              <a:lnSpc>
                <a:spcPct val="150000"/>
              </a:lnSpc>
            </a:pPr>
            <a:r>
              <a:rPr lang="en-US" altLang="zh-CN" sz="2400" b="1">
                <a:latin typeface="Arial" panose="020b0604020202020204" pitchFamily="34" charset="0"/>
                <a:ea typeface="微软雅黑" panose="020b0503020204020204" charset="-122"/>
                <a:sym typeface="Arial" panose="020b0604020202020204" pitchFamily="34" charset="0"/>
              </a:rPr>
              <a:t>    </a:t>
            </a:r>
            <a:r>
              <a:rPr lang="zh-CN" altLang="en-US" sz="2400" b="1">
                <a:latin typeface="Arial" panose="020b0604020202020204" pitchFamily="34" charset="0"/>
                <a:ea typeface="微软雅黑" panose="020b0503020204020204" charset="-122"/>
                <a:sym typeface="Arial" panose="020b0604020202020204" pitchFamily="34" charset="0"/>
              </a:rPr>
              <a:t>题干材料呈现的是某事件的发生过程，</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反映出一种发展趋势</a:t>
            </a:r>
            <a:r>
              <a:rPr lang="zh-CN" altLang="en-US" sz="2400" b="1">
                <a:latin typeface="Arial" panose="020b0604020202020204" pitchFamily="34" charset="0"/>
                <a:ea typeface="微软雅黑" panose="020b0503020204020204" charset="-122"/>
                <a:sym typeface="Arial" panose="020b0604020202020204" pitchFamily="34" charset="0"/>
              </a:rPr>
              <a:t>， 选项中能够准确</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反映该事件发展趋势</a:t>
            </a:r>
            <a:r>
              <a:rPr lang="zh-CN" altLang="en-US" sz="2400" b="1">
                <a:latin typeface="Arial" panose="020b0604020202020204" pitchFamily="34" charset="0"/>
                <a:ea typeface="微软雅黑" panose="020b0503020204020204" charset="-122"/>
                <a:sym typeface="Arial" panose="020b0604020202020204" pitchFamily="34" charset="0"/>
              </a:rPr>
              <a:t>的就是正确选项。选择题题干叙述某个历史事件时，经常涉及</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两个或两个以上时间节点的发展情况</a:t>
            </a:r>
            <a:r>
              <a:rPr lang="zh-CN" altLang="en-US" sz="2400" b="1">
                <a:solidFill>
                  <a:srgbClr val="0000CC"/>
                </a:solidFill>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往往反映的</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该历史事件发展的规律性趋势</a:t>
            </a:r>
            <a:r>
              <a:rPr lang="zh-CN" altLang="en-US" sz="2400" b="1">
                <a:solidFill>
                  <a:srgbClr val="0000CC"/>
                </a:solidFill>
                <a:latin typeface="Arial" panose="020b0604020202020204" pitchFamily="34" charset="0"/>
                <a:ea typeface="微软雅黑" panose="020b0503020204020204" charset="-122"/>
                <a:sym typeface="Arial" panose="020b0604020202020204" pitchFamily="34" charset="0"/>
              </a:rPr>
              <a:t>。</a:t>
            </a:r>
            <a:endParaRPr lang="en-US" altLang="zh-CN" sz="2400" b="1">
              <a:solidFill>
                <a:srgbClr val="0000CC"/>
              </a:solidFill>
              <a:latin typeface="Arial" panose="020b0604020202020204" pitchFamily="34" charset="0"/>
              <a:ea typeface="微软雅黑" panose="020b0503020204020204" charset="-122"/>
              <a:sym typeface="Arial" panose="020b0604020202020204" pitchFamily="34" charset="0"/>
            </a:endParaRPr>
          </a:p>
          <a:p>
            <a:pPr>
              <a:lnSpc>
                <a:spcPct val="150000"/>
              </a:lnSpc>
            </a:pPr>
            <a:r>
              <a:rPr lang="en-US" altLang="zh-CN" sz="2400" b="1">
                <a:solidFill>
                  <a:srgbClr val="0000CC"/>
                </a:solidFill>
                <a:latin typeface="Arial" panose="020b0604020202020204" pitchFamily="34" charset="0"/>
                <a:ea typeface="微软雅黑" panose="020b0503020204020204" charset="-122"/>
                <a:sym typeface="Arial" panose="020b0604020202020204" pitchFamily="34" charset="0"/>
              </a:rPr>
              <a:t>    </a:t>
            </a:r>
            <a:r>
              <a:rPr lang="zh-CN" altLang="en-US" sz="2400" b="1">
                <a:latin typeface="Arial" panose="020b0604020202020204" pitchFamily="34" charset="0"/>
                <a:ea typeface="微软雅黑" panose="020b0503020204020204" charset="-122"/>
                <a:sym typeface="Arial" panose="020b0604020202020204" pitchFamily="34" charset="0"/>
              </a:rPr>
              <a:t>因此，能反映该历史事件</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发展规律性趋势</a:t>
            </a:r>
            <a:r>
              <a:rPr lang="zh-CN" altLang="en-US" sz="2400" b="1">
                <a:latin typeface="Arial" panose="020b0604020202020204" pitchFamily="34" charset="0"/>
                <a:ea typeface="微软雅黑" panose="020b0503020204020204" charset="-122"/>
                <a:sym typeface="Arial" panose="020b0604020202020204" pitchFamily="34" charset="0"/>
              </a:rPr>
              <a:t>的选项就是正确选项，否则为错误项，或者说不含有历史发展趋势的选项是为错误项。</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7"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208915" y="8255"/>
            <a:ext cx="743585" cy="743585"/>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解题遵循六原则</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1" name="文本框 10" title=""/>
          <p:cNvSpPr txBox="1"/>
          <p:nvPr>
            <p:custDataLst>
              <p:tags r:id="rId8"/>
            </p:custDataLst>
          </p:nvPr>
        </p:nvSpPr>
        <p:spPr>
          <a:xfrm>
            <a:off x="334962" y="1504336"/>
            <a:ext cx="11557001" cy="3350404"/>
          </a:xfrm>
          <a:prstGeom prst="rect">
            <a:avLst/>
          </a:prstGeom>
          <a:noFill/>
        </p:spPr>
        <p:txBody>
          <a:bodyPr wrap="square">
            <a:spAutoFit/>
          </a:bodyPr>
          <a:lstStyle/>
          <a:p>
            <a:pPr marL="266700" indent="-200025">
              <a:lnSpc>
                <a:spcPct val="150000"/>
              </a:lnSpc>
            </a:pPr>
            <a:r>
              <a:rPr lang="zh-CN" altLang="en-US" sz="2400" b="1" kern="100">
                <a:latin typeface="Arial" panose="020b0604020202020204" pitchFamily="34" charset="0"/>
                <a:ea typeface="微软雅黑" panose="020b0503020204020204" charset="-122"/>
                <a:sym typeface="Arial" panose="020b0604020202020204" pitchFamily="34" charset="0"/>
              </a:rPr>
              <a:t>（</a:t>
            </a:r>
            <a:r>
              <a:rPr lang="en-US" altLang="zh-CN" sz="2400" b="1" kern="100">
                <a:latin typeface="Arial" panose="020b0604020202020204" pitchFamily="34" charset="0"/>
                <a:ea typeface="微软雅黑" panose="020b0503020204020204" charset="-122"/>
                <a:sym typeface="Arial" panose="020b0604020202020204" pitchFamily="34" charset="0"/>
              </a:rPr>
              <a:t>2024.</a:t>
            </a:r>
            <a:r>
              <a:rPr lang="zh-CN" altLang="en-US" sz="2400" b="1" kern="100">
                <a:latin typeface="Arial" panose="020b0604020202020204" pitchFamily="34" charset="0"/>
                <a:ea typeface="微软雅黑" panose="020b0503020204020204" charset="-122"/>
                <a:sym typeface="Arial" panose="020b0604020202020204" pitchFamily="34" charset="0"/>
              </a:rPr>
              <a:t>河北卷</a:t>
            </a:r>
            <a:r>
              <a:rPr lang="en-US" altLang="zh-CN" sz="2400" b="1" kern="100">
                <a:latin typeface="Arial" panose="020b0604020202020204" pitchFamily="34" charset="0"/>
                <a:ea typeface="微软雅黑" panose="020b0503020204020204" charset="-122"/>
                <a:sym typeface="Arial" panose="020b0604020202020204" pitchFamily="34" charset="0"/>
              </a:rPr>
              <a:t>.3</a:t>
            </a:r>
            <a:r>
              <a:rPr lang="zh-CN" altLang="en-US" sz="2400" b="1" kern="100">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南北朝之前，“川”字只有“水道、河流”之意，而《魏书》所载牛川、宁川、敕勒川等地名中的“川”，则是鲜卑语“荒野、荒滩草原”的意思。于是，“川”字有了新的义项，并沿用至今。这主要反映出，民族交融（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缩小了南北差距</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奠定了统一基础</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丰富了文化内涵</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拓展了文学题材</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5" name="文本框 4" title=""/>
          <p:cNvSpPr txBox="1"/>
          <p:nvPr>
            <p:custDataLst>
              <p:tags r:id="rId9"/>
            </p:custDataLst>
          </p:nvPr>
        </p:nvSpPr>
        <p:spPr>
          <a:xfrm>
            <a:off x="332574" y="794791"/>
            <a:ext cx="4461367" cy="661848"/>
          </a:xfrm>
          <a:prstGeom prst="rect">
            <a:avLst/>
          </a:prstGeom>
          <a:solidFill>
            <a:srgbClr val="ED732E"/>
          </a:solidFill>
        </p:spPr>
        <p:txBody>
          <a:bodyPr wrap="square">
            <a:spAutoFit/>
          </a:bodyPr>
          <a:lstStyle/>
          <a:p>
            <a:pPr fontAlgn="auto">
              <a:lnSpc>
                <a:spcPct val="150000"/>
              </a:lnSpc>
            </a:pPr>
            <a:r>
              <a:rPr lang="en-US" altLang="zh-CN" sz="2800" b="1" noProof="1">
                <a:solidFill>
                  <a:schemeClr val="bg1"/>
                </a:solidFill>
                <a:latin typeface="Arial" panose="020b0604020202020204" pitchFamily="34" charset="0"/>
                <a:ea typeface="微软雅黑" panose="020b0503020204020204" charset="-122"/>
                <a:sym typeface="Arial" panose="020b0604020202020204" pitchFamily="34" charset="0"/>
              </a:rPr>
              <a:t>5.</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过程反映趋势原则</a:t>
            </a:r>
            <a:endPar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任意多边形: 形状 16" title=""/>
          <p:cNvSpPr/>
          <p:nvPr>
            <p:custDataLst>
              <p:tags r:id="rId10"/>
            </p:custDataLst>
          </p:nvPr>
        </p:nvSpPr>
        <p:spPr>
          <a:xfrm>
            <a:off x="6906827" y="2059619"/>
            <a:ext cx="2565647" cy="71021"/>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形状 16" title=""/>
          <p:cNvSpPr/>
          <p:nvPr>
            <p:custDataLst>
              <p:tags r:id="rId11"/>
            </p:custDataLst>
          </p:nvPr>
        </p:nvSpPr>
        <p:spPr>
          <a:xfrm flipV="1">
            <a:off x="8087558" y="2571861"/>
            <a:ext cx="2015230"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圆角矩形 3" title=""/>
          <p:cNvSpPr/>
          <p:nvPr>
            <p:custDataLst>
              <p:tags r:id="rId12"/>
            </p:custDataLst>
          </p:nvPr>
        </p:nvSpPr>
        <p:spPr>
          <a:xfrm>
            <a:off x="2913354" y="1599459"/>
            <a:ext cx="1605379"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圆角矩形 3" title=""/>
          <p:cNvSpPr/>
          <p:nvPr>
            <p:custDataLst>
              <p:tags r:id="rId13"/>
            </p:custDataLst>
          </p:nvPr>
        </p:nvSpPr>
        <p:spPr>
          <a:xfrm>
            <a:off x="10022889" y="1600938"/>
            <a:ext cx="1047566"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文本框 13" title=""/>
          <p:cNvSpPr txBox="1"/>
          <p:nvPr>
            <p:custDataLst>
              <p:tags r:id="rId14"/>
            </p:custDataLst>
          </p:nvPr>
        </p:nvSpPr>
        <p:spPr>
          <a:xfrm>
            <a:off x="334963" y="4727333"/>
            <a:ext cx="11557000" cy="1569660"/>
          </a:xfrm>
          <a:prstGeom prst="rect">
            <a:avLst/>
          </a:prstGeom>
          <a:solidFill>
            <a:srgbClr val="E1D8F8"/>
          </a:solidFill>
        </p:spPr>
        <p:txBody>
          <a:bodyPr wrap="square">
            <a:spAutoFit/>
          </a:bodyPr>
          <a:lstStyle/>
          <a:p>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根据过程反映趋势原则。</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“川”字在南北朝之前仅指“水道、河流”，但在《魏书》中的地名如牛川、宁川、敕勒川里，“川”被赋予了鲜卑语中“荒野、荒滩草原”的含义。</a:t>
            </a:r>
            <a:r>
              <a:rPr lang="zh-CN" altLang="zh-CN" sz="2400" b="1" kern="100">
                <a:effectLst/>
                <a:latin typeface="Arial" panose="020b0604020202020204" pitchFamily="34" charset="0"/>
                <a:ea typeface="微软雅黑" panose="020b0503020204020204" charset="-122"/>
                <a:sym typeface="Arial" panose="020b0604020202020204" pitchFamily="34" charset="0"/>
              </a:rPr>
              <a:t> “川”字</a:t>
            </a:r>
            <a:r>
              <a:rPr lang="zh-CN" altLang="en-US" sz="2400" b="1" kern="100">
                <a:latin typeface="Arial" panose="020b0604020202020204" pitchFamily="34" charset="0"/>
                <a:ea typeface="微软雅黑" panose="020b0503020204020204" charset="-122"/>
                <a:sym typeface="Arial" panose="020b0604020202020204" pitchFamily="34" charset="0"/>
              </a:rPr>
              <a:t>之意的演变过程</a:t>
            </a:r>
            <a:r>
              <a:rPr lang="zh-CN" altLang="zh-CN" sz="2400" b="1" kern="100">
                <a:effectLst/>
                <a:latin typeface="Arial" panose="020b0604020202020204" pitchFamily="34" charset="0"/>
                <a:ea typeface="微软雅黑" panose="020b0503020204020204" charset="-122"/>
                <a:sym typeface="Arial" panose="020b0604020202020204" pitchFamily="34" charset="0"/>
              </a:rPr>
              <a:t>反映出，民族交融</a:t>
            </a:r>
            <a:r>
              <a:rPr lang="zh-CN" altLang="zh-CN" sz="18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不同民族的语言和文化相互影响，使得原有的汉字意义得到了扩展和丰富，从而增添了文化内涵</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5" name="文本框 14" title=""/>
          <p:cNvSpPr txBox="1"/>
          <p:nvPr>
            <p:custDataLst>
              <p:tags r:id="rId15"/>
            </p:custDataLst>
          </p:nvPr>
        </p:nvSpPr>
        <p:spPr>
          <a:xfrm>
            <a:off x="450373" y="3624309"/>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2" grpId="0" animBg="1"/>
      <p:bldP spid="15" grpId="0"/>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477" title=""/>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208915" y="8255"/>
            <a:ext cx="743585" cy="743585"/>
          </a:xfrm>
          <a:prstGeom prst="rect">
            <a:avLst/>
          </a:prstGeom>
        </p:spPr>
      </p:pic>
      <p:sp>
        <p:nvSpPr>
          <p:cNvPr id="4" name="Hexin Shape 5" title=""/>
          <p:cNvSpPr/>
          <p:nvPr>
            <p:custDataLst>
              <p:tags r:id="rId7"/>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解题遵循六原则</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8"/>
            </p:custDataLst>
          </p:nvPr>
        </p:nvSpPr>
        <p:spPr>
          <a:xfrm>
            <a:off x="332574" y="794791"/>
            <a:ext cx="4461367" cy="661848"/>
          </a:xfrm>
          <a:prstGeom prst="rect">
            <a:avLst/>
          </a:prstGeom>
          <a:solidFill>
            <a:srgbClr val="ED732E"/>
          </a:solidFill>
        </p:spPr>
        <p:txBody>
          <a:bodyPr wrap="square">
            <a:spAutoFit/>
          </a:bodyPr>
          <a:lstStyle/>
          <a:p>
            <a:pPr fontAlgn="auto">
              <a:lnSpc>
                <a:spcPct val="150000"/>
              </a:lnSpc>
            </a:pPr>
            <a:r>
              <a:rPr lang="en-US" altLang="zh-CN" sz="2800" b="1" noProof="1">
                <a:solidFill>
                  <a:schemeClr val="bg1"/>
                </a:solidFill>
                <a:latin typeface="Arial" panose="020b0604020202020204" pitchFamily="34" charset="0"/>
                <a:ea typeface="微软雅黑" panose="020b0503020204020204" charset="-122"/>
                <a:sym typeface="Arial" panose="020b0604020202020204" pitchFamily="34" charset="0"/>
              </a:rPr>
              <a:t>6.</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绝对性原则</a:t>
            </a:r>
            <a:endPar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 name="矩形 4" title=""/>
          <p:cNvSpPr/>
          <p:nvPr>
            <p:custDataLst>
              <p:tags r:id="rId9"/>
            </p:custDataLst>
          </p:nvPr>
        </p:nvSpPr>
        <p:spPr>
          <a:xfrm>
            <a:off x="334963" y="1500576"/>
            <a:ext cx="11386519" cy="5012398"/>
          </a:xfrm>
          <a:prstGeom prst="rect">
            <a:avLst/>
          </a:prstGeom>
          <a:ln>
            <a:solidFill>
              <a:srgbClr val="002060"/>
            </a:solidFill>
          </a:ln>
        </p:spPr>
        <p:txBody>
          <a:bodyPr wrap="square">
            <a:spAutoFit/>
          </a:bodyPr>
          <a:lstStyle/>
          <a:p>
            <a:pPr>
              <a:lnSpc>
                <a:spcPct val="150000"/>
              </a:lnSpc>
            </a:pPr>
            <a:r>
              <a:rPr lang="zh-CN" altLang="en-US" sz="2400" b="1">
                <a:latin typeface="Arial" panose="020b0604020202020204" pitchFamily="34" charset="0"/>
                <a:ea typeface="微软雅黑" panose="020b0503020204020204" charset="-122"/>
                <a:sym typeface="Arial" panose="020b0604020202020204" pitchFamily="34" charset="0"/>
              </a:rPr>
              <a:t>绝对原则：</a:t>
            </a:r>
            <a:r>
              <a:rPr lang="zh-CN" altLang="en-US" sz="2400" b="1" noProof="1">
                <a:latin typeface="Arial" panose="020b0604020202020204" pitchFamily="34" charset="0"/>
                <a:ea typeface="微软雅黑" panose="020b0503020204020204" charset="-122"/>
                <a:cs typeface="黑体" panose="02010609060101010101" charset="-122"/>
                <a:sym typeface="Arial" panose="020b0604020202020204" pitchFamily="34" charset="0"/>
              </a:rPr>
              <a:t>选项中带有绝对化意思的选项</a:t>
            </a:r>
            <a:r>
              <a:rPr lang="zh-CN" altLang="en-US" sz="2400" b="1" noProof="1">
                <a:solidFill>
                  <a:srgbClr val="000000"/>
                </a:solidFill>
                <a:latin typeface="Arial" panose="020b0604020202020204" pitchFamily="34" charset="0"/>
                <a:ea typeface="微软雅黑" panose="020b0503020204020204" charset="-122"/>
                <a:cs typeface="黑体" panose="02010609060101010101" charset="-122"/>
                <a:sym typeface="Arial" panose="020b0604020202020204" pitchFamily="34" charset="0"/>
              </a:rPr>
              <a:t>，这类带有</a:t>
            </a:r>
            <a:r>
              <a:rPr lang="zh-CN" altLang="en-US" sz="2400" b="1" noProof="1">
                <a:solidFill>
                  <a:srgbClr val="FF0000"/>
                </a:solidFill>
                <a:latin typeface="Arial" panose="020b0604020202020204" pitchFamily="34" charset="0"/>
                <a:ea typeface="微软雅黑" panose="020b0503020204020204" charset="-122"/>
                <a:cs typeface="黑体" panose="02010609060101010101" charset="-122"/>
                <a:sym typeface="Arial" panose="020b0604020202020204" pitchFamily="34" charset="0"/>
              </a:rPr>
              <a:t>绝对化</a:t>
            </a:r>
            <a:r>
              <a:rPr lang="zh-CN" altLang="en-US" sz="2400" b="1" noProof="1">
                <a:solidFill>
                  <a:srgbClr val="000000"/>
                </a:solidFill>
                <a:latin typeface="Arial" panose="020b0604020202020204" pitchFamily="34" charset="0"/>
                <a:ea typeface="微软雅黑" panose="020b0503020204020204" charset="-122"/>
                <a:cs typeface="黑体" panose="02010609060101010101" charset="-122"/>
                <a:sym typeface="Arial" panose="020b0604020202020204" pitchFamily="34" charset="0"/>
              </a:rPr>
              <a:t>意思的选项，如果没有百分之百的把握，最好第一时间排除。</a:t>
            </a:r>
            <a:r>
              <a:rPr lang="en-US" altLang="zh-CN" sz="2400" b="1" err="1">
                <a:latin typeface="Arial" panose="020b0604020202020204" pitchFamily="34" charset="0"/>
                <a:ea typeface="微软雅黑" panose="020b0503020204020204" charset="-122"/>
                <a:cs typeface="汉仪字典宋简" panose="02010600000101010101" charset="-122"/>
                <a:sym typeface="Arial" panose="020b0604020202020204" pitchFamily="34" charset="0"/>
              </a:rPr>
              <a:t>带有绝对化意思的选项往往包含着如下词语：</a:t>
            </a:r>
            <a:endParaRPr lang="en-US" altLang="zh-CN" sz="2400" b="1">
              <a:solidFill>
                <a:srgbClr val="FF0000"/>
              </a:solidFill>
              <a:latin typeface="Arial" panose="020b0604020202020204" pitchFamily="34" charset="0"/>
              <a:ea typeface="微软雅黑" panose="020b0503020204020204" charset="-122"/>
              <a:cs typeface="汉仪字典宋简" panose="02010600000101010101" charset="-122"/>
              <a:sym typeface="Arial" panose="020b0604020202020204" pitchFamily="34" charset="0"/>
            </a:endParaRPr>
          </a:p>
          <a:p>
            <a:pPr lvl="0" indent="457200" algn="just" fontAlgn="auto">
              <a:lnSpc>
                <a:spcPct val="150000"/>
              </a:lnSpc>
              <a:buClrTx/>
              <a:buSzTx/>
              <a:buFontTx/>
            </a:pPr>
            <a:r>
              <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单字词：皆、均、仅、最、凡、只、都、各。</a:t>
            </a:r>
            <a:endPar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a:p>
            <a:pPr lvl="0" indent="457200" algn="just" fontAlgn="auto">
              <a:lnSpc>
                <a:spcPct val="150000"/>
              </a:lnSpc>
              <a:buClrTx/>
              <a:buSzTx/>
              <a:buFontTx/>
            </a:pPr>
            <a:r>
              <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双字词：开始、彻底、始终、全面</a:t>
            </a:r>
            <a:r>
              <a:rPr lang="zh-CN" altLang="zh-CN" sz="2400" b="1">
                <a:latin typeface="Arial" panose="020b0604020202020204" pitchFamily="34" charset="0"/>
                <a:ea typeface="微软雅黑" panose="020b0503020204020204" charset="-122"/>
                <a:sym typeface="Arial" panose="020b0604020202020204" pitchFamily="34" charset="0"/>
              </a:rPr>
              <a:t>（表示目的可以） </a:t>
            </a:r>
            <a:r>
              <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、全部、完全、仅仅、但凡、凡是、不再、根本、所有、消亡。</a:t>
            </a:r>
            <a:endPar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a:p>
            <a:pPr lvl="0" indent="457200" algn="just" fontAlgn="auto">
              <a:lnSpc>
                <a:spcPct val="150000"/>
              </a:lnSpc>
              <a:buClrTx/>
              <a:buSzTx/>
              <a:buFontTx/>
            </a:pPr>
            <a:r>
              <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三字词：保证了、消除了、摒弃了 等。 </a:t>
            </a:r>
            <a:endParaRPr lang="en-US" altLang="zh-CN"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a:p>
            <a:pPr lvl="0" indent="457200" algn="just" fontAlgn="auto">
              <a:lnSpc>
                <a:spcPct val="150000"/>
              </a:lnSpc>
              <a:buClrTx/>
              <a:buSzTx/>
              <a:buFontTx/>
            </a:pPr>
            <a:r>
              <a:rPr lang="zh-CN" altLang="zh-CN" sz="2400" b="1">
                <a:highlight>
                  <a:srgbClr val="FFFF00"/>
                </a:highlight>
                <a:latin typeface="Arial" panose="020b0604020202020204" pitchFamily="34" charset="0"/>
                <a:ea typeface="微软雅黑" panose="020b0503020204020204" charset="-122"/>
                <a:sym typeface="Arial" panose="020b0604020202020204" pitchFamily="34" charset="0"/>
              </a:rPr>
              <a:t>（特别提醒：选项中有这些词一般情况下是错误的，但要结合具体的语境</a:t>
            </a:r>
            <a:r>
              <a:rPr lang="zh-CN" altLang="en-US" sz="2400" b="1">
                <a:highlight>
                  <a:srgbClr val="FFFF00"/>
                </a:highlight>
                <a:latin typeface="Arial" panose="020b0604020202020204" pitchFamily="34" charset="0"/>
                <a:ea typeface="微软雅黑" panose="020b0503020204020204" charset="-122"/>
                <a:sym typeface="Arial" panose="020b0604020202020204" pitchFamily="34" charset="0"/>
              </a:rPr>
              <a:t>）</a:t>
            </a:r>
            <a:endParaRPr lang="en-US" altLang="zh-CN" sz="2400" b="1">
              <a:highlight>
                <a:srgbClr val="FFFF00"/>
              </a:highlight>
              <a:latin typeface="Arial" panose="020b0604020202020204" pitchFamily="34" charset="0"/>
              <a:ea typeface="微软雅黑" panose="020b0503020204020204" charset="-122"/>
              <a:sym typeface="Arial" panose="020b0604020202020204" pitchFamily="34" charset="0"/>
            </a:endParaRPr>
          </a:p>
          <a:p>
            <a:pPr lvl="0" indent="457200" algn="just" fontAlgn="auto">
              <a:lnSpc>
                <a:spcPct val="150000"/>
              </a:lnSpc>
              <a:buClrTx/>
              <a:buSzTx/>
              <a:buFontTx/>
            </a:pPr>
            <a:r>
              <a:rPr lang="zh-CN" altLang="zh-CN" sz="2400" b="1">
                <a:latin typeface="Arial" panose="020b0604020202020204" pitchFamily="34" charset="0"/>
                <a:ea typeface="微软雅黑" panose="020b0503020204020204" charset="-122"/>
                <a:sym typeface="Arial" panose="020b0604020202020204" pitchFamily="34" charset="0"/>
              </a:rPr>
              <a:t>比如：鸦片战争后中国</a:t>
            </a: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开始</a:t>
            </a:r>
            <a:r>
              <a:rPr lang="zh-CN" altLang="zh-CN" sz="2400" b="1">
                <a:latin typeface="Arial" panose="020b0604020202020204" pitchFamily="34" charset="0"/>
                <a:ea typeface="微软雅黑" panose="020b0503020204020204" charset="-122"/>
                <a:sym typeface="Arial" panose="020b0604020202020204" pitchFamily="34" charset="0"/>
              </a:rPr>
              <a:t>沦为半殖民地半封建社会</a:t>
            </a:r>
            <a:r>
              <a:rPr lang="zh-CN" altLang="en-US" sz="2400" b="1">
                <a:latin typeface="Arial" panose="020b0604020202020204" pitchFamily="34" charset="0"/>
                <a:ea typeface="微软雅黑" panose="020b0503020204020204" charset="-122"/>
                <a:sym typeface="Arial" panose="020b0604020202020204" pitchFamily="34" charset="0"/>
              </a:rPr>
              <a:t>；</a:t>
            </a:r>
            <a:r>
              <a:rPr lang="en-US" altLang="zh-CN" sz="2400" b="1">
                <a:latin typeface="Arial" panose="020b0604020202020204" pitchFamily="34" charset="0"/>
                <a:ea typeface="微软雅黑" panose="020b0503020204020204" charset="-122"/>
                <a:sym typeface="Arial" panose="020b0604020202020204" pitchFamily="34" charset="0"/>
              </a:rPr>
              <a:t>1950-1952</a:t>
            </a:r>
            <a:r>
              <a:rPr lang="zh-CN" altLang="en-US" sz="2400" b="1">
                <a:latin typeface="Arial" panose="020b0604020202020204" pitchFamily="34" charset="0"/>
                <a:ea typeface="微软雅黑" panose="020b0503020204020204" charset="-122"/>
                <a:sym typeface="Arial" panose="020b0604020202020204" pitchFamily="34" charset="0"/>
              </a:rPr>
              <a:t>土地改革使在中国延续了两千多年的封建土地所有制被</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彻底</a:t>
            </a:r>
            <a:r>
              <a:rPr lang="zh-CN" altLang="en-US" sz="2400" b="1">
                <a:latin typeface="Arial" panose="020b0604020202020204" pitchFamily="34" charset="0"/>
                <a:ea typeface="微软雅黑" panose="020b0503020204020204" charset="-122"/>
                <a:sym typeface="Arial" panose="020b0604020202020204" pitchFamily="34" charset="0"/>
              </a:rPr>
              <a:t>废除</a:t>
            </a:r>
            <a:r>
              <a:rPr lang="zh-CN" altLang="zh-CN" sz="2400" b="1">
                <a:latin typeface="Arial" panose="020b0604020202020204" pitchFamily="34" charset="0"/>
                <a:ea typeface="微软雅黑" panose="020b0503020204020204" charset="-122"/>
                <a:sym typeface="Arial" panose="020b0604020202020204" pitchFamily="34" charset="0"/>
              </a:rPr>
              <a:t>。同学们可以自己积累、补充</a:t>
            </a:r>
            <a:r>
              <a:rPr lang="zh-CN" altLang="en-US" sz="2400" b="1">
                <a:latin typeface="Arial" panose="020b0604020202020204" pitchFamily="34" charset="0"/>
                <a:ea typeface="微软雅黑" panose="020b0503020204020204" charset="-122"/>
                <a:sym typeface="Arial" panose="020b0604020202020204" pitchFamily="34" charset="0"/>
              </a:rPr>
              <a:t>。</a:t>
            </a:r>
            <a:endParaRPr lang="zh-CN" altLang="zh-CN" sz="2400" b="1">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anim calcmode="lin" valueType="num">
                                      <p:cBhvr additive="base">
                                        <p:cTn id="13"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4" end="4"/>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anim calcmode="lin" valueType="num">
                                      <p:cBhvr additive="base">
                                        <p:cTn id="1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图形" title=""/>
          <p:cNvSpPr/>
          <p:nvPr>
            <p:custDataLst>
              <p:tags r:id="rId3"/>
            </p:custDataLst>
          </p:nvPr>
        </p:nvSpPr>
        <p:spPr>
          <a:xfrm flipH="1" flipV="1">
            <a:off x="0" y="0"/>
            <a:ext cx="12192635" cy="6858000"/>
          </a:xfrm>
          <a:prstGeom prst="rect">
            <a:avLst/>
          </a:prstGeom>
          <a:gradFill>
            <a:gsLst>
              <a:gs pos="100000">
                <a:srgbClr val="F5F3FE"/>
              </a:gs>
              <a:gs pos="0">
                <a:srgbClr val="F5F3F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cs typeface="思源黑体 CN Light" panose="020b0200000000000000" charset="-122"/>
              <a:sym typeface="Arial" panose="020b0604020202020204" pitchFamily="34" charset="0"/>
            </a:endParaRPr>
          </a:p>
        </p:txBody>
      </p:sp>
      <p:sp>
        <p:nvSpPr>
          <p:cNvPr id="48" name="图形" title=""/>
          <p:cNvSpPr/>
          <p:nvPr>
            <p:custDataLst>
              <p:tags r:id="rId4"/>
            </p:custDataLst>
          </p:nvPr>
        </p:nvSpPr>
        <p:spPr>
          <a:xfrm>
            <a:off x="167005" y="6188710"/>
            <a:ext cx="397510" cy="397510"/>
          </a:xfrm>
          <a:prstGeom prst="plaque">
            <a:avLst>
              <a:gd name="adj" fmla="val 50000"/>
            </a:avLst>
          </a:prstGeom>
          <a:solidFill>
            <a:srgbClr val="9668E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ID" sz="2000">
              <a:solidFill>
                <a:srgbClr val="F53E11"/>
              </a:solidFill>
              <a:latin typeface="Arial" panose="020b0604020202020204" pitchFamily="34" charset="0"/>
              <a:ea typeface="微软雅黑" panose="020b0503020204020204" charset="-122"/>
              <a:cs typeface="思源黑体 CN Light" panose="020b0200000000000000" charset="-122"/>
              <a:sym typeface="Arial" panose="020b0604020202020204" pitchFamily="34" charset="0"/>
            </a:endParaRPr>
          </a:p>
        </p:txBody>
      </p:sp>
      <p:sp>
        <p:nvSpPr>
          <p:cNvPr id="26" name="图形" title=""/>
          <p:cNvSpPr/>
          <p:nvPr>
            <p:custDataLst>
              <p:tags r:id="rId5"/>
            </p:custDataLst>
          </p:nvPr>
        </p:nvSpPr>
        <p:spPr>
          <a:xfrm>
            <a:off x="11218545" y="2769235"/>
            <a:ext cx="263525" cy="263525"/>
          </a:xfrm>
          <a:prstGeom prst="plaque">
            <a:avLst>
              <a:gd name="adj" fmla="val 50000"/>
            </a:avLst>
          </a:prstGeom>
          <a:solidFill>
            <a:srgbClr val="9CD7F8"/>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ID" sz="2000">
              <a:solidFill>
                <a:srgbClr val="F53E11"/>
              </a:solidFill>
              <a:latin typeface="Arial" panose="020b0604020202020204" pitchFamily="34" charset="0"/>
              <a:ea typeface="微软雅黑" panose="020b0503020204020204" charset="-122"/>
              <a:cs typeface="思源黑体 CN Light" panose="020b0200000000000000" charset="-122"/>
              <a:sym typeface="Arial" panose="020b0604020202020204" pitchFamily="34" charset="0"/>
            </a:endParaRPr>
          </a:p>
        </p:txBody>
      </p:sp>
      <p:grpSp>
        <p:nvGrpSpPr>
          <p:cNvPr id="27" name="图形" title=""/>
          <p:cNvGrpSpPr/>
          <p:nvPr>
            <p:custDataLst>
              <p:tags r:id="rId6"/>
            </p:custDataLst>
          </p:nvPr>
        </p:nvGrpSpPr>
        <p:grpSpPr>
          <a:xfrm>
            <a:off x="11064875" y="6072505"/>
            <a:ext cx="507365" cy="115570"/>
            <a:chOff x="9270" y="2823"/>
            <a:chExt cx="799" cy="182"/>
          </a:xfrm>
          <a:solidFill>
            <a:srgbClr val="A482EA"/>
          </a:solidFill>
        </p:grpSpPr>
        <p:sp>
          <p:nvSpPr>
            <p:cNvPr id="71" name="图形"/>
            <p:cNvSpPr/>
            <p:nvPr>
              <p:custDataLst>
                <p:tags r:id="rId7"/>
              </p:custDataLst>
            </p:nvPr>
          </p:nvSpPr>
          <p:spPr>
            <a:xfrm>
              <a:off x="9270" y="2823"/>
              <a:ext cx="183" cy="18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Arial" panose="020b0604020202020204" pitchFamily="34" charset="0"/>
                <a:ea typeface="微软雅黑" panose="020b0503020204020204" charset="-122"/>
                <a:cs typeface="思源黑体 CN Light" panose="020b0200000000000000" charset="-122"/>
                <a:sym typeface="Arial" panose="020b0604020202020204" pitchFamily="34" charset="0"/>
              </a:endParaRPr>
            </a:p>
          </p:txBody>
        </p:sp>
        <p:sp>
          <p:nvSpPr>
            <p:cNvPr id="72" name="图形"/>
            <p:cNvSpPr/>
            <p:nvPr>
              <p:custDataLst>
                <p:tags r:id="rId8"/>
              </p:custDataLst>
            </p:nvPr>
          </p:nvSpPr>
          <p:spPr>
            <a:xfrm>
              <a:off x="9578" y="2823"/>
              <a:ext cx="183" cy="18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Arial" panose="020b0604020202020204" pitchFamily="34" charset="0"/>
                <a:ea typeface="微软雅黑" panose="020b0503020204020204" charset="-122"/>
                <a:cs typeface="思源黑体 CN Light" panose="020b0200000000000000" charset="-122"/>
                <a:sym typeface="Arial" panose="020b0604020202020204" pitchFamily="34" charset="0"/>
              </a:endParaRPr>
            </a:p>
          </p:txBody>
        </p:sp>
        <p:sp>
          <p:nvSpPr>
            <p:cNvPr id="65" name="图形"/>
            <p:cNvSpPr/>
            <p:nvPr>
              <p:custDataLst>
                <p:tags r:id="rId9"/>
              </p:custDataLst>
            </p:nvPr>
          </p:nvSpPr>
          <p:spPr>
            <a:xfrm>
              <a:off x="9887" y="2823"/>
              <a:ext cx="183" cy="1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思源黑体 CN Light" panose="020b0200000000000000" charset="-122"/>
                <a:sym typeface="Arial" panose="020b0604020202020204" pitchFamily="34" charset="0"/>
              </a:endParaRPr>
            </a:p>
          </p:txBody>
        </p:sp>
      </p:grpSp>
      <p:sp>
        <p:nvSpPr>
          <p:cNvPr id="8" name="矩形 7" title=""/>
          <p:cNvSpPr/>
          <p:nvPr>
            <p:custDataLst>
              <p:tags r:id="rId10"/>
            </p:custDataLst>
          </p:nvPr>
        </p:nvSpPr>
        <p:spPr>
          <a:xfrm>
            <a:off x="6409055" y="4331335"/>
            <a:ext cx="3591560" cy="387985"/>
          </a:xfrm>
          <a:prstGeom prst="rect">
            <a:avLst/>
          </a:prstGeom>
        </p:spPr>
        <p:txBody>
          <a:bodyPr wrap="square" lIns="0" tIns="0" rIns="0" bIns="0">
            <a:noAutofit/>
          </a:bodyPr>
          <a:lstStyle/>
          <a:p>
            <a:pPr>
              <a:lnSpc>
                <a:spcPct val="120000"/>
              </a:lnSpc>
            </a:pPr>
            <a:endParaRPr lang="zh-CN" altLang="en-US" sz="160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grpSp>
        <p:nvGrpSpPr>
          <p:cNvPr id="36" name="组合 35" title=""/>
          <p:cNvGrpSpPr/>
          <p:nvPr>
            <p:custDataLst>
              <p:tags r:id="rId11"/>
            </p:custDataLst>
          </p:nvPr>
        </p:nvGrpSpPr>
        <p:grpSpPr>
          <a:xfrm>
            <a:off x="4041775" y="1391920"/>
            <a:ext cx="7884795" cy="4112895"/>
            <a:chOff x="3857625" y="1682616"/>
            <a:chExt cx="7672705" cy="4112895"/>
          </a:xfrm>
          <a:effectLst/>
        </p:grpSpPr>
        <p:sp>
          <p:nvSpPr>
            <p:cNvPr id="37" name="圆角矩形 36"/>
            <p:cNvSpPr/>
            <p:nvPr>
              <p:custDataLst>
                <p:tags r:id="rId12"/>
              </p:custDataLst>
            </p:nvPr>
          </p:nvSpPr>
          <p:spPr>
            <a:xfrm>
              <a:off x="3857625" y="1682616"/>
              <a:ext cx="7672705" cy="4112895"/>
            </a:xfrm>
            <a:prstGeom prst="roundRect">
              <a:avLst>
                <a:gd name="adj" fmla="val 14905"/>
              </a:avLst>
            </a:prstGeom>
            <a:gradFill flip="none" rotWithShape="1">
              <a:gsLst>
                <a:gs pos="16000">
                  <a:schemeClr val="bg1"/>
                </a:gs>
                <a:gs pos="100000">
                  <a:srgbClr val="F9FBF8"/>
                </a:gs>
              </a:gsLst>
              <a:lin ang="2700000" scaled="1"/>
            </a:gradFill>
            <a:ln>
              <a:noFill/>
            </a:ln>
            <a:effectLst>
              <a:outerShdw blurRad="50800" dist="38100" dir="2700000" algn="tl" rotWithShape="0">
                <a:srgbClr val="DAE7D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矩形 39"/>
            <p:cNvSpPr/>
            <p:nvPr>
              <p:custDataLst>
                <p:tags r:id="rId13"/>
              </p:custDataLst>
            </p:nvPr>
          </p:nvSpPr>
          <p:spPr>
            <a:xfrm>
              <a:off x="4497132" y="4582638"/>
              <a:ext cx="3591724" cy="387798"/>
            </a:xfrm>
            <a:prstGeom prst="rect">
              <a:avLst/>
            </a:prstGeom>
          </p:spPr>
          <p:txBody>
            <a:bodyPr wrap="square" lIns="0" tIns="0" rIns="0" bIns="0">
              <a:noAutofit/>
            </a:bodyPr>
            <a:lstStyle/>
            <a:p>
              <a:pPr>
                <a:lnSpc>
                  <a:spcPct val="120000"/>
                </a:lnSpc>
              </a:pPr>
              <a:endParaRPr lang="zh-CN" altLang="en-US" sz="160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grpSp>
      <p:sp>
        <p:nvSpPr>
          <p:cNvPr id="58" name="文本框 57" title=""/>
          <p:cNvSpPr txBox="1"/>
          <p:nvPr>
            <p:custDataLst>
              <p:tags r:id="rId14"/>
            </p:custDataLst>
          </p:nvPr>
        </p:nvSpPr>
        <p:spPr>
          <a:xfrm>
            <a:off x="5008880" y="3152775"/>
            <a:ext cx="6695440" cy="1885950"/>
          </a:xfrm>
          <a:prstGeom prst="rect">
            <a:avLst/>
          </a:prstGeom>
          <a:noFill/>
        </p:spPr>
        <p:txBody>
          <a:bodyPr wrap="square" rtlCol="0">
            <a:noAutofit/>
          </a:bodyPr>
          <a:lstStyle/>
          <a:p>
            <a:pPr>
              <a:lnSpc>
                <a:spcPts val="3300"/>
              </a:lnSpc>
            </a:pPr>
            <a:r>
              <a:rPr lang="zh-CN" altLang="en-US" sz="2400" b="1">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一 </a:t>
            </a:r>
            <a:r>
              <a:rPr lang="zh-CN" altLang="zh-CN" sz="2400" b="1" kern="1200">
                <a:solidFill>
                  <a:schemeClr val="accent2"/>
                </a:solidFill>
                <a:effectLst/>
                <a:latin typeface="微软雅黑" panose="020b0503020204020204" charset="-122"/>
                <a:ea typeface="微软雅黑" panose="020b0503020204020204" charset="-122"/>
                <a:cs typeface="Times New Roman" panose="02020603050405020304" pitchFamily="18" charset="0"/>
              </a:rPr>
              <a:t>三审题干</a:t>
            </a:r>
            <a:endParaRPr lang="zh-CN" altLang="zh-CN" sz="2400" b="1">
              <a:solidFill>
                <a:schemeClr val="accent2"/>
              </a:solidFill>
              <a:effectLst/>
              <a:latin typeface="微软雅黑" panose="020b0503020204020204" charset="-122"/>
              <a:ea typeface="微软雅黑" panose="020b0503020204020204" charset="-122"/>
              <a:cs typeface="宋体" panose="02010600030101010101" pitchFamily="2" charset="-122"/>
            </a:endParaRPr>
          </a:p>
          <a:p>
            <a:pPr algn="l" fontAlgn="auto">
              <a:lnSpc>
                <a:spcPts val="3300"/>
              </a:lnSpc>
              <a:buClrTx/>
              <a:buSzTx/>
              <a:buFontTx/>
            </a:pPr>
            <a:r>
              <a:rPr lang="zh-CN" altLang="en-US" sz="2400" b="1">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二 </a:t>
            </a:r>
            <a:r>
              <a:rPr lang="zh-CN" altLang="zh-CN" sz="2400" b="1">
                <a:solidFill>
                  <a:schemeClr val="accent2"/>
                </a:solidFill>
                <a:effectLst/>
                <a:latin typeface="微软雅黑" panose="020b0503020204020204" charset="-122"/>
                <a:ea typeface="微软雅黑" panose="020b0503020204020204" charset="-122"/>
                <a:cs typeface="Times New Roman" panose="02020603050405020304" pitchFamily="18" charset="0"/>
              </a:rPr>
              <a:t>四辨选项</a:t>
            </a:r>
            <a:endParaRPr lang="en-US" altLang="zh-CN" sz="2400" b="1">
              <a:solidFill>
                <a:schemeClr val="accent2"/>
              </a:solidFill>
              <a:effectLst/>
              <a:latin typeface="微软雅黑" panose="020b0503020204020204" charset="-122"/>
              <a:ea typeface="微软雅黑" panose="020b0503020204020204" charset="-122"/>
              <a:cs typeface="Times New Roman" panose="02020603050405020304" pitchFamily="18" charset="0"/>
              <a:sym typeface="Arial" panose="020b0604020202020204" pitchFamily="34" charset="0"/>
            </a:endParaRPr>
          </a:p>
          <a:p>
            <a:pPr algn="l" fontAlgn="auto">
              <a:lnSpc>
                <a:spcPts val="3300"/>
              </a:lnSpc>
              <a:buClrTx/>
              <a:buSzTx/>
              <a:buFontTx/>
            </a:pPr>
            <a:r>
              <a:rPr lang="zh-CN" altLang="en-US" sz="2400" b="1">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三 </a:t>
            </a:r>
            <a:r>
              <a:rPr lang="zh-CN" altLang="zh-CN" sz="2400" b="1">
                <a:solidFill>
                  <a:schemeClr val="accent2"/>
                </a:solidFill>
                <a:effectLst/>
                <a:latin typeface="微软雅黑" panose="020b0503020204020204" charset="-122"/>
                <a:ea typeface="微软雅黑" panose="020b0503020204020204" charset="-122"/>
                <a:cs typeface="Times New Roman" panose="02020603050405020304" pitchFamily="18" charset="0"/>
              </a:rPr>
              <a:t>遵循六原则</a:t>
            </a:r>
            <a:endParaRPr lang="zh-CN" altLang="en-US" sz="2400" b="1">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fontAlgn="auto">
              <a:lnSpc>
                <a:spcPts val="3300"/>
              </a:lnSpc>
              <a:buClrTx/>
              <a:buSzTx/>
              <a:buFontTx/>
            </a:pPr>
            <a:r>
              <a:rPr lang="zh-CN" altLang="en-US" sz="2400" b="1">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四 </a:t>
            </a:r>
            <a:r>
              <a:rPr lang="zh-CN" altLang="en-US" sz="2400" b="1">
                <a:solidFill>
                  <a:schemeClr val="accent2"/>
                </a:solidFill>
                <a:latin typeface="微软雅黑" panose="020b0503020204020204" charset="-122"/>
                <a:ea typeface="微软雅黑" panose="020b0503020204020204" charset="-122"/>
                <a:sym typeface="Arial" panose="020b0604020202020204" pitchFamily="34" charset="0"/>
              </a:rPr>
              <a:t>综合应用</a:t>
            </a:r>
            <a:endParaRPr lang="zh-CN" altLang="en-US" sz="2400" b="1">
              <a:solidFill>
                <a:schemeClr val="accent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59" name="组合 58" title=""/>
          <p:cNvGrpSpPr/>
          <p:nvPr>
            <p:custDataLst>
              <p:tags r:id="rId15"/>
            </p:custDataLst>
          </p:nvPr>
        </p:nvGrpSpPr>
        <p:grpSpPr>
          <a:xfrm rot="16200000">
            <a:off x="4494176" y="3223833"/>
            <a:ext cx="454025" cy="454025"/>
            <a:chOff x="5869021" y="5872413"/>
            <a:chExt cx="453958" cy="453958"/>
          </a:xfrm>
        </p:grpSpPr>
        <p:sp>
          <p:nvSpPr>
            <p:cNvPr id="60" name="矩形 59"/>
            <p:cNvSpPr/>
            <p:nvPr>
              <p:custDataLst>
                <p:tags r:id="rId16"/>
              </p:custDataLst>
            </p:nvPr>
          </p:nvSpPr>
          <p:spPr>
            <a:xfrm>
              <a:off x="5869021" y="5872413"/>
              <a:ext cx="453958" cy="4539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1" name="箭头: V 形 31"/>
            <p:cNvSpPr/>
            <p:nvPr>
              <p:custDataLst>
                <p:tags r:id="rId17"/>
              </p:custDataLst>
            </p:nvPr>
          </p:nvSpPr>
          <p:spPr>
            <a:xfrm rot="5400000">
              <a:off x="5997358" y="5972932"/>
              <a:ext cx="197284" cy="252920"/>
            </a:xfrm>
            <a:prstGeom prst="chevron">
              <a:avLst>
                <a:gd name="adj" fmla="val 7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1" name="组合 40" title=""/>
          <p:cNvGrpSpPr/>
          <p:nvPr>
            <p:custDataLst>
              <p:tags r:id="rId18"/>
            </p:custDataLst>
          </p:nvPr>
        </p:nvGrpSpPr>
        <p:grpSpPr>
          <a:xfrm>
            <a:off x="228600" y="169545"/>
            <a:ext cx="3739515" cy="5902325"/>
            <a:chOff x="11869" y="1211"/>
            <a:chExt cx="5089" cy="8149"/>
          </a:xfrm>
        </p:grpSpPr>
        <p:sp>
          <p:nvSpPr>
            <p:cNvPr id="42" name="矩形: 圆角 17"/>
            <p:cNvSpPr/>
            <p:nvPr>
              <p:custDataLst>
                <p:tags r:id="rId19"/>
              </p:custDataLst>
            </p:nvPr>
          </p:nvSpPr>
          <p:spPr>
            <a:xfrm rot="5400000">
              <a:off x="10877" y="2878"/>
              <a:ext cx="7748" cy="4415"/>
            </a:xfrm>
            <a:prstGeom prst="roundRect">
              <a:avLst>
                <a:gd name="adj" fmla="val 50000"/>
              </a:avLst>
            </a:prstGeom>
            <a:noFill/>
            <a:ln>
              <a:solidFill>
                <a:srgbClr val="6A54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 name="矩形: 圆角 15"/>
            <p:cNvSpPr/>
            <p:nvPr>
              <p:custDataLst>
                <p:tags r:id="rId20"/>
              </p:custDataLst>
            </p:nvPr>
          </p:nvSpPr>
          <p:spPr>
            <a:xfrm rot="5400000">
              <a:off x="10202" y="3279"/>
              <a:ext cx="7748" cy="4415"/>
            </a:xfrm>
            <a:prstGeom prst="roundRect">
              <a:avLst>
                <a:gd name="adj" fmla="val 50000"/>
              </a:avLst>
            </a:prstGeom>
            <a:blipFill dpi="0" rotWithShape="0">
              <a:blip r:embed="rId21"/>
              <a:stretch>
                <a:fillRect l="-80000" t="-5000" r="-52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sp>
        <p:nvSpPr>
          <p:cNvPr id="4" name="文本框 3" title=""/>
          <p:cNvSpPr txBox="1"/>
          <p:nvPr>
            <p:custDataLst>
              <p:tags r:id="rId22"/>
            </p:custDataLst>
          </p:nvPr>
        </p:nvSpPr>
        <p:spPr>
          <a:xfrm>
            <a:off x="5177155" y="1855470"/>
            <a:ext cx="5114290" cy="473271"/>
          </a:xfrm>
          <a:prstGeom prst="rect">
            <a:avLst/>
          </a:prstGeom>
          <a:noFill/>
        </p:spPr>
        <p:txBody>
          <a:bodyPr wrap="square" lIns="0" tIns="0" rIns="0" bIns="0" rtlCol="0">
            <a:spAutoFit/>
          </a:bodyPr>
          <a:lstStyle/>
          <a:p>
            <a:pPr algn="just">
              <a:lnSpc>
                <a:spcPct val="120000"/>
              </a:lnSpc>
            </a:pPr>
            <a:r>
              <a:rPr lang="en-US" altLang="zh-CN" sz="2800" b="1">
                <a:solidFill>
                  <a:srgbClr val="AC39FF"/>
                </a:solidFill>
                <a:latin typeface="Arial" panose="020b0604020202020204" pitchFamily="34" charset="0"/>
                <a:ea typeface="微软雅黑" panose="020b0503020204020204" charset="-122"/>
                <a:sym typeface="Arial" panose="020b0604020202020204" pitchFamily="34" charset="0"/>
              </a:rPr>
              <a:t>03 </a:t>
            </a:r>
            <a:r>
              <a:rPr lang="zh-CN" altLang="en-US" sz="2800" b="1">
                <a:solidFill>
                  <a:srgbClr val="AC39FF"/>
                </a:solidFill>
                <a:latin typeface="Arial" panose="020b0604020202020204" pitchFamily="34" charset="0"/>
                <a:ea typeface="微软雅黑" panose="020b0503020204020204" charset="-122"/>
                <a:sym typeface="Arial" panose="020b0604020202020204" pitchFamily="34" charset="0"/>
              </a:rPr>
              <a:t>技巧精讲</a:t>
            </a:r>
            <a:r>
              <a:rPr lang="en-US" altLang="zh-CN" sz="2800" b="1">
                <a:solidFill>
                  <a:srgbClr val="AC39FF"/>
                </a:solidFill>
                <a:latin typeface="Arial" panose="020b0604020202020204" pitchFamily="34" charset="0"/>
                <a:ea typeface="微软雅黑" panose="020b0503020204020204" charset="-122"/>
                <a:sym typeface="Arial" panose="020b0604020202020204" pitchFamily="34" charset="0"/>
              </a:rPr>
              <a:t>·</a:t>
            </a:r>
            <a:r>
              <a:rPr lang="zh-CN" altLang="en-US" sz="2800" b="1">
                <a:solidFill>
                  <a:srgbClr val="AC39FF"/>
                </a:solidFill>
                <a:latin typeface="Arial" panose="020b0604020202020204" pitchFamily="34" charset="0"/>
                <a:ea typeface="微软雅黑" panose="020b0503020204020204" charset="-122"/>
                <a:sym typeface="Arial" panose="020b0604020202020204" pitchFamily="34" charset="0"/>
              </a:rPr>
              <a:t>核心突破</a:t>
            </a:r>
            <a:endParaRPr lang="zh-CN" altLang="en-US" sz="2800" b="1">
              <a:solidFill>
                <a:srgbClr val="AC39FF"/>
              </a:solidFill>
              <a:latin typeface="Arial" panose="020b0604020202020204" pitchFamily="34" charset="0"/>
              <a:ea typeface="微软雅黑" panose="020b0503020204020204" charset="-122"/>
              <a:sym typeface="Arial" panose="020b0604020202020204" pitchFamily="34" charset="0"/>
            </a:endParaRPr>
          </a:p>
        </p:txBody>
      </p:sp>
      <p:sp>
        <p:nvSpPr>
          <p:cNvPr id="3" name="chevron_225598" title=""/>
          <p:cNvSpPr/>
          <p:nvPr>
            <p:custDataLst>
              <p:tags r:id="rId23"/>
            </p:custDataLst>
          </p:nvPr>
        </p:nvSpPr>
        <p:spPr>
          <a:xfrm rot="10800000">
            <a:off x="4292600" y="1914525"/>
            <a:ext cx="560705" cy="457200"/>
          </a:xfrm>
          <a:custGeom>
            <a:gdLst>
              <a:gd name="connsiteX0" fmla="*/ 148077 w 558218"/>
              <a:gd name="connsiteY0" fmla="*/ 479905 h 606722"/>
              <a:gd name="connsiteX1" fmla="*/ 164347 w 558218"/>
              <a:gd name="connsiteY1" fmla="*/ 485240 h 606722"/>
              <a:gd name="connsiteX2" fmla="*/ 168170 w 558218"/>
              <a:gd name="connsiteY2" fmla="*/ 492886 h 606722"/>
              <a:gd name="connsiteX3" fmla="*/ 162746 w 558218"/>
              <a:gd name="connsiteY3" fmla="*/ 509156 h 606722"/>
              <a:gd name="connsiteX4" fmla="*/ 157323 w 558218"/>
              <a:gd name="connsiteY4" fmla="*/ 510401 h 606722"/>
              <a:gd name="connsiteX5" fmla="*/ 146566 w 558218"/>
              <a:gd name="connsiteY5" fmla="*/ 503733 h 606722"/>
              <a:gd name="connsiteX6" fmla="*/ 142743 w 558218"/>
              <a:gd name="connsiteY6" fmla="*/ 496087 h 606722"/>
              <a:gd name="connsiteX7" fmla="*/ 148077 w 558218"/>
              <a:gd name="connsiteY7" fmla="*/ 479905 h 606722"/>
              <a:gd name="connsiteX8" fmla="*/ 53885 w 558218"/>
              <a:gd name="connsiteY8" fmla="*/ 292552 h 606722"/>
              <a:gd name="connsiteX9" fmla="*/ 70089 w 558218"/>
              <a:gd name="connsiteY9" fmla="*/ 297886 h 606722"/>
              <a:gd name="connsiteX10" fmla="*/ 144878 w 558218"/>
              <a:gd name="connsiteY10" fmla="*/ 446598 h 606722"/>
              <a:gd name="connsiteX11" fmla="*/ 139536 w 558218"/>
              <a:gd name="connsiteY11" fmla="*/ 462865 h 606722"/>
              <a:gd name="connsiteX12" fmla="*/ 134105 w 558218"/>
              <a:gd name="connsiteY12" fmla="*/ 464109 h 606722"/>
              <a:gd name="connsiteX13" fmla="*/ 123243 w 558218"/>
              <a:gd name="connsiteY13" fmla="*/ 457442 h 606722"/>
              <a:gd name="connsiteX14" fmla="*/ 48453 w 558218"/>
              <a:gd name="connsiteY14" fmla="*/ 308730 h 606722"/>
              <a:gd name="connsiteX15" fmla="*/ 53885 w 558218"/>
              <a:gd name="connsiteY15" fmla="*/ 292552 h 606722"/>
              <a:gd name="connsiteX16" fmla="*/ 395055 w 558218"/>
              <a:gd name="connsiteY16" fmla="*/ 24173 h 606722"/>
              <a:gd name="connsiteX17" fmla="*/ 254619 w 558218"/>
              <a:gd name="connsiteY17" fmla="*/ 303317 h 606722"/>
              <a:gd name="connsiteX18" fmla="*/ 395055 w 558218"/>
              <a:gd name="connsiteY18" fmla="*/ 582549 h 606722"/>
              <a:gd name="connsiteX19" fmla="*/ 526503 w 558218"/>
              <a:gd name="connsiteY19" fmla="*/ 582549 h 606722"/>
              <a:gd name="connsiteX20" fmla="*/ 388825 w 558218"/>
              <a:gd name="connsiteY20" fmla="*/ 308738 h 606722"/>
              <a:gd name="connsiteX21" fmla="*/ 388825 w 558218"/>
              <a:gd name="connsiteY21" fmla="*/ 297895 h 606722"/>
              <a:gd name="connsiteX22" fmla="*/ 526503 w 558218"/>
              <a:gd name="connsiteY22" fmla="*/ 24173 h 606722"/>
              <a:gd name="connsiteX23" fmla="*/ 166035 w 558218"/>
              <a:gd name="connsiteY23" fmla="*/ 24173 h 606722"/>
              <a:gd name="connsiteX24" fmla="*/ 25658 w 558218"/>
              <a:gd name="connsiteY24" fmla="*/ 303317 h 606722"/>
              <a:gd name="connsiteX25" fmla="*/ 166035 w 558218"/>
              <a:gd name="connsiteY25" fmla="*/ 582549 h 606722"/>
              <a:gd name="connsiteX26" fmla="*/ 297511 w 558218"/>
              <a:gd name="connsiteY26" fmla="*/ 582549 h 606722"/>
              <a:gd name="connsiteX27" fmla="*/ 159804 w 558218"/>
              <a:gd name="connsiteY27" fmla="*/ 308738 h 606722"/>
              <a:gd name="connsiteX28" fmla="*/ 159804 w 558218"/>
              <a:gd name="connsiteY28" fmla="*/ 297895 h 606722"/>
              <a:gd name="connsiteX29" fmla="*/ 297511 w 558218"/>
              <a:gd name="connsiteY29" fmla="*/ 24173 h 606722"/>
              <a:gd name="connsiteX30" fmla="*/ 387580 w 558218"/>
              <a:gd name="connsiteY30" fmla="*/ 0 h 606722"/>
              <a:gd name="connsiteX31" fmla="*/ 546082 w 558218"/>
              <a:gd name="connsiteY31" fmla="*/ 0 h 606722"/>
              <a:gd name="connsiteX32" fmla="*/ 556405 w 558218"/>
              <a:gd name="connsiteY32" fmla="*/ 5777 h 606722"/>
              <a:gd name="connsiteX33" fmla="*/ 556939 w 558218"/>
              <a:gd name="connsiteY33" fmla="*/ 17508 h 606722"/>
              <a:gd name="connsiteX34" fmla="*/ 413210 w 558218"/>
              <a:gd name="connsiteY34" fmla="*/ 303317 h 606722"/>
              <a:gd name="connsiteX35" fmla="*/ 556939 w 558218"/>
              <a:gd name="connsiteY35" fmla="*/ 589214 h 606722"/>
              <a:gd name="connsiteX36" fmla="*/ 556405 w 558218"/>
              <a:gd name="connsiteY36" fmla="*/ 600945 h 606722"/>
              <a:gd name="connsiteX37" fmla="*/ 546082 w 558218"/>
              <a:gd name="connsiteY37" fmla="*/ 606722 h 606722"/>
              <a:gd name="connsiteX38" fmla="*/ 387580 w 558218"/>
              <a:gd name="connsiteY38" fmla="*/ 606722 h 606722"/>
              <a:gd name="connsiteX39" fmla="*/ 376722 w 558218"/>
              <a:gd name="connsiteY39" fmla="*/ 600057 h 606722"/>
              <a:gd name="connsiteX40" fmla="*/ 230323 w 558218"/>
              <a:gd name="connsiteY40" fmla="*/ 308738 h 606722"/>
              <a:gd name="connsiteX41" fmla="*/ 230323 w 558218"/>
              <a:gd name="connsiteY41" fmla="*/ 297895 h 606722"/>
              <a:gd name="connsiteX42" fmla="*/ 376722 w 558218"/>
              <a:gd name="connsiteY42" fmla="*/ 6665 h 606722"/>
              <a:gd name="connsiteX43" fmla="*/ 387580 w 558218"/>
              <a:gd name="connsiteY43" fmla="*/ 0 h 606722"/>
              <a:gd name="connsiteX44" fmla="*/ 158558 w 558218"/>
              <a:gd name="connsiteY44" fmla="*/ 0 h 606722"/>
              <a:gd name="connsiteX45" fmla="*/ 317094 w 558218"/>
              <a:gd name="connsiteY45" fmla="*/ 0 h 606722"/>
              <a:gd name="connsiteX46" fmla="*/ 327420 w 558218"/>
              <a:gd name="connsiteY46" fmla="*/ 5777 h 606722"/>
              <a:gd name="connsiteX47" fmla="*/ 327954 w 558218"/>
              <a:gd name="connsiteY47" fmla="*/ 17508 h 606722"/>
              <a:gd name="connsiteX48" fmla="*/ 184195 w 558218"/>
              <a:gd name="connsiteY48" fmla="*/ 303317 h 606722"/>
              <a:gd name="connsiteX49" fmla="*/ 327954 w 558218"/>
              <a:gd name="connsiteY49" fmla="*/ 589214 h 606722"/>
              <a:gd name="connsiteX50" fmla="*/ 327420 w 558218"/>
              <a:gd name="connsiteY50" fmla="*/ 600945 h 606722"/>
              <a:gd name="connsiteX51" fmla="*/ 317094 w 558218"/>
              <a:gd name="connsiteY51" fmla="*/ 606722 h 606722"/>
              <a:gd name="connsiteX52" fmla="*/ 158558 w 558218"/>
              <a:gd name="connsiteY52" fmla="*/ 606722 h 606722"/>
              <a:gd name="connsiteX53" fmla="*/ 147698 w 558218"/>
              <a:gd name="connsiteY53" fmla="*/ 600057 h 606722"/>
              <a:gd name="connsiteX54" fmla="*/ 1268 w 558218"/>
              <a:gd name="connsiteY54" fmla="*/ 308738 h 606722"/>
              <a:gd name="connsiteX55" fmla="*/ 1268 w 558218"/>
              <a:gd name="connsiteY55" fmla="*/ 297895 h 606722"/>
              <a:gd name="connsiteX56" fmla="*/ 147698 w 558218"/>
              <a:gd name="connsiteY56" fmla="*/ 6665 h 606722"/>
              <a:gd name="connsiteX57" fmla="*/ 158558 w 558218"/>
              <a:gd name="connsiteY57" fmla="*/ 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58218" h="606722">
                <a:moveTo>
                  <a:pt x="148077" y="479905"/>
                </a:moveTo>
                <a:cubicBezTo>
                  <a:pt x="154034" y="476882"/>
                  <a:pt x="161324" y="479283"/>
                  <a:pt x="164347" y="485240"/>
                </a:cubicBezTo>
                <a:lnTo>
                  <a:pt x="168170" y="492886"/>
                </a:lnTo>
                <a:cubicBezTo>
                  <a:pt x="171192" y="498843"/>
                  <a:pt x="168703" y="506133"/>
                  <a:pt x="162746" y="509156"/>
                </a:cubicBezTo>
                <a:cubicBezTo>
                  <a:pt x="161057" y="510045"/>
                  <a:pt x="159190" y="510401"/>
                  <a:pt x="157323" y="510401"/>
                </a:cubicBezTo>
                <a:cubicBezTo>
                  <a:pt x="152967" y="510401"/>
                  <a:pt x="148700" y="508000"/>
                  <a:pt x="146566" y="503733"/>
                </a:cubicBezTo>
                <a:lnTo>
                  <a:pt x="142743" y="496087"/>
                </a:lnTo>
                <a:cubicBezTo>
                  <a:pt x="139720" y="490130"/>
                  <a:pt x="142121" y="482839"/>
                  <a:pt x="148077" y="479905"/>
                </a:cubicBezTo>
                <a:close/>
                <a:moveTo>
                  <a:pt x="53885" y="292552"/>
                </a:moveTo>
                <a:cubicBezTo>
                  <a:pt x="59850" y="289530"/>
                  <a:pt x="67151" y="291930"/>
                  <a:pt x="70089" y="297886"/>
                </a:cubicBezTo>
                <a:lnTo>
                  <a:pt x="144878" y="446598"/>
                </a:lnTo>
                <a:cubicBezTo>
                  <a:pt x="147905" y="452553"/>
                  <a:pt x="145501" y="459842"/>
                  <a:pt x="139536" y="462865"/>
                </a:cubicBezTo>
                <a:cubicBezTo>
                  <a:pt x="137755" y="463665"/>
                  <a:pt x="135886" y="464109"/>
                  <a:pt x="134105" y="464109"/>
                </a:cubicBezTo>
                <a:cubicBezTo>
                  <a:pt x="129653" y="464109"/>
                  <a:pt x="125379" y="461709"/>
                  <a:pt x="123243" y="457442"/>
                </a:cubicBezTo>
                <a:lnTo>
                  <a:pt x="48453" y="308730"/>
                </a:lnTo>
                <a:cubicBezTo>
                  <a:pt x="45515" y="302775"/>
                  <a:pt x="47919" y="295486"/>
                  <a:pt x="53885" y="292552"/>
                </a:cubicBezTo>
                <a:close/>
                <a:moveTo>
                  <a:pt x="395055" y="24173"/>
                </a:moveTo>
                <a:lnTo>
                  <a:pt x="254619" y="303317"/>
                </a:lnTo>
                <a:lnTo>
                  <a:pt x="395055" y="582549"/>
                </a:lnTo>
                <a:lnTo>
                  <a:pt x="526503" y="582549"/>
                </a:lnTo>
                <a:lnTo>
                  <a:pt x="388825" y="308738"/>
                </a:lnTo>
                <a:cubicBezTo>
                  <a:pt x="387135" y="305361"/>
                  <a:pt x="387135" y="301361"/>
                  <a:pt x="388825" y="297895"/>
                </a:cubicBezTo>
                <a:lnTo>
                  <a:pt x="526503" y="24173"/>
                </a:lnTo>
                <a:close/>
                <a:moveTo>
                  <a:pt x="166035" y="24173"/>
                </a:moveTo>
                <a:lnTo>
                  <a:pt x="25658" y="303317"/>
                </a:lnTo>
                <a:lnTo>
                  <a:pt x="166035" y="582549"/>
                </a:lnTo>
                <a:lnTo>
                  <a:pt x="297511" y="582549"/>
                </a:lnTo>
                <a:lnTo>
                  <a:pt x="159804" y="308738"/>
                </a:lnTo>
                <a:cubicBezTo>
                  <a:pt x="158113" y="305361"/>
                  <a:pt x="158113" y="301361"/>
                  <a:pt x="159804" y="297895"/>
                </a:cubicBezTo>
                <a:lnTo>
                  <a:pt x="297511" y="24173"/>
                </a:lnTo>
                <a:close/>
                <a:moveTo>
                  <a:pt x="387580" y="0"/>
                </a:moveTo>
                <a:lnTo>
                  <a:pt x="546082" y="0"/>
                </a:lnTo>
                <a:cubicBezTo>
                  <a:pt x="550265" y="0"/>
                  <a:pt x="554180" y="2133"/>
                  <a:pt x="556405" y="5777"/>
                </a:cubicBezTo>
                <a:cubicBezTo>
                  <a:pt x="558630" y="9331"/>
                  <a:pt x="558808" y="13775"/>
                  <a:pt x="556939" y="17508"/>
                </a:cubicBezTo>
                <a:lnTo>
                  <a:pt x="413210" y="303317"/>
                </a:lnTo>
                <a:lnTo>
                  <a:pt x="556939" y="589214"/>
                </a:lnTo>
                <a:cubicBezTo>
                  <a:pt x="558808" y="592947"/>
                  <a:pt x="558630" y="597391"/>
                  <a:pt x="556405" y="600945"/>
                </a:cubicBezTo>
                <a:cubicBezTo>
                  <a:pt x="554180" y="604500"/>
                  <a:pt x="550265" y="606722"/>
                  <a:pt x="546082" y="606722"/>
                </a:cubicBezTo>
                <a:lnTo>
                  <a:pt x="387580" y="606722"/>
                </a:lnTo>
                <a:cubicBezTo>
                  <a:pt x="382952" y="606722"/>
                  <a:pt x="378769" y="604145"/>
                  <a:pt x="376722" y="600057"/>
                </a:cubicBezTo>
                <a:lnTo>
                  <a:pt x="230323" y="308738"/>
                </a:lnTo>
                <a:cubicBezTo>
                  <a:pt x="228632" y="305361"/>
                  <a:pt x="228632" y="301361"/>
                  <a:pt x="230323" y="297895"/>
                </a:cubicBezTo>
                <a:lnTo>
                  <a:pt x="376722" y="6665"/>
                </a:lnTo>
                <a:cubicBezTo>
                  <a:pt x="378769" y="2577"/>
                  <a:pt x="382952" y="0"/>
                  <a:pt x="387580" y="0"/>
                </a:cubicBezTo>
                <a:close/>
                <a:moveTo>
                  <a:pt x="158558" y="0"/>
                </a:moveTo>
                <a:lnTo>
                  <a:pt x="317094" y="0"/>
                </a:lnTo>
                <a:cubicBezTo>
                  <a:pt x="321367" y="0"/>
                  <a:pt x="325194" y="2133"/>
                  <a:pt x="327420" y="5777"/>
                </a:cubicBezTo>
                <a:cubicBezTo>
                  <a:pt x="329645" y="9331"/>
                  <a:pt x="329823" y="13775"/>
                  <a:pt x="327954" y="17508"/>
                </a:cubicBezTo>
                <a:lnTo>
                  <a:pt x="184195" y="303317"/>
                </a:lnTo>
                <a:lnTo>
                  <a:pt x="327954" y="589214"/>
                </a:lnTo>
                <a:cubicBezTo>
                  <a:pt x="329823" y="592947"/>
                  <a:pt x="329645" y="597391"/>
                  <a:pt x="327420" y="600945"/>
                </a:cubicBezTo>
                <a:cubicBezTo>
                  <a:pt x="325194" y="604500"/>
                  <a:pt x="321367" y="606722"/>
                  <a:pt x="317094" y="606722"/>
                </a:cubicBezTo>
                <a:lnTo>
                  <a:pt x="158558" y="606722"/>
                </a:lnTo>
                <a:cubicBezTo>
                  <a:pt x="153929" y="606722"/>
                  <a:pt x="149746" y="604145"/>
                  <a:pt x="147698" y="600057"/>
                </a:cubicBezTo>
                <a:lnTo>
                  <a:pt x="1268" y="308738"/>
                </a:lnTo>
                <a:cubicBezTo>
                  <a:pt x="-423" y="305361"/>
                  <a:pt x="-423" y="301361"/>
                  <a:pt x="1268" y="297895"/>
                </a:cubicBezTo>
                <a:lnTo>
                  <a:pt x="147698" y="6665"/>
                </a:lnTo>
                <a:cubicBezTo>
                  <a:pt x="149746" y="2577"/>
                  <a:pt x="153929" y="0"/>
                  <a:pt x="158558" y="0"/>
                </a:cubicBezTo>
                <a:close/>
              </a:path>
            </a:pathLst>
          </a:custGeom>
          <a:solidFill>
            <a:srgbClr val="AC3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sp>
        <p:nvSpPr>
          <p:cNvPr id="9" name="right-arrow_156300" title=""/>
          <p:cNvSpPr/>
          <p:nvPr>
            <p:custDataLst>
              <p:tags r:id="rId24"/>
            </p:custDataLst>
          </p:nvPr>
        </p:nvSpPr>
        <p:spPr>
          <a:xfrm>
            <a:off x="4742815" y="1914525"/>
            <a:ext cx="342900" cy="456565"/>
          </a:xfrm>
          <a:custGeom>
            <a:gdLst>
              <a:gd name="connsiteX0" fmla="*/ 207956 w 605592"/>
              <a:gd name="connsiteY0" fmla="*/ 89900 h 605592"/>
              <a:gd name="connsiteX1" fmla="*/ 275355 w 605592"/>
              <a:gd name="connsiteY1" fmla="*/ 89900 h 605592"/>
              <a:gd name="connsiteX2" fmla="*/ 480056 w 605592"/>
              <a:gd name="connsiteY2" fmla="*/ 302831 h 605592"/>
              <a:gd name="connsiteX3" fmla="*/ 275355 w 605592"/>
              <a:gd name="connsiteY3" fmla="*/ 515762 h 605592"/>
              <a:gd name="connsiteX4" fmla="*/ 207956 w 605592"/>
              <a:gd name="connsiteY4" fmla="*/ 515762 h 605592"/>
              <a:gd name="connsiteX5" fmla="*/ 364941 w 605592"/>
              <a:gd name="connsiteY5" fmla="*/ 352703 h 605592"/>
              <a:gd name="connsiteX6" fmla="*/ 413029 w 605592"/>
              <a:gd name="connsiteY6" fmla="*/ 302831 h 605592"/>
              <a:gd name="connsiteX7" fmla="*/ 364941 w 605592"/>
              <a:gd name="connsiteY7" fmla="*/ 252959 h 605592"/>
              <a:gd name="connsiteX8" fmla="*/ 89033 w 605592"/>
              <a:gd name="connsiteY8" fmla="*/ 37820 h 605592"/>
              <a:gd name="connsiteX9" fmla="*/ 344249 w 605592"/>
              <a:gd name="connsiteY9" fmla="*/ 302842 h 605592"/>
              <a:gd name="connsiteX10" fmla="*/ 89033 w 605592"/>
              <a:gd name="connsiteY10" fmla="*/ 567772 h 605592"/>
              <a:gd name="connsiteX11" fmla="*/ 298386 w 605592"/>
              <a:gd name="connsiteY11" fmla="*/ 567772 h 605592"/>
              <a:gd name="connsiteX12" fmla="*/ 553045 w 605592"/>
              <a:gd name="connsiteY12" fmla="*/ 302842 h 605592"/>
              <a:gd name="connsiteX13" fmla="*/ 298386 w 605592"/>
              <a:gd name="connsiteY13" fmla="*/ 37820 h 605592"/>
              <a:gd name="connsiteX14" fmla="*/ 0 w 605592"/>
              <a:gd name="connsiteY14" fmla="*/ 0 h 605592"/>
              <a:gd name="connsiteX15" fmla="*/ 314448 w 605592"/>
              <a:gd name="connsiteY15" fmla="*/ 0 h 605592"/>
              <a:gd name="connsiteX16" fmla="*/ 605592 w 605592"/>
              <a:gd name="connsiteY16" fmla="*/ 302842 h 605592"/>
              <a:gd name="connsiteX17" fmla="*/ 314448 w 605592"/>
              <a:gd name="connsiteY17" fmla="*/ 605592 h 605592"/>
              <a:gd name="connsiteX18" fmla="*/ 0 w 605592"/>
              <a:gd name="connsiteY18" fmla="*/ 605592 h 605592"/>
              <a:gd name="connsiteX19" fmla="*/ 291609 w 605592"/>
              <a:gd name="connsiteY19" fmla="*/ 302842 h 60559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5592" h="605592">
                <a:moveTo>
                  <a:pt x="207956" y="89900"/>
                </a:moveTo>
                <a:lnTo>
                  <a:pt x="275355" y="89900"/>
                </a:lnTo>
                <a:lnTo>
                  <a:pt x="480056" y="302831"/>
                </a:lnTo>
                <a:lnTo>
                  <a:pt x="275355" y="515762"/>
                </a:lnTo>
                <a:lnTo>
                  <a:pt x="207956" y="515762"/>
                </a:lnTo>
                <a:lnTo>
                  <a:pt x="364941" y="352703"/>
                </a:lnTo>
                <a:lnTo>
                  <a:pt x="413029" y="302831"/>
                </a:lnTo>
                <a:lnTo>
                  <a:pt x="364941" y="252959"/>
                </a:lnTo>
                <a:close/>
                <a:moveTo>
                  <a:pt x="89033" y="37820"/>
                </a:moveTo>
                <a:lnTo>
                  <a:pt x="344249" y="302842"/>
                </a:lnTo>
                <a:lnTo>
                  <a:pt x="89033" y="567772"/>
                </a:lnTo>
                <a:lnTo>
                  <a:pt x="298386" y="567772"/>
                </a:lnTo>
                <a:lnTo>
                  <a:pt x="553045" y="302842"/>
                </a:lnTo>
                <a:lnTo>
                  <a:pt x="298386" y="37820"/>
                </a:lnTo>
                <a:close/>
                <a:moveTo>
                  <a:pt x="0" y="0"/>
                </a:moveTo>
                <a:lnTo>
                  <a:pt x="314448" y="0"/>
                </a:lnTo>
                <a:lnTo>
                  <a:pt x="605592" y="302842"/>
                </a:lnTo>
                <a:lnTo>
                  <a:pt x="314448" y="605592"/>
                </a:lnTo>
                <a:lnTo>
                  <a:pt x="0" y="605592"/>
                </a:lnTo>
                <a:lnTo>
                  <a:pt x="291609" y="302842"/>
                </a:lnTo>
                <a:close/>
              </a:path>
            </a:pathLst>
          </a:custGeom>
          <a:solidFill>
            <a:srgbClr val="AC3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cxnSp>
        <p:nvCxnSpPr>
          <p:cNvPr id="18" name="直接连接符 17" title=""/>
          <p:cNvCxnSpPr/>
          <p:nvPr>
            <p:custDataLst>
              <p:tags r:id="rId25"/>
            </p:custDataLst>
          </p:nvPr>
        </p:nvCxnSpPr>
        <p:spPr>
          <a:xfrm>
            <a:off x="5302001" y="2524442"/>
            <a:ext cx="3654425" cy="17145"/>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圆角 18" title=""/>
          <p:cNvSpPr/>
          <p:nvPr>
            <p:custDataLst>
              <p:tags r:id="rId26"/>
            </p:custDataLst>
          </p:nvPr>
        </p:nvSpPr>
        <p:spPr>
          <a:xfrm>
            <a:off x="4283075" y="2489835"/>
            <a:ext cx="3655060" cy="112395"/>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left)">
                                      <p:cBhvr>
                                        <p:cTn id="1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26" grpId="0" animBg="1"/>
    </p:bldLs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 name="文本框 2" title=""/>
          <p:cNvSpPr txBox="1"/>
          <p:nvPr>
            <p:custDataLst>
              <p:tags r:id="rId3"/>
            </p:custDataLst>
          </p:nvPr>
        </p:nvSpPr>
        <p:spPr>
          <a:xfrm>
            <a:off x="334963" y="1594865"/>
            <a:ext cx="11632136" cy="3346237"/>
          </a:xfrm>
          <a:prstGeom prst="rect">
            <a:avLst/>
          </a:prstGeom>
          <a:noFill/>
        </p:spPr>
        <p:txBody>
          <a:bodyPr wrap="square">
            <a:spAutoFit/>
          </a:bodyPr>
          <a:lstStyle/>
          <a:p>
            <a:pPr marL="266700" indent="-266700">
              <a:lnSpc>
                <a:spcPct val="150000"/>
              </a:lnSpc>
            </a:pP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·江苏高考·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11</a:t>
            </a:r>
            <a:r>
              <a:rPr lang="zh-CN" altLang="zh-CN" sz="2400" b="1" kern="100">
                <a:effectLst/>
                <a:latin typeface="Arial" panose="020b0604020202020204" pitchFamily="34" charset="0"/>
                <a:ea typeface="微软雅黑" panose="020b0503020204020204" charset="-122"/>
                <a:sym typeface="Arial" panose="020b0604020202020204" pitchFamily="34" charset="0"/>
              </a:rPr>
              <a:t>）据统计，</a:t>
            </a:r>
            <a:r>
              <a:rPr lang="en-US" altLang="zh-CN" sz="2400" b="1" kern="100">
                <a:effectLst/>
                <a:latin typeface="Arial" panose="020b0604020202020204" pitchFamily="34" charset="0"/>
                <a:ea typeface="微软雅黑" panose="020b0503020204020204" charset="-122"/>
                <a:sym typeface="Arial" panose="020b0604020202020204" pitchFamily="34" charset="0"/>
              </a:rPr>
              <a:t>1774</a:t>
            </a:r>
            <a:r>
              <a:rPr lang="zh-CN" altLang="zh-CN" sz="2400" b="1" kern="100">
                <a:effectLst/>
                <a:latin typeface="Arial" panose="020b0604020202020204" pitchFamily="34" charset="0"/>
                <a:ea typeface="微软雅黑" panose="020b0503020204020204" charset="-122"/>
                <a:sym typeface="Arial" panose="020b0604020202020204" pitchFamily="34" charset="0"/>
              </a:rPr>
              <a:t>年至</a:t>
            </a:r>
            <a:r>
              <a:rPr lang="en-US" altLang="zh-CN" sz="2400" b="1" kern="100">
                <a:effectLst/>
                <a:latin typeface="Arial" panose="020b0604020202020204" pitchFamily="34" charset="0"/>
                <a:ea typeface="微软雅黑" panose="020b0503020204020204" charset="-122"/>
                <a:sym typeface="Arial" panose="020b0604020202020204" pitchFamily="34" charset="0"/>
              </a:rPr>
              <a:t>1852</a:t>
            </a:r>
            <a:r>
              <a:rPr lang="zh-CN" altLang="zh-CN" sz="2400" b="1" kern="100">
                <a:effectLst/>
                <a:latin typeface="Arial" panose="020b0604020202020204" pitchFamily="34" charset="0"/>
                <a:ea typeface="微软雅黑" panose="020b0503020204020204" charset="-122"/>
                <a:sym typeface="Arial" panose="020b0604020202020204" pitchFamily="34" charset="0"/>
              </a:rPr>
              <a:t>年，日本翻译的欧洲医学、天文学等书籍达</a:t>
            </a:r>
            <a:r>
              <a:rPr lang="en-US" altLang="zh-CN" sz="2400" b="1" kern="100">
                <a:effectLst/>
                <a:latin typeface="Arial" panose="020b0604020202020204" pitchFamily="34" charset="0"/>
                <a:ea typeface="微软雅黑" panose="020b0503020204020204" charset="-122"/>
                <a:sym typeface="Arial" panose="020b0604020202020204" pitchFamily="34" charset="0"/>
              </a:rPr>
              <a:t>470</a:t>
            </a:r>
            <a:r>
              <a:rPr lang="zh-CN" altLang="zh-CN" sz="2400" b="1" kern="100">
                <a:effectLst/>
                <a:latin typeface="Arial" panose="020b0604020202020204" pitchFamily="34" charset="0"/>
                <a:ea typeface="微软雅黑" panose="020b0503020204020204" charset="-122"/>
                <a:sym typeface="Arial" panose="020b0604020202020204" pitchFamily="34" charset="0"/>
              </a:rPr>
              <a:t>余种，从事西洋书籍翻译的学者有</a:t>
            </a:r>
            <a:r>
              <a:rPr lang="en-US" altLang="zh-CN" sz="2400" b="1" kern="100">
                <a:effectLst/>
                <a:latin typeface="Arial" panose="020b0604020202020204" pitchFamily="34" charset="0"/>
                <a:ea typeface="微软雅黑" panose="020b0503020204020204" charset="-122"/>
                <a:sym typeface="Arial" panose="020b0604020202020204" pitchFamily="34" charset="0"/>
              </a:rPr>
              <a:t>117</a:t>
            </a:r>
            <a:r>
              <a:rPr lang="zh-CN" altLang="zh-CN" sz="2400" b="1" kern="100">
                <a:effectLst/>
                <a:latin typeface="Arial" panose="020b0604020202020204" pitchFamily="34" charset="0"/>
                <a:ea typeface="微软雅黑" panose="020b0503020204020204" charset="-122"/>
                <a:sym typeface="Arial" panose="020b0604020202020204" pitchFamily="34" charset="0"/>
              </a:rPr>
              <a:t>人，出现了以杉田玄白为代表的新派学者。当时“执政者虽亦关心西欧科学，但西学的输入及研究却以民间为主”。这一现象表明日本（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摒弃闭关锁国政策</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全面吸纳西方近代文明</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社会观念出现变化</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政府推行“文明开化”政策</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4" name="矩形 3" title=""/>
          <p:cNvSpPr/>
          <p:nvPr>
            <p:custDataLst>
              <p:tags r:id="rId4"/>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5" name="图片 477" title=""/>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208915" y="8255"/>
            <a:ext cx="743585" cy="743585"/>
          </a:xfrm>
          <a:prstGeom prst="rect">
            <a:avLst/>
          </a:prstGeom>
        </p:spPr>
      </p:pic>
      <p:sp>
        <p:nvSpPr>
          <p:cNvPr id="6" name="Hexin Shape 5" title=""/>
          <p:cNvSpPr/>
          <p:nvPr>
            <p:custDataLst>
              <p:tags r:id="rId8"/>
            </p:custDataLst>
          </p:nvPr>
        </p:nvSpPr>
        <p:spPr>
          <a:xfrm>
            <a:off x="1051878" y="179525"/>
            <a:ext cx="6466522" cy="405624"/>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解题遵循六原则</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 name="文本框 6" title=""/>
          <p:cNvSpPr txBox="1"/>
          <p:nvPr>
            <p:custDataLst>
              <p:tags r:id="rId9"/>
            </p:custDataLst>
          </p:nvPr>
        </p:nvSpPr>
        <p:spPr>
          <a:xfrm>
            <a:off x="332574" y="794791"/>
            <a:ext cx="4461367" cy="661848"/>
          </a:xfrm>
          <a:prstGeom prst="rect">
            <a:avLst/>
          </a:prstGeom>
          <a:solidFill>
            <a:srgbClr val="ED732E"/>
          </a:solidFill>
        </p:spPr>
        <p:txBody>
          <a:bodyPr wrap="square">
            <a:spAutoFit/>
          </a:bodyPr>
          <a:lstStyle/>
          <a:p>
            <a:pPr fontAlgn="auto">
              <a:lnSpc>
                <a:spcPct val="150000"/>
              </a:lnSpc>
            </a:pPr>
            <a:r>
              <a:rPr lang="en-US" altLang="zh-CN" sz="2800" b="1" noProof="1">
                <a:solidFill>
                  <a:schemeClr val="bg1"/>
                </a:solidFill>
                <a:latin typeface="Arial" panose="020b0604020202020204" pitchFamily="34" charset="0"/>
                <a:ea typeface="微软雅黑" panose="020b0503020204020204" charset="-122"/>
                <a:sym typeface="Arial" panose="020b0604020202020204" pitchFamily="34" charset="0"/>
              </a:rPr>
              <a:t>6.</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绝对性原则</a:t>
            </a:r>
            <a:endParaRPr lang="zh-CN" altLang="en-US" sz="2800" b="1" noProof="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任意多边形: 形状 16" title=""/>
          <p:cNvSpPr/>
          <p:nvPr>
            <p:custDataLst>
              <p:tags r:id="rId10"/>
            </p:custDataLst>
          </p:nvPr>
        </p:nvSpPr>
        <p:spPr>
          <a:xfrm>
            <a:off x="4687409" y="2059619"/>
            <a:ext cx="1393795" cy="62143"/>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形状 16" title=""/>
          <p:cNvSpPr/>
          <p:nvPr>
            <p:custDataLst>
              <p:tags r:id="rId11"/>
            </p:custDataLst>
          </p:nvPr>
        </p:nvSpPr>
        <p:spPr>
          <a:xfrm flipV="1">
            <a:off x="8842160" y="2127978"/>
            <a:ext cx="2015230"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圆角矩形 3" title=""/>
          <p:cNvSpPr/>
          <p:nvPr>
            <p:custDataLst>
              <p:tags r:id="rId12"/>
            </p:custDataLst>
          </p:nvPr>
        </p:nvSpPr>
        <p:spPr>
          <a:xfrm>
            <a:off x="5397622" y="3882499"/>
            <a:ext cx="857128"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6" title=""/>
          <p:cNvSpPr/>
          <p:nvPr>
            <p:custDataLst>
              <p:tags r:id="rId13"/>
            </p:custDataLst>
          </p:nvPr>
        </p:nvSpPr>
        <p:spPr>
          <a:xfrm flipV="1">
            <a:off x="2957744" y="2617730"/>
            <a:ext cx="2015230"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文本框 12" title=""/>
          <p:cNvSpPr txBox="1"/>
          <p:nvPr>
            <p:custDataLst>
              <p:tags r:id="rId14"/>
            </p:custDataLst>
          </p:nvPr>
        </p:nvSpPr>
        <p:spPr>
          <a:xfrm>
            <a:off x="350330" y="5103738"/>
            <a:ext cx="11557000" cy="1200329"/>
          </a:xfrm>
          <a:prstGeom prst="rect">
            <a:avLst/>
          </a:prstGeom>
          <a:solidFill>
            <a:srgbClr val="E1D8F8"/>
          </a:solidFill>
        </p:spPr>
        <p:txBody>
          <a:bodyPr wrap="square">
            <a:spAutoFit/>
          </a:bodyPr>
          <a:lstStyle/>
          <a:p>
            <a:r>
              <a:rPr lang="en-US" altLang="zh-CN" sz="2400" b="1" kern="100">
                <a:effectLst/>
                <a:latin typeface="Arial" panose="020b0604020202020204" pitchFamily="34" charset="0"/>
                <a:ea typeface="微软雅黑" panose="020b0503020204020204" charset="-122"/>
                <a:sym typeface="Arial" panose="020b0604020202020204" pitchFamily="34" charset="0"/>
              </a:rPr>
              <a:t>     1774</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年至</a:t>
            </a:r>
            <a:r>
              <a:rPr lang="en-US" altLang="zh-CN" sz="2400" b="1" kern="100">
                <a:effectLst/>
                <a:latin typeface="Arial" panose="020b0604020202020204" pitchFamily="34" charset="0"/>
                <a:ea typeface="微软雅黑" panose="020b0503020204020204" charset="-122"/>
                <a:sym typeface="Arial" panose="020b0604020202020204" pitchFamily="34" charset="0"/>
              </a:rPr>
              <a:t>1852</a:t>
            </a:r>
            <a:r>
              <a:rPr lang="zh-CN" altLang="zh-CN" sz="2400" b="1" kern="100">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年，日本翻译了大量西方医学、天文学书籍，还形成了西学翻译的新派学者，且西学的输入及研究以民间为主，这表明日本国内民众社会观念出现变化，关注西学</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4" name="文本框 13" title=""/>
          <p:cNvSpPr txBox="1"/>
          <p:nvPr>
            <p:custDataLst>
              <p:tags r:id="rId15"/>
            </p:custDataLst>
          </p:nvPr>
        </p:nvSpPr>
        <p:spPr>
          <a:xfrm>
            <a:off x="450373" y="4130336"/>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5" name="圆角矩形标注 8" title=""/>
          <p:cNvSpPr/>
          <p:nvPr>
            <p:custDataLst>
              <p:tags r:id="rId16"/>
            </p:custDataLst>
          </p:nvPr>
        </p:nvSpPr>
        <p:spPr>
          <a:xfrm>
            <a:off x="5474958" y="3181873"/>
            <a:ext cx="2717988" cy="494253"/>
          </a:xfrm>
          <a:prstGeom prst="wedgeRoundRectCallout">
            <a:avLst>
              <a:gd name="adj1" fmla="val -40819"/>
              <a:gd name="adj2" fmla="val 93888"/>
              <a:gd name="adj3" fmla="val 16667"/>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4400" eaLnBrk="1" fontAlgn="auto" latinLnBrk="0" hangingPunct="1">
              <a:lnSpc>
                <a:spcPct val="100000"/>
              </a:lnSpc>
              <a:spcBef>
                <a:spcPct val="0"/>
              </a:spcBef>
              <a:spcAft>
                <a:spcPct val="0"/>
              </a:spcAft>
              <a:buClrTx/>
              <a:buSzTx/>
              <a:buFontTx/>
              <a:buNone/>
            </a:pPr>
            <a:r>
              <a:rPr lang="zh-CN" altLang="en-US" sz="2400" b="1" kern="0">
                <a:solidFill>
                  <a:schemeClr val="tx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绝对性原则</a:t>
            </a:r>
            <a:endParaRPr kumimoji="0" lang="zh-CN" altLang="en-US" sz="2400" b="1" i="0" strike="noStrike" kern="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3" grpId="0" animBg="1"/>
      <p:bldP spid="14" grpId="0"/>
      <p:bldP spid="15" grpId="0" animBg="1"/>
    </p:bldLs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15" name="矩形 14" title=""/>
          <p:cNvSpPr/>
          <p:nvPr userDrawn="1">
            <p:custDataLst>
              <p:tags r:id="rId4"/>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479" name="图片 478" title=""/>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68275" y="0"/>
            <a:ext cx="808355" cy="808355"/>
          </a:xfrm>
          <a:prstGeom prst="rect">
            <a:avLst/>
          </a:prstGeom>
        </p:spPr>
      </p:pic>
      <p:sp>
        <p:nvSpPr>
          <p:cNvPr id="3" name="Hexin Shape 5" title=""/>
          <p:cNvSpPr/>
          <p:nvPr>
            <p:custDataLst>
              <p:tags r:id="rId8"/>
            </p:custDataLst>
          </p:nvPr>
        </p:nvSpPr>
        <p:spPr>
          <a:xfrm>
            <a:off x="1175982" y="198902"/>
            <a:ext cx="6466522" cy="405624"/>
          </a:xfrm>
          <a:prstGeom prst="rect">
            <a:avLst/>
          </a:prstGeom>
          <a:solidFill>
            <a:schemeClr val="accent4">
              <a:lumMod val="20000"/>
              <a:lumOff val="80000"/>
            </a:schemeClr>
          </a:solid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综合应用</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 name="文本框 8" title=""/>
          <p:cNvSpPr txBox="1"/>
          <p:nvPr>
            <p:custDataLst>
              <p:tags r:id="rId9"/>
            </p:custDataLst>
          </p:nvPr>
        </p:nvSpPr>
        <p:spPr>
          <a:xfrm>
            <a:off x="334963" y="728663"/>
            <a:ext cx="11410193" cy="3346237"/>
          </a:xfrm>
          <a:prstGeom prst="rect">
            <a:avLst/>
          </a:prstGeom>
          <a:noFill/>
        </p:spPr>
        <p:txBody>
          <a:bodyPr wrap="square">
            <a:spAutoFit/>
          </a:bodyPr>
          <a:lstStyle/>
          <a:p>
            <a:pPr marL="266700" indent="-200025">
              <a:lnSpc>
                <a:spcPct val="150000"/>
              </a:lnSpc>
            </a:pPr>
            <a:r>
              <a:rPr lang="en-US" altLang="zh-CN" sz="2400" b="1" kern="100">
                <a:effectLst/>
                <a:latin typeface="Arial" panose="020b0604020202020204" pitchFamily="34" charset="0"/>
                <a:ea typeface="微软雅黑" panose="020b0503020204020204" charset="-122"/>
                <a:sym typeface="Arial" panose="020b0604020202020204" pitchFamily="34" charset="0"/>
              </a:rPr>
              <a:t>1.</a:t>
            </a: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·甘肃高考·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8</a:t>
            </a:r>
            <a:r>
              <a:rPr lang="zh-CN" altLang="zh-CN" sz="2400" b="1" kern="100">
                <a:effectLst/>
                <a:latin typeface="Arial" panose="020b0604020202020204" pitchFamily="34" charset="0"/>
                <a:ea typeface="微软雅黑" panose="020b0503020204020204" charset="-122"/>
                <a:sym typeface="Arial" panose="020b0604020202020204" pitchFamily="34" charset="0"/>
              </a:rPr>
              <a:t>）大生产运动中，陕甘宁边区政府动员妇女参加纺织生产。当时有报道称：白三老婆参加纺织组解决了全家穿衣的困难，丈夫更尊敬她了。参加纺织组的妇女身上都有几十块钱，有了财产使用权，不像以前完全依赖公婆丈夫。根据以上材料可知，妇女在大生产运动中（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家庭经济地位得到提高</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实现性别平等同工同酬</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成为边区劳动生产主力</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物质需求达到高度自足</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16" title=""/>
          <p:cNvSpPr/>
          <p:nvPr>
            <p:custDataLst>
              <p:tags r:id="rId10"/>
            </p:custDataLst>
          </p:nvPr>
        </p:nvSpPr>
        <p:spPr>
          <a:xfrm>
            <a:off x="5850815" y="1242873"/>
            <a:ext cx="1393795" cy="62143"/>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6" title=""/>
          <p:cNvSpPr/>
          <p:nvPr>
            <p:custDataLst>
              <p:tags r:id="rId11"/>
            </p:custDataLst>
          </p:nvPr>
        </p:nvSpPr>
        <p:spPr>
          <a:xfrm flipV="1">
            <a:off x="8691238" y="1213579"/>
            <a:ext cx="1012054"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任意多边形: 形状 16" title=""/>
          <p:cNvSpPr/>
          <p:nvPr>
            <p:custDataLst>
              <p:tags r:id="rId12"/>
            </p:custDataLst>
          </p:nvPr>
        </p:nvSpPr>
        <p:spPr>
          <a:xfrm flipV="1">
            <a:off x="9081856" y="1800983"/>
            <a:ext cx="1484050"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21" name="组合 20" title=""/>
          <p:cNvGrpSpPr/>
          <p:nvPr>
            <p:custDataLst>
              <p:tags r:id="rId13"/>
            </p:custDataLst>
          </p:nvPr>
        </p:nvGrpSpPr>
        <p:grpSpPr>
          <a:xfrm>
            <a:off x="334963" y="4641319"/>
            <a:ext cx="11481216" cy="1938992"/>
            <a:chOff x="410747" y="4082026"/>
            <a:chExt cx="11481216" cy="1938992"/>
          </a:xfrm>
          <a:solidFill>
            <a:srgbClr val="E1D8F8"/>
          </a:solidFill>
        </p:grpSpPr>
        <p:sp>
          <p:nvSpPr>
            <p:cNvPr id="18" name="文本框 17"/>
            <p:cNvSpPr txBox="1"/>
            <p:nvPr>
              <p:custDataLst>
                <p:tags r:id="rId14"/>
              </p:custDataLst>
            </p:nvPr>
          </p:nvSpPr>
          <p:spPr>
            <a:xfrm>
              <a:off x="410747" y="4082026"/>
              <a:ext cx="11481216" cy="1938992"/>
            </a:xfrm>
            <a:prstGeom prst="rect">
              <a:avLst/>
            </a:prstGeom>
            <a:grp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zh-CN" altLang="zh-CN" sz="2400" b="1" kern="100">
                  <a:effectLst/>
                  <a:latin typeface="Arial" panose="020b0604020202020204" pitchFamily="34" charset="0"/>
                  <a:ea typeface="微软雅黑" panose="020b0503020204020204" charset="-122"/>
                  <a:sym typeface="Arial" panose="020b0604020202020204" pitchFamily="34" charset="0"/>
                </a:rPr>
                <a:t>陕甘宁边区</a:t>
              </a:r>
              <a:r>
                <a:rPr lang="en-US" altLang="zh-CN" sz="2400" b="1" kern="100">
                  <a:effectLst/>
                  <a:latin typeface="Arial" panose="020b0604020202020204" pitchFamily="34" charset="0"/>
                  <a:ea typeface="微软雅黑" panose="020b0503020204020204" charset="-122"/>
                  <a:sym typeface="Arial" panose="020b0604020202020204" pitchFamily="34" charset="0"/>
                </a:rPr>
                <a:t>(</a:t>
              </a:r>
              <a:r>
                <a:rPr lang="zh-CN" altLang="en-US" sz="2400" b="1" kern="100">
                  <a:effectLst/>
                  <a:latin typeface="Arial" panose="020b0604020202020204" pitchFamily="34" charset="0"/>
                  <a:ea typeface="微软雅黑" panose="020b0503020204020204" charset="-122"/>
                  <a:sym typeface="Arial" panose="020b0604020202020204" pitchFamily="34" charset="0"/>
                </a:rPr>
                <a:t>全面抗日战争时期</a:t>
              </a:r>
              <a:r>
                <a:rPr lang="en-US" altLang="zh-CN" sz="2400" b="1" kern="100">
                  <a:effectLst/>
                  <a:latin typeface="Arial" panose="020b0604020202020204" pitchFamily="34" charset="0"/>
                  <a:ea typeface="微软雅黑" panose="020b0503020204020204" charset="-122"/>
                  <a:sym typeface="Arial" panose="020b0604020202020204" pitchFamily="34" charset="0"/>
                </a:rPr>
                <a:t>)</a:t>
              </a:r>
              <a:endPar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a:p>
              <a:pPr lvl="0">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关键词：主体</a:t>
              </a:r>
              <a:r>
                <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妇女</a:t>
              </a:r>
              <a:r>
                <a:rPr lang="zh-CN" altLang="en-US" sz="2400" b="1" kern="100">
                  <a:effectLst/>
                  <a:latin typeface="Arial" panose="020b0604020202020204" pitchFamily="34" charset="0"/>
                  <a:ea typeface="微软雅黑" panose="020b0503020204020204" charset="-122"/>
                  <a:sym typeface="Arial" panose="020b0604020202020204" pitchFamily="34" charset="0"/>
                </a:rPr>
                <a:t>参加</a:t>
              </a:r>
              <a:r>
                <a:rPr lang="zh-CN" altLang="zh-CN" sz="2400" b="1" kern="100">
                  <a:effectLst/>
                  <a:latin typeface="Arial" panose="020b0604020202020204" pitchFamily="34" charset="0"/>
                  <a:ea typeface="微软雅黑" panose="020b0503020204020204" charset="-122"/>
                  <a:sym typeface="Arial" panose="020b0604020202020204" pitchFamily="34" charset="0"/>
                </a:rPr>
                <a:t>大生产运动</a:t>
              </a:r>
              <a:endPar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a:p>
              <a:pPr lvl="0">
                <a:defRPr/>
              </a:pP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题型：   推理推断类        </a:t>
              </a:r>
              <a:endPar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endParaRPr>
            </a:p>
            <a:p>
              <a:pPr lvl="0">
                <a:defRPr/>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题干化简</a:t>
              </a:r>
              <a:r>
                <a:rPr lang="zh-CN" altLang="en-US" sz="2400" b="1">
                  <a:latin typeface="Arial" panose="020b0604020202020204" pitchFamily="34" charset="0"/>
                  <a:ea typeface="微软雅黑" panose="020b0503020204020204" charset="-122"/>
                  <a:sym typeface="Arial" panose="020b0604020202020204" pitchFamily="34" charset="0"/>
                </a:rPr>
                <a:t>：</a:t>
              </a:r>
              <a:r>
                <a:rPr lang="zh-CN" altLang="en-US" sz="2400" b="1" kern="100">
                  <a:effectLst/>
                  <a:latin typeface="Arial" panose="020b0604020202020204" pitchFamily="34" charset="0"/>
                  <a:ea typeface="微软雅黑" panose="020b0503020204020204" charset="-122"/>
                  <a:sym typeface="Arial" panose="020b0604020202020204" pitchFamily="34" charset="0"/>
                </a:rPr>
                <a:t>全面抗日战争时期，</a:t>
              </a:r>
              <a:r>
                <a:rPr lang="zh-CN" altLang="zh-CN" sz="2400" b="1" kern="100">
                  <a:effectLst/>
                  <a:latin typeface="Arial" panose="020b0604020202020204" pitchFamily="34" charset="0"/>
                  <a:ea typeface="微软雅黑" panose="020b0503020204020204" charset="-122"/>
                  <a:sym typeface="Arial" panose="020b0604020202020204" pitchFamily="34" charset="0"/>
                </a:rPr>
                <a:t>大生产运动中</a:t>
              </a:r>
              <a:r>
                <a:rPr lang="zh-CN" altLang="en-US" sz="2400" b="1" kern="100">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妇女参加纺织生产</a:t>
              </a:r>
              <a:r>
                <a:rPr lang="zh-CN" altLang="en-US" sz="2400" b="1" kern="100">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丈夫</a:t>
              </a:r>
              <a:r>
                <a:rPr lang="zh-CN" altLang="en-US" sz="2400" b="1" kern="100">
                  <a:effectLst/>
                  <a:latin typeface="Arial" panose="020b0604020202020204" pitchFamily="34" charset="0"/>
                  <a:ea typeface="微软雅黑" panose="020b0503020204020204" charset="-122"/>
                  <a:sym typeface="Arial" panose="020b0604020202020204" pitchFamily="34" charset="0"/>
                </a:rPr>
                <a:t>尊敬，</a:t>
              </a:r>
              <a:r>
                <a:rPr lang="zh-CN" altLang="zh-CN" sz="2400" b="1" kern="100">
                  <a:effectLst/>
                  <a:latin typeface="Arial" panose="020b0604020202020204" pitchFamily="34" charset="0"/>
                  <a:ea typeface="微软雅黑" panose="020b0503020204020204" charset="-122"/>
                  <a:sym typeface="Arial" panose="020b0604020202020204" pitchFamily="34" charset="0"/>
                </a:rPr>
                <a:t>有了财产使用权</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突出妇女的家庭地位提高</a:t>
              </a:r>
              <a:endParaRPr lang="en-US" altLang="zh-CN" sz="2400" b="1" kern="100">
                <a:latin typeface="Arial" panose="020b0604020202020204" pitchFamily="34" charset="0"/>
                <a:ea typeface="微软雅黑" panose="020b0503020204020204" charset="-122"/>
                <a:sym typeface="Arial" panose="020b0604020202020204" pitchFamily="34" charset="0"/>
              </a:endParaRPr>
            </a:p>
          </p:txBody>
        </p:sp>
        <p:sp>
          <p:nvSpPr>
            <p:cNvPr id="19" name="箭头: 右 18"/>
            <p:cNvSpPr/>
            <p:nvPr>
              <p:custDataLst>
                <p:tags r:id="rId15"/>
              </p:custDataLst>
            </p:nvPr>
          </p:nvSpPr>
          <p:spPr>
            <a:xfrm>
              <a:off x="2175029" y="5646197"/>
              <a:ext cx="346229" cy="284086"/>
            </a:xfrm>
            <a:prstGeom prst="rightArrow">
              <a:avLst>
                <a:gd name="adj1" fmla="val 50000"/>
                <a:gd name="adj2" fmla="val 66000"/>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rgbClr val="FF0000"/>
                </a:solidFill>
                <a:latin typeface="Arial" panose="020b0604020202020204" pitchFamily="34" charset="0"/>
                <a:ea typeface="微软雅黑" panose="020b0503020204020204" charset="-122"/>
                <a:sym typeface="Arial" panose="020b0604020202020204" pitchFamily="34" charset="0"/>
              </a:endParaRPr>
            </a:p>
          </p:txBody>
        </p:sp>
      </p:grpSp>
      <p:sp>
        <p:nvSpPr>
          <p:cNvPr id="22" name="文本框 21" title=""/>
          <p:cNvSpPr txBox="1"/>
          <p:nvPr>
            <p:custDataLst>
              <p:tags r:id="rId16"/>
            </p:custDataLst>
          </p:nvPr>
        </p:nvSpPr>
        <p:spPr>
          <a:xfrm>
            <a:off x="414862" y="2701031"/>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nvGrpSpPr>
          <p:cNvPr id="24" name="组合 23" title=""/>
          <p:cNvGrpSpPr/>
          <p:nvPr>
            <p:custDataLst>
              <p:tags r:id="rId17"/>
            </p:custDataLst>
          </p:nvPr>
        </p:nvGrpSpPr>
        <p:grpSpPr>
          <a:xfrm>
            <a:off x="5734975" y="2823098"/>
            <a:ext cx="3151573" cy="694677"/>
            <a:chOff x="6616499" y="3060576"/>
            <a:chExt cx="3151573" cy="694677"/>
          </a:xfrm>
        </p:grpSpPr>
        <p:sp>
          <p:nvSpPr>
            <p:cNvPr id="25" name="圆角矩形 3"/>
            <p:cNvSpPr/>
            <p:nvPr>
              <p:custDataLst>
                <p:tags r:id="rId18"/>
              </p:custDataLst>
            </p:nvPr>
          </p:nvSpPr>
          <p:spPr>
            <a:xfrm>
              <a:off x="6616499" y="3311370"/>
              <a:ext cx="3151573"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7" name="连接符: 曲线 26"/>
            <p:cNvCxnSpPr/>
            <p:nvPr>
              <p:custDataLst>
                <p:tags r:id="rId19"/>
              </p:custDataLst>
            </p:nvPr>
          </p:nvCxnSpPr>
          <p:spPr>
            <a:xfrm flipV="1">
              <a:off x="8691238" y="3060576"/>
              <a:ext cx="384375" cy="277427"/>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28" name="文本框 27" title=""/>
          <p:cNvSpPr txBox="1"/>
          <p:nvPr>
            <p:custDataLst>
              <p:tags r:id="rId20"/>
            </p:custDataLst>
          </p:nvPr>
        </p:nvSpPr>
        <p:spPr>
          <a:xfrm>
            <a:off x="7155402" y="2210540"/>
            <a:ext cx="4736561" cy="707886"/>
          </a:xfrm>
          <a:prstGeom prst="rect">
            <a:avLst/>
          </a:prstGeom>
          <a:solidFill>
            <a:schemeClr val="bg2"/>
          </a:solidFill>
          <a:ln>
            <a:solidFill>
              <a:srgbClr val="002060"/>
            </a:solidFill>
          </a:ln>
        </p:spPr>
        <p:txBody>
          <a:bodyPr wrap="square" rtlCol="0">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逻辑推理错误</a:t>
            </a:r>
            <a:r>
              <a:rPr lang="en-US" altLang="zh-CN" sz="2000" b="1">
                <a:solidFill>
                  <a:schemeClr val="accent2"/>
                </a:solidFill>
                <a:latin typeface="Arial" panose="020b0604020202020204" pitchFamily="34" charset="0"/>
                <a:ea typeface="微软雅黑" panose="020b0503020204020204" charset="-122"/>
                <a:sym typeface="Arial" panose="020b0604020202020204" pitchFamily="34" charset="0"/>
              </a:rPr>
              <a:t>:</a:t>
            </a:r>
            <a:r>
              <a:rPr lang="zh-CN" altLang="zh-CN" sz="2000" b="1">
                <a:solidFill>
                  <a:schemeClr val="accent2"/>
                </a:solidFill>
                <a:latin typeface="Arial" panose="020b0604020202020204" pitchFamily="34" charset="0"/>
                <a:ea typeface="微软雅黑" panose="020b0503020204020204" charset="-122"/>
                <a:sym typeface="Arial" panose="020b0604020202020204" pitchFamily="34" charset="0"/>
              </a:rPr>
              <a:t>无法</a:t>
            </a:r>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推出（主体不一致）</a:t>
            </a:r>
            <a:endParaRPr lang="en-US" altLang="zh-CN" sz="2000" b="1">
              <a:solidFill>
                <a:schemeClr val="accent2"/>
              </a:solidFill>
              <a:latin typeface="Arial" panose="020b0604020202020204" pitchFamily="34" charset="0"/>
              <a:ea typeface="微软雅黑" panose="020b0503020204020204" charset="-122"/>
              <a:sym typeface="Arial" panose="020b0604020202020204" pitchFamily="34" charset="0"/>
            </a:endParaRPr>
          </a:p>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绝对化原则</a:t>
            </a:r>
            <a:r>
              <a:rPr lang="en-US" altLang="zh-CN" sz="2000" b="1">
                <a:solidFill>
                  <a:schemeClr val="accent2"/>
                </a:solidFill>
                <a:latin typeface="Arial" panose="020b0604020202020204" pitchFamily="34" charset="0"/>
                <a:ea typeface="微软雅黑" panose="020b0503020204020204" charset="-122"/>
                <a:sym typeface="Arial" panose="020b0604020202020204" pitchFamily="34" charset="0"/>
              </a:rPr>
              <a:t>  </a:t>
            </a:r>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a:t>
            </a:r>
            <a:r>
              <a:rPr lang="zh-CN" altLang="zh-CN" sz="2000" b="1">
                <a:solidFill>
                  <a:schemeClr val="accent2"/>
                </a:solidFill>
                <a:latin typeface="Arial" panose="020b0604020202020204" pitchFamily="34" charset="0"/>
                <a:ea typeface="微软雅黑" panose="020b0503020204020204" charset="-122"/>
                <a:sym typeface="Arial" panose="020b0604020202020204" pitchFamily="34" charset="0"/>
              </a:rPr>
              <a:t>“实现”表述过于绝对化</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9" name="任意多边形: 形状 16" title=""/>
          <p:cNvSpPr/>
          <p:nvPr>
            <p:custDataLst>
              <p:tags r:id="rId21"/>
            </p:custDataLst>
          </p:nvPr>
        </p:nvSpPr>
        <p:spPr>
          <a:xfrm flipV="1">
            <a:off x="6002783" y="2335124"/>
            <a:ext cx="1484050"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30" name="组合 29" title=""/>
          <p:cNvGrpSpPr/>
          <p:nvPr>
            <p:custDataLst>
              <p:tags r:id="rId22"/>
            </p:custDataLst>
          </p:nvPr>
        </p:nvGrpSpPr>
        <p:grpSpPr>
          <a:xfrm>
            <a:off x="2192784" y="3572521"/>
            <a:ext cx="2228297" cy="591105"/>
            <a:chOff x="6366443" y="3311370"/>
            <a:chExt cx="2228297" cy="591105"/>
          </a:xfrm>
        </p:grpSpPr>
        <p:sp>
          <p:nvSpPr>
            <p:cNvPr id="31" name="圆角矩形 3"/>
            <p:cNvSpPr/>
            <p:nvPr>
              <p:custDataLst>
                <p:tags r:id="rId23"/>
              </p:custDataLst>
            </p:nvPr>
          </p:nvSpPr>
          <p:spPr>
            <a:xfrm>
              <a:off x="6616500" y="3311370"/>
              <a:ext cx="1978240"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32" name="连接符: 曲线 31"/>
            <p:cNvCxnSpPr/>
            <p:nvPr>
              <p:custDataLst>
                <p:tags r:id="rId24"/>
              </p:custDataLst>
            </p:nvPr>
          </p:nvCxnSpPr>
          <p:spPr>
            <a:xfrm rot="10800000" flipV="1">
              <a:off x="6366443" y="3746374"/>
              <a:ext cx="327320" cy="156101"/>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35" name="文本框 34" title=""/>
          <p:cNvSpPr txBox="1"/>
          <p:nvPr>
            <p:custDataLst>
              <p:tags r:id="rId25"/>
            </p:custDataLst>
          </p:nvPr>
        </p:nvSpPr>
        <p:spPr>
          <a:xfrm>
            <a:off x="334963" y="4134319"/>
            <a:ext cx="5249091" cy="400110"/>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史实错误：</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边区劳动生产主力并非是女性</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grpSp>
        <p:nvGrpSpPr>
          <p:cNvPr id="36" name="组合 35" title=""/>
          <p:cNvGrpSpPr/>
          <p:nvPr>
            <p:custDataLst>
              <p:tags r:id="rId26"/>
            </p:custDataLst>
          </p:nvPr>
        </p:nvGrpSpPr>
        <p:grpSpPr>
          <a:xfrm>
            <a:off x="7315199" y="3563643"/>
            <a:ext cx="1615737" cy="582228"/>
            <a:chOff x="6979002" y="3311370"/>
            <a:chExt cx="1615737" cy="582228"/>
          </a:xfrm>
        </p:grpSpPr>
        <p:sp>
          <p:nvSpPr>
            <p:cNvPr id="37" name="圆角矩形 3"/>
            <p:cNvSpPr/>
            <p:nvPr>
              <p:custDataLst>
                <p:tags r:id="rId27"/>
              </p:custDataLst>
            </p:nvPr>
          </p:nvSpPr>
          <p:spPr>
            <a:xfrm>
              <a:off x="7254210" y="3311370"/>
              <a:ext cx="1340529"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38" name="连接符: 曲线 37"/>
            <p:cNvCxnSpPr/>
            <p:nvPr>
              <p:custDataLst>
                <p:tags r:id="rId28"/>
              </p:custDataLst>
            </p:nvPr>
          </p:nvCxnSpPr>
          <p:spPr>
            <a:xfrm rot="10800000" flipV="1">
              <a:off x="6979002" y="3737497"/>
              <a:ext cx="327320" cy="156101"/>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40" name="文本框 39" title=""/>
          <p:cNvSpPr txBox="1"/>
          <p:nvPr>
            <p:custDataLst>
              <p:tags r:id="rId29"/>
            </p:custDataLst>
          </p:nvPr>
        </p:nvSpPr>
        <p:spPr>
          <a:xfrm>
            <a:off x="6245610" y="4205341"/>
            <a:ext cx="5206584" cy="400110"/>
          </a:xfrm>
          <a:prstGeom prst="rect">
            <a:avLst/>
          </a:prstGeom>
          <a:solidFill>
            <a:schemeClr val="bg2"/>
          </a:solidFill>
          <a:ln>
            <a:solidFill>
              <a:srgbClr val="002060"/>
            </a:solidFill>
          </a:ln>
        </p:spPr>
        <p:txBody>
          <a:bodyPr wrap="square">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绝对化原则</a:t>
            </a:r>
            <a:r>
              <a:rPr lang="en-US" altLang="zh-CN" sz="2000" b="1">
                <a:solidFill>
                  <a:schemeClr val="accent2"/>
                </a:solidFill>
                <a:latin typeface="Arial" panose="020b0604020202020204" pitchFamily="34" charset="0"/>
                <a:ea typeface="微软雅黑" panose="020b0503020204020204" charset="-122"/>
                <a:sym typeface="Arial" panose="020b0604020202020204" pitchFamily="34" charset="0"/>
              </a:rPr>
              <a:t>  </a:t>
            </a:r>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“高度自足”表述过于绝对</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ppt_x"/>
                                          </p:val>
                                        </p:tav>
                                        <p:tav tm="100000">
                                          <p:val>
                                            <p:strVal val="#ppt_x"/>
                                          </p:val>
                                        </p:tav>
                                      </p:tavLst>
                                    </p:anim>
                                    <p:anim calcmode="lin" valueType="num">
                                      <p:cBhvr additive="base">
                                        <p:cTn id="2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ppt_x"/>
                                          </p:val>
                                        </p:tav>
                                        <p:tav tm="100000">
                                          <p:val>
                                            <p:strVal val="#ppt_x"/>
                                          </p:val>
                                        </p:tav>
                                      </p:tavLst>
                                    </p:anim>
                                    <p:anim calcmode="lin" valueType="num">
                                      <p:cBhvr additive="base">
                                        <p:cTn id="5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ppt_x"/>
                                          </p:val>
                                        </p:tav>
                                        <p:tav tm="100000">
                                          <p:val>
                                            <p:strVal val="#ppt_x"/>
                                          </p:val>
                                        </p:tav>
                                      </p:tavLst>
                                    </p:anim>
                                    <p:anim calcmode="lin" valueType="num">
                                      <p:cBhvr additive="base">
                                        <p:cTn id="5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ppt_x"/>
                                          </p:val>
                                        </p:tav>
                                        <p:tav tm="100000">
                                          <p:val>
                                            <p:strVal val="#ppt_x"/>
                                          </p:val>
                                        </p:tav>
                                      </p:tavLst>
                                    </p:anim>
                                    <p:anim calcmode="lin" valueType="num">
                                      <p:cBhvr additive="base">
                                        <p:cTn id="6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additive="base">
                                        <p:cTn id="67" dur="500" fill="hold"/>
                                        <p:tgtEl>
                                          <p:spTgt spid="36"/>
                                        </p:tgtEl>
                                        <p:attrNameLst>
                                          <p:attrName>ppt_x</p:attrName>
                                        </p:attrNameLst>
                                      </p:cBhvr>
                                      <p:tavLst>
                                        <p:tav tm="0">
                                          <p:val>
                                            <p:strVal val="#ppt_x"/>
                                          </p:val>
                                        </p:tav>
                                        <p:tav tm="100000">
                                          <p:val>
                                            <p:strVal val="#ppt_x"/>
                                          </p:val>
                                        </p:tav>
                                      </p:tavLst>
                                    </p:anim>
                                    <p:anim calcmode="lin" valueType="num">
                                      <p:cBhvr additive="base">
                                        <p:cTn id="6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additive="base">
                                        <p:cTn id="73" dur="500" fill="hold"/>
                                        <p:tgtEl>
                                          <p:spTgt spid="40"/>
                                        </p:tgtEl>
                                        <p:attrNameLst>
                                          <p:attrName>ppt_x</p:attrName>
                                        </p:attrNameLst>
                                      </p:cBhvr>
                                      <p:tavLst>
                                        <p:tav tm="0">
                                          <p:val>
                                            <p:strVal val="#ppt_x"/>
                                          </p:val>
                                        </p:tav>
                                        <p:tav tm="100000">
                                          <p:val>
                                            <p:strVal val="#ppt_x"/>
                                          </p:val>
                                        </p:tav>
                                      </p:tavLst>
                                    </p:anim>
                                    <p:anim calcmode="lin" valueType="num">
                                      <p:cBhvr additive="base">
                                        <p:cTn id="7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22" grpId="0"/>
      <p:bldP spid="28" grpId="0" animBg="1"/>
      <p:bldP spid="29" grpId="0" animBg="1"/>
      <p:bldP spid="35" grpId="0" animBg="1"/>
      <p:bldP spid="40" grpId="0" animBg="1"/>
    </p:bld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15" name="矩形 14" title=""/>
          <p:cNvSpPr/>
          <p:nvPr userDrawn="1">
            <p:custDataLst>
              <p:tags r:id="rId4"/>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479" name="图片 478" title=""/>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68275" y="0"/>
            <a:ext cx="808355" cy="808355"/>
          </a:xfrm>
          <a:prstGeom prst="rect">
            <a:avLst/>
          </a:prstGeom>
        </p:spPr>
      </p:pic>
      <p:sp>
        <p:nvSpPr>
          <p:cNvPr id="3" name="Hexin Shape 5" title=""/>
          <p:cNvSpPr/>
          <p:nvPr>
            <p:custDataLst>
              <p:tags r:id="rId8"/>
            </p:custDataLst>
          </p:nvPr>
        </p:nvSpPr>
        <p:spPr>
          <a:xfrm>
            <a:off x="1175982" y="198902"/>
            <a:ext cx="6466522" cy="405624"/>
          </a:xfrm>
          <a:prstGeom prst="rect">
            <a:avLst/>
          </a:prstGeom>
          <a:solidFill>
            <a:schemeClr val="accent4">
              <a:lumMod val="20000"/>
              <a:lumOff val="80000"/>
            </a:schemeClr>
          </a:solid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综合应用</a:t>
            </a:r>
            <a:endParaRPr lang="zh-CN" altLang="en-US"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 name="文本框 3" title=""/>
          <p:cNvSpPr txBox="1"/>
          <p:nvPr>
            <p:custDataLst>
              <p:tags r:id="rId9"/>
            </p:custDataLst>
          </p:nvPr>
        </p:nvSpPr>
        <p:spPr>
          <a:xfrm>
            <a:off x="334963" y="728663"/>
            <a:ext cx="11556999" cy="2792239"/>
          </a:xfrm>
          <a:prstGeom prst="rect">
            <a:avLst/>
          </a:prstGeom>
          <a:noFill/>
        </p:spPr>
        <p:txBody>
          <a:bodyPr wrap="square">
            <a:spAutoFit/>
          </a:bodyPr>
          <a:lstStyle/>
          <a:p>
            <a:pPr marL="266700" indent="-266700">
              <a:lnSpc>
                <a:spcPct val="150000"/>
              </a:lnSpc>
            </a:pPr>
            <a:r>
              <a:rPr lang="en-US" altLang="zh-CN" sz="2400" b="1" kern="100">
                <a:effectLst/>
                <a:latin typeface="Arial" panose="020b0604020202020204" pitchFamily="34" charset="0"/>
                <a:ea typeface="微软雅黑" panose="020b0503020204020204" charset="-122"/>
                <a:sym typeface="Arial" panose="020b0604020202020204" pitchFamily="34" charset="0"/>
              </a:rPr>
              <a:t>2.</a:t>
            </a: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2024</a:t>
            </a:r>
            <a:r>
              <a:rPr lang="zh-CN" altLang="zh-CN" sz="2400" b="1" kern="100">
                <a:effectLst/>
                <a:latin typeface="Arial" panose="020b0604020202020204" pitchFamily="34" charset="0"/>
                <a:ea typeface="微软雅黑" panose="020b0503020204020204" charset="-122"/>
                <a:sym typeface="Arial" panose="020b0604020202020204" pitchFamily="34" charset="0"/>
              </a:rPr>
              <a:t>·湖南高考·</a:t>
            </a:r>
            <a:r>
              <a:rPr lang="en-US" altLang="zh-CN" sz="2400" b="1" kern="100">
                <a:effectLst/>
                <a:latin typeface="Arial" panose="020b0604020202020204" pitchFamily="34" charset="0"/>
                <a:ea typeface="微软雅黑" panose="020b0503020204020204" charset="-122"/>
                <a:sym typeface="Arial" panose="020b0604020202020204" pitchFamily="34" charset="0"/>
              </a:rPr>
              <a:t>16</a:t>
            </a:r>
            <a:r>
              <a:rPr lang="zh-CN" altLang="zh-CN"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20</a:t>
            </a:r>
            <a:r>
              <a:rPr lang="zh-CN" altLang="zh-CN" sz="2400" b="1" kern="100">
                <a:effectLst/>
                <a:latin typeface="Arial" panose="020b0604020202020204" pitchFamily="34" charset="0"/>
                <a:ea typeface="微软雅黑" panose="020b0503020204020204" charset="-122"/>
                <a:sym typeface="Arial" panose="020b0604020202020204" pitchFamily="34" charset="0"/>
              </a:rPr>
              <a:t>世纪</a:t>
            </a:r>
            <a:r>
              <a:rPr lang="en-US" altLang="zh-CN" sz="2400" b="1" kern="100">
                <a:effectLst/>
                <a:latin typeface="Arial" panose="020b0604020202020204" pitchFamily="34" charset="0"/>
                <a:ea typeface="微软雅黑" panose="020b0503020204020204" charset="-122"/>
                <a:sym typeface="Arial" panose="020b0604020202020204" pitchFamily="34" charset="0"/>
              </a:rPr>
              <a:t>50</a:t>
            </a:r>
            <a:r>
              <a:rPr lang="zh-CN" altLang="zh-CN" sz="2400" b="1" kern="100">
                <a:effectLst/>
                <a:latin typeface="Arial" panose="020b0604020202020204" pitchFamily="34" charset="0"/>
                <a:ea typeface="微软雅黑" panose="020b0503020204020204" charset="-122"/>
                <a:sym typeface="Arial" panose="020b0604020202020204" pitchFamily="34" charset="0"/>
              </a:rPr>
              <a:t>年代，英国在镇压肯尼亚“茅茅运动”时，每屠杀一名起义者，得花一万英镑。法国为镇压印度支那人民独立斗争所支出的战费高达三万亿旧法郎，差不多等于马歇尔计划拨款的两倍。这两则史实（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揭示了民族解放运动的历史背景</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有助于解释殖民统治崩溃的原因</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有助于衡量英法两国当时的经济实力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揭示了亚非拉反殖反帝斗争的正义性</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sp>
        <p:nvSpPr>
          <p:cNvPr id="9" name="任意多边形: 形状 16" title=""/>
          <p:cNvSpPr/>
          <p:nvPr>
            <p:custDataLst>
              <p:tags r:id="rId10"/>
            </p:custDataLst>
          </p:nvPr>
        </p:nvSpPr>
        <p:spPr>
          <a:xfrm>
            <a:off x="3853340" y="1269506"/>
            <a:ext cx="1393795" cy="62143"/>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16" title=""/>
          <p:cNvSpPr/>
          <p:nvPr>
            <p:custDataLst>
              <p:tags r:id="rId11"/>
            </p:custDataLst>
          </p:nvPr>
        </p:nvSpPr>
        <p:spPr>
          <a:xfrm>
            <a:off x="7892248" y="1321441"/>
            <a:ext cx="1642370"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6" title=""/>
          <p:cNvSpPr/>
          <p:nvPr>
            <p:custDataLst>
              <p:tags r:id="rId12"/>
            </p:custDataLst>
          </p:nvPr>
        </p:nvSpPr>
        <p:spPr>
          <a:xfrm flipV="1">
            <a:off x="2689935" y="1783227"/>
            <a:ext cx="1484050"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 name="文本框 1" title=""/>
          <p:cNvSpPr txBox="1"/>
          <p:nvPr>
            <p:custDataLst>
              <p:tags r:id="rId13"/>
            </p:custDataLst>
          </p:nvPr>
        </p:nvSpPr>
        <p:spPr>
          <a:xfrm>
            <a:off x="334963" y="4128851"/>
            <a:ext cx="11481216" cy="1379545"/>
          </a:xfrm>
          <a:prstGeom prst="rect">
            <a:avLst/>
          </a:prstGeom>
          <a:solidFill>
            <a:srgbClr val="E1D8F8"/>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20</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世纪</a:t>
            </a:r>
            <a:r>
              <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50</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年代</a:t>
            </a:r>
            <a:r>
              <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英法</a:t>
            </a:r>
            <a:endPar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a:p>
            <a:pPr lvl="0">
              <a:lnSpc>
                <a:spcPct val="120000"/>
              </a:lnSpc>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关键词：主体</a:t>
            </a:r>
            <a:r>
              <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a:t>
            </a: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民族解放运动高涨</a:t>
            </a:r>
            <a:endParaRPr kumimoji="0" lang="en-US" altLang="zh-CN"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a:p>
            <a:pPr lvl="0">
              <a:lnSpc>
                <a:spcPct val="120000"/>
              </a:lnSpc>
              <a:defRPr/>
            </a:pP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题型：推理推断类</a:t>
            </a:r>
            <a:r>
              <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比较型试题</a:t>
            </a:r>
            <a:r>
              <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比较找共性、比较找差异</a:t>
            </a:r>
            <a:r>
              <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rPr>
              <a:t>)</a:t>
            </a:r>
            <a:endParaRPr lang="en-US" altLang="zh-CN" sz="2400" b="1" kern="100">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title=""/>
          <p:cNvSpPr txBox="1"/>
          <p:nvPr>
            <p:custDataLst>
              <p:tags r:id="rId14"/>
            </p:custDataLst>
          </p:nvPr>
        </p:nvSpPr>
        <p:spPr>
          <a:xfrm>
            <a:off x="334963" y="5540509"/>
            <a:ext cx="8598022" cy="1128579"/>
          </a:xfrm>
          <a:prstGeom prst="rect">
            <a:avLst/>
          </a:prstGeom>
          <a:solidFill>
            <a:srgbClr val="E1D8F8"/>
          </a:solidFill>
        </p:spPr>
        <p:txBody>
          <a:bodyPr wrap="square">
            <a:spAutoFit/>
          </a:bodyPr>
          <a:lstStyle/>
          <a:p>
            <a:pPr>
              <a:lnSpc>
                <a:spcPct val="150000"/>
              </a:lnSpc>
            </a:pPr>
            <a:r>
              <a:rPr lang="zh-CN" altLang="en-US" sz="2400" b="1">
                <a:latin typeface="Arial" panose="020b0604020202020204" pitchFamily="34" charset="0"/>
                <a:ea typeface="微软雅黑" panose="020b0503020204020204" charset="-122"/>
                <a:sym typeface="Arial" panose="020b0604020202020204" pitchFamily="34" charset="0"/>
              </a:rPr>
              <a:t>题干意思：①英国镇压肯尼亚“茅茅运动”，花费的代价高昂</a:t>
            </a:r>
            <a:endParaRPr lang="en-US" altLang="zh-CN" sz="2400" b="1">
              <a:latin typeface="Arial" panose="020b0604020202020204" pitchFamily="34" charset="0"/>
              <a:ea typeface="微软雅黑" panose="020b0503020204020204" charset="-122"/>
              <a:sym typeface="Arial" panose="020b0604020202020204" pitchFamily="34" charset="0"/>
            </a:endParaRPr>
          </a:p>
          <a:p>
            <a:pPr>
              <a:lnSpc>
                <a:spcPct val="150000"/>
              </a:lnSpc>
            </a:pPr>
            <a:r>
              <a:rPr lang="en-US" altLang="zh-CN" sz="2400" b="1">
                <a:latin typeface="Arial" panose="020b0604020202020204" pitchFamily="34" charset="0"/>
                <a:ea typeface="微软雅黑" panose="020b0503020204020204" charset="-122"/>
                <a:sym typeface="Arial" panose="020b0604020202020204" pitchFamily="34" charset="0"/>
              </a:rPr>
              <a:t>                  </a:t>
            </a:r>
            <a:r>
              <a:rPr lang="zh-CN" altLang="en-US" sz="2400" b="1">
                <a:latin typeface="Arial" panose="020b0604020202020204" pitchFamily="34" charset="0"/>
                <a:ea typeface="微软雅黑" panose="020b0503020204020204" charset="-122"/>
                <a:sym typeface="Arial" panose="020b0604020202020204" pitchFamily="34" charset="0"/>
              </a:rPr>
              <a:t>②法国镇压印度支那人民反抗斗争，战费支出巨大</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7" name="右大括号 6" title=""/>
          <p:cNvSpPr/>
          <p:nvPr>
            <p:custDataLst>
              <p:tags r:id="rId15"/>
            </p:custDataLst>
          </p:nvPr>
        </p:nvSpPr>
        <p:spPr>
          <a:xfrm>
            <a:off x="8932984" y="5704445"/>
            <a:ext cx="200968" cy="964643"/>
          </a:xfrm>
          <a:prstGeom prst="righ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title=""/>
          <p:cNvSpPr txBox="1"/>
          <p:nvPr>
            <p:custDataLst>
              <p:tags r:id="rId16"/>
            </p:custDataLst>
          </p:nvPr>
        </p:nvSpPr>
        <p:spPr>
          <a:xfrm>
            <a:off x="9121132" y="5468759"/>
            <a:ext cx="2770831" cy="1200329"/>
          </a:xfrm>
          <a:prstGeom prst="rect">
            <a:avLst/>
          </a:prstGeom>
          <a:solidFill>
            <a:srgbClr val="FFF2CC"/>
          </a:solidFill>
        </p:spPr>
        <p:txBody>
          <a:bodyPr wrap="square">
            <a:spAutoFit/>
          </a:bodyPr>
          <a:lstStyle/>
          <a:p>
            <a:r>
              <a:rPr lang="zh-CN" altLang="en-US" sz="2400" b="1">
                <a:latin typeface="Arial" panose="020b0604020202020204" pitchFamily="34" charset="0"/>
                <a:ea typeface="微软雅黑" panose="020b0503020204020204" charset="-122"/>
                <a:sym typeface="Arial" panose="020b0604020202020204" pitchFamily="34" charset="0"/>
              </a:rPr>
              <a:t>民族解放运动高涨，殖民者维系殖民统治的代价越来越高</a:t>
            </a:r>
            <a:endParaRPr lang="zh-CN" altLang="en-US" sz="2400" b="1">
              <a:latin typeface="Arial" panose="020b0604020202020204" pitchFamily="34" charset="0"/>
              <a:ea typeface="微软雅黑" panose="020b0503020204020204" charset="-122"/>
              <a:sym typeface="Arial" panose="020b0604020202020204" pitchFamily="34" charset="0"/>
            </a:endParaRPr>
          </a:p>
        </p:txBody>
      </p:sp>
      <p:sp>
        <p:nvSpPr>
          <p:cNvPr id="13" name="任意多边形: 形状 16" title=""/>
          <p:cNvSpPr/>
          <p:nvPr>
            <p:custDataLst>
              <p:tags r:id="rId17"/>
            </p:custDataLst>
          </p:nvPr>
        </p:nvSpPr>
        <p:spPr>
          <a:xfrm>
            <a:off x="4528253" y="1793695"/>
            <a:ext cx="1393795" cy="62143"/>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6" title=""/>
          <p:cNvSpPr/>
          <p:nvPr>
            <p:custDataLst>
              <p:tags r:id="rId18"/>
            </p:custDataLst>
          </p:nvPr>
        </p:nvSpPr>
        <p:spPr>
          <a:xfrm>
            <a:off x="7512085" y="1815484"/>
            <a:ext cx="1642370"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任意多边形: 形状 16" title=""/>
          <p:cNvSpPr/>
          <p:nvPr>
            <p:custDataLst>
              <p:tags r:id="rId19"/>
            </p:custDataLst>
          </p:nvPr>
        </p:nvSpPr>
        <p:spPr>
          <a:xfrm flipV="1">
            <a:off x="772374" y="2498334"/>
            <a:ext cx="1484050"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文本框 16" title=""/>
          <p:cNvSpPr txBox="1"/>
          <p:nvPr>
            <p:custDataLst>
              <p:tags r:id="rId20"/>
            </p:custDataLst>
          </p:nvPr>
        </p:nvSpPr>
        <p:spPr>
          <a:xfrm>
            <a:off x="5971601" y="2168469"/>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9" name="文本框 18" title=""/>
          <p:cNvSpPr txBox="1"/>
          <p:nvPr>
            <p:custDataLst>
              <p:tags r:id="rId21"/>
            </p:custDataLst>
          </p:nvPr>
        </p:nvSpPr>
        <p:spPr>
          <a:xfrm>
            <a:off x="6059155" y="1739593"/>
            <a:ext cx="4240405" cy="707886"/>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主体不一致；材料是</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镇压的结果，不是揭示民族解放运动的历史背景</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grpSp>
        <p:nvGrpSpPr>
          <p:cNvPr id="20" name="组合 19" title=""/>
          <p:cNvGrpSpPr/>
          <p:nvPr>
            <p:custDataLst>
              <p:tags r:id="rId22"/>
            </p:custDataLst>
          </p:nvPr>
        </p:nvGrpSpPr>
        <p:grpSpPr>
          <a:xfrm>
            <a:off x="4280599" y="2139810"/>
            <a:ext cx="1532030" cy="815257"/>
            <a:chOff x="5162123" y="2377288"/>
            <a:chExt cx="1532030" cy="815257"/>
          </a:xfrm>
        </p:grpSpPr>
        <p:sp>
          <p:nvSpPr>
            <p:cNvPr id="21" name="圆角矩形 3"/>
            <p:cNvSpPr/>
            <p:nvPr>
              <p:custDataLst>
                <p:tags r:id="rId23"/>
              </p:custDataLst>
            </p:nvPr>
          </p:nvSpPr>
          <p:spPr>
            <a:xfrm>
              <a:off x="5162123" y="2748662"/>
              <a:ext cx="1185704"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2" name="连接符: 曲线 21"/>
            <p:cNvCxnSpPr/>
            <p:nvPr>
              <p:custDataLst>
                <p:tags r:id="rId24"/>
              </p:custDataLst>
            </p:nvPr>
          </p:nvCxnSpPr>
          <p:spPr>
            <a:xfrm flipV="1">
              <a:off x="6309778" y="2377288"/>
              <a:ext cx="384375" cy="277427"/>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24" name="文本框 23" title=""/>
          <p:cNvSpPr txBox="1"/>
          <p:nvPr>
            <p:custDataLst>
              <p:tags r:id="rId25"/>
            </p:custDataLst>
          </p:nvPr>
        </p:nvSpPr>
        <p:spPr>
          <a:xfrm>
            <a:off x="422031" y="3429000"/>
            <a:ext cx="4963885" cy="707886"/>
          </a:xfrm>
          <a:prstGeom prst="rect">
            <a:avLst/>
          </a:prstGeom>
          <a:solidFill>
            <a:schemeClr val="bg2"/>
          </a:solidFill>
          <a:ln>
            <a:solidFill>
              <a:srgbClr val="002060"/>
            </a:solidFill>
          </a:ln>
        </p:spPr>
        <p:txBody>
          <a:bodyPr wrap="square">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主体不一致，题干主体是殖民统治的代价，并非英法两法国积极实力及其对比</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26" name="文本框 25" title=""/>
          <p:cNvSpPr txBox="1"/>
          <p:nvPr>
            <p:custDataLst>
              <p:tags r:id="rId26"/>
            </p:custDataLst>
          </p:nvPr>
        </p:nvSpPr>
        <p:spPr>
          <a:xfrm>
            <a:off x="5727560" y="3429000"/>
            <a:ext cx="5998868" cy="707886"/>
          </a:xfrm>
          <a:prstGeom prst="rect">
            <a:avLst/>
          </a:prstGeom>
          <a:solidFill>
            <a:schemeClr val="bg2"/>
          </a:solidFill>
          <a:ln>
            <a:solidFill>
              <a:srgbClr val="002060"/>
            </a:solidFill>
          </a:ln>
        </p:spPr>
        <p:txBody>
          <a:bodyPr wrap="square">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主体不一致，题于主体是英法殖民统治的代价，而非“亚非拉”及其“反殖反帝斗争的正义性”，</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grpSp>
        <p:nvGrpSpPr>
          <p:cNvPr id="27" name="组合 26" title=""/>
          <p:cNvGrpSpPr/>
          <p:nvPr>
            <p:custDataLst>
              <p:tags r:id="rId27"/>
            </p:custDataLst>
          </p:nvPr>
        </p:nvGrpSpPr>
        <p:grpSpPr>
          <a:xfrm>
            <a:off x="2743200" y="3029910"/>
            <a:ext cx="3426295" cy="591105"/>
            <a:chOff x="5168445" y="3311370"/>
            <a:chExt cx="3426295" cy="591105"/>
          </a:xfrm>
        </p:grpSpPr>
        <p:sp>
          <p:nvSpPr>
            <p:cNvPr id="28" name="圆角矩形 3"/>
            <p:cNvSpPr/>
            <p:nvPr>
              <p:custDataLst>
                <p:tags r:id="rId28"/>
              </p:custDataLst>
            </p:nvPr>
          </p:nvSpPr>
          <p:spPr>
            <a:xfrm>
              <a:off x="5168445" y="3311370"/>
              <a:ext cx="3426295"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9" name="连接符: 曲线 28"/>
            <p:cNvCxnSpPr/>
            <p:nvPr>
              <p:custDataLst>
                <p:tags r:id="rId29"/>
              </p:custDataLst>
            </p:nvPr>
          </p:nvCxnSpPr>
          <p:spPr>
            <a:xfrm rot="10800000" flipV="1">
              <a:off x="6366443" y="3746374"/>
              <a:ext cx="327320" cy="156101"/>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0" name="组合 29" title=""/>
          <p:cNvGrpSpPr/>
          <p:nvPr>
            <p:custDataLst>
              <p:tags r:id="rId30"/>
            </p:custDataLst>
          </p:nvPr>
        </p:nvGrpSpPr>
        <p:grpSpPr>
          <a:xfrm>
            <a:off x="7747279" y="3021032"/>
            <a:ext cx="3938954" cy="582228"/>
            <a:chOff x="5662668" y="3311370"/>
            <a:chExt cx="3938954" cy="582228"/>
          </a:xfrm>
        </p:grpSpPr>
        <p:sp>
          <p:nvSpPr>
            <p:cNvPr id="31" name="圆角矩形 3"/>
            <p:cNvSpPr/>
            <p:nvPr>
              <p:custDataLst>
                <p:tags r:id="rId31"/>
              </p:custDataLst>
            </p:nvPr>
          </p:nvSpPr>
          <p:spPr>
            <a:xfrm>
              <a:off x="5662668" y="3311370"/>
              <a:ext cx="3938954"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32" name="连接符: 曲线 31"/>
            <p:cNvCxnSpPr/>
            <p:nvPr>
              <p:custDataLst>
                <p:tags r:id="rId32"/>
              </p:custDataLst>
            </p:nvPr>
          </p:nvCxnSpPr>
          <p:spPr>
            <a:xfrm rot="10800000" flipV="1">
              <a:off x="6979002" y="3737497"/>
              <a:ext cx="327320" cy="156101"/>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ppt_x"/>
                                          </p:val>
                                        </p:tav>
                                        <p:tav tm="100000">
                                          <p:val>
                                            <p:strVal val="#ppt_x"/>
                                          </p:val>
                                        </p:tav>
                                      </p:tavLst>
                                    </p:anim>
                                    <p:anim calcmode="lin" valueType="num">
                                      <p:cBhvr additive="base">
                                        <p:cTn id="56" dur="500" fill="hold"/>
                                        <p:tgtEl>
                                          <p:spTgt spid="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additive="base">
                                        <p:cTn id="71" dur="500" fill="hold"/>
                                        <p:tgtEl>
                                          <p:spTgt spid="20"/>
                                        </p:tgtEl>
                                        <p:attrNameLst>
                                          <p:attrName>ppt_x</p:attrName>
                                        </p:attrNameLst>
                                      </p:cBhvr>
                                      <p:tavLst>
                                        <p:tav tm="0">
                                          <p:val>
                                            <p:strVal val="#ppt_x"/>
                                          </p:val>
                                        </p:tav>
                                        <p:tav tm="100000">
                                          <p:val>
                                            <p:strVal val="#ppt_x"/>
                                          </p:val>
                                        </p:tav>
                                      </p:tavLst>
                                    </p:anim>
                                    <p:anim calcmode="lin" valueType="num">
                                      <p:cBhvr additive="base">
                                        <p:cTn id="7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fill="hold"/>
                                        <p:tgtEl>
                                          <p:spTgt spid="19"/>
                                        </p:tgtEl>
                                        <p:attrNameLst>
                                          <p:attrName>ppt_x</p:attrName>
                                        </p:attrNameLst>
                                      </p:cBhvr>
                                      <p:tavLst>
                                        <p:tav tm="0">
                                          <p:val>
                                            <p:strVal val="#ppt_x"/>
                                          </p:val>
                                        </p:tav>
                                        <p:tav tm="100000">
                                          <p:val>
                                            <p:strVal val="#ppt_x"/>
                                          </p:val>
                                        </p:tav>
                                      </p:tavLst>
                                    </p:anim>
                                    <p:anim calcmode="lin" valueType="num">
                                      <p:cBhvr additive="base">
                                        <p:cTn id="7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9" fill="hold" nodeType="clickPar">
                      <p:stCondLst>
                        <p:cond delay="indefinite"/>
                      </p:stCondLst>
                      <p:childTnLst>
                        <p:par>
                          <p:cTn id="80" fill="hold">
                            <p:stCondLst>
                              <p:cond delay="0"/>
                            </p:stCondLst>
                            <p:childTnLst>
                              <p:par>
                                <p:cTn id="81" presetID="2" presetClass="entr" presetSubtype="4" fill="hold" nodeType="click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ppt_x"/>
                                          </p:val>
                                        </p:tav>
                                        <p:tav tm="100000">
                                          <p:val>
                                            <p:strVal val="#ppt_x"/>
                                          </p:val>
                                        </p:tav>
                                      </p:tavLst>
                                    </p:anim>
                                    <p:anim calcmode="lin" valueType="num">
                                      <p:cBhvr additive="base">
                                        <p:cTn id="8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85" fill="hold" nodeType="clickPar">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additive="base">
                                        <p:cTn id="89" dur="500" fill="hold"/>
                                        <p:tgtEl>
                                          <p:spTgt spid="24"/>
                                        </p:tgtEl>
                                        <p:attrNameLst>
                                          <p:attrName>ppt_x</p:attrName>
                                        </p:attrNameLst>
                                      </p:cBhvr>
                                      <p:tavLst>
                                        <p:tav tm="0">
                                          <p:val>
                                            <p:strVal val="#ppt_x"/>
                                          </p:val>
                                        </p:tav>
                                        <p:tav tm="100000">
                                          <p:val>
                                            <p:strVal val="#ppt_x"/>
                                          </p:val>
                                        </p:tav>
                                      </p:tavLst>
                                    </p:anim>
                                    <p:anim calcmode="lin" valueType="num">
                                      <p:cBhvr additive="base">
                                        <p:cTn id="9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1" fill="hold" nodeType="clickPar">
                      <p:stCondLst>
                        <p:cond delay="indefinite"/>
                      </p:stCondLst>
                      <p:childTnLst>
                        <p:par>
                          <p:cTn id="92" fill="hold">
                            <p:stCondLst>
                              <p:cond delay="0"/>
                            </p:stCondLst>
                            <p:childTnLst>
                              <p:par>
                                <p:cTn id="93" presetID="2" presetClass="entr" presetSubtype="4" fill="hold" nodeType="clickEffect">
                                  <p:stCondLst>
                                    <p:cond delay="0"/>
                                  </p:stCondLst>
                                  <p:childTnLst>
                                    <p:set>
                                      <p:cBhvr>
                                        <p:cTn id="94" dur="1" fill="hold">
                                          <p:stCondLst>
                                            <p:cond delay="0"/>
                                          </p:stCondLst>
                                        </p:cTn>
                                        <p:tgtEl>
                                          <p:spTgt spid="30"/>
                                        </p:tgtEl>
                                        <p:attrNameLst>
                                          <p:attrName>style.visibility</p:attrName>
                                        </p:attrNameLst>
                                      </p:cBhvr>
                                      <p:to>
                                        <p:strVal val="visible"/>
                                      </p:to>
                                    </p:set>
                                    <p:anim calcmode="lin" valueType="num">
                                      <p:cBhvr additive="base">
                                        <p:cTn id="95" dur="500" fill="hold"/>
                                        <p:tgtEl>
                                          <p:spTgt spid="30"/>
                                        </p:tgtEl>
                                        <p:attrNameLst>
                                          <p:attrName>ppt_x</p:attrName>
                                        </p:attrNameLst>
                                      </p:cBhvr>
                                      <p:tavLst>
                                        <p:tav tm="0">
                                          <p:val>
                                            <p:strVal val="#ppt_x"/>
                                          </p:val>
                                        </p:tav>
                                        <p:tav tm="100000">
                                          <p:val>
                                            <p:strVal val="#ppt_x"/>
                                          </p:val>
                                        </p:tav>
                                      </p:tavLst>
                                    </p:anim>
                                    <p:anim calcmode="lin" valueType="num">
                                      <p:cBhvr additive="base">
                                        <p:cTn id="9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7" fill="hold" nodeType="clickPar">
                      <p:stCondLst>
                        <p:cond delay="indefinite"/>
                      </p:stCondLst>
                      <p:childTnLst>
                        <p:par>
                          <p:cTn id="98" fill="hold">
                            <p:stCondLst>
                              <p:cond delay="0"/>
                            </p:stCondLst>
                            <p:childTnLst>
                              <p:par>
                                <p:cTn id="99" presetID="2" presetClass="entr" presetSubtype="4" fill="hold" grpId="0" nodeType="click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fill="hold"/>
                                        <p:tgtEl>
                                          <p:spTgt spid="26"/>
                                        </p:tgtEl>
                                        <p:attrNameLst>
                                          <p:attrName>ppt_x</p:attrName>
                                        </p:attrNameLst>
                                      </p:cBhvr>
                                      <p:tavLst>
                                        <p:tav tm="0">
                                          <p:val>
                                            <p:strVal val="#ppt_x"/>
                                          </p:val>
                                        </p:tav>
                                        <p:tav tm="100000">
                                          <p:val>
                                            <p:strVal val="#ppt_x"/>
                                          </p:val>
                                        </p:tav>
                                      </p:tavLst>
                                    </p:anim>
                                    <p:anim calcmode="lin" valueType="num">
                                      <p:cBhvr additive="base">
                                        <p:cTn id="10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2" grpId="0" animBg="1"/>
      <p:bldP spid="5" grpId="0" animBg="1"/>
      <p:bldP spid="7" grpId="0" animBg="1"/>
      <p:bldP spid="12" grpId="0" animBg="1"/>
      <p:bldP spid="13" grpId="0" animBg="1"/>
      <p:bldP spid="14" grpId="0" animBg="1"/>
      <p:bldP spid="16" grpId="0" animBg="1"/>
      <p:bldP spid="17" grpId="0"/>
      <p:bldP spid="19" grpId="0" animBg="1"/>
      <p:bldP spid="24" grpId="0" animBg="1"/>
      <p:bldP spid="26" grpId="0" animBg="1"/>
    </p:bld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15" name="矩形 14" title=""/>
          <p:cNvSpPr/>
          <p:nvPr userDrawn="1">
            <p:custDataLst>
              <p:tags r:id="rId4"/>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479" name="图片 478" title=""/>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68275" y="0"/>
            <a:ext cx="808355" cy="808355"/>
          </a:xfrm>
          <a:prstGeom prst="rect">
            <a:avLst/>
          </a:prstGeom>
        </p:spPr>
      </p:pic>
      <p:sp>
        <p:nvSpPr>
          <p:cNvPr id="3" name="Hexin Shape 5" title=""/>
          <p:cNvSpPr/>
          <p:nvPr>
            <p:custDataLst>
              <p:tags r:id="rId8"/>
            </p:custDataLst>
          </p:nvPr>
        </p:nvSpPr>
        <p:spPr>
          <a:xfrm>
            <a:off x="1175982" y="198902"/>
            <a:ext cx="6466522" cy="405624"/>
          </a:xfrm>
          <a:prstGeom prst="rect">
            <a:avLst/>
          </a:prstGeom>
          <a:solidFill>
            <a:schemeClr val="accent4">
              <a:lumMod val="20000"/>
              <a:lumOff val="80000"/>
            </a:schemeClr>
          </a:solid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综合应用</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title=""/>
          <p:cNvSpPr txBox="1"/>
          <p:nvPr>
            <p:custDataLst>
              <p:tags r:id="rId9"/>
            </p:custDataLst>
          </p:nvPr>
        </p:nvSpPr>
        <p:spPr>
          <a:xfrm>
            <a:off x="334963" y="728663"/>
            <a:ext cx="11557000" cy="2792239"/>
          </a:xfrm>
          <a:prstGeom prst="rect">
            <a:avLst/>
          </a:prstGeom>
          <a:noFill/>
        </p:spPr>
        <p:txBody>
          <a:bodyPr wrap="square">
            <a:spAutoFit/>
          </a:bodyPr>
          <a:lstStyle/>
          <a:p>
            <a:pPr marL="266700" indent="-266700">
              <a:lnSpc>
                <a:spcPct val="150000"/>
              </a:lnSpc>
            </a:pPr>
            <a:r>
              <a:rPr lang="en-US" altLang="zh-CN" sz="2400" b="1" kern="100">
                <a:effectLst/>
                <a:latin typeface="Arial" panose="020b0604020202020204" pitchFamily="34" charset="0"/>
                <a:ea typeface="微软雅黑" panose="020b0503020204020204" charset="-122"/>
                <a:sym typeface="Arial" panose="020b0604020202020204" pitchFamily="34" charset="0"/>
              </a:rPr>
              <a:t>3.(2024.</a:t>
            </a:r>
            <a:r>
              <a:rPr lang="zh-CN" altLang="en-US" sz="2400" b="1" kern="100">
                <a:effectLst/>
                <a:latin typeface="Arial" panose="020b0604020202020204" pitchFamily="34" charset="0"/>
                <a:ea typeface="微软雅黑" panose="020b0503020204020204" charset="-122"/>
                <a:sym typeface="Arial" panose="020b0604020202020204" pitchFamily="34" charset="0"/>
              </a:rPr>
              <a:t>新课标</a:t>
            </a:r>
            <a:r>
              <a:rPr lang="en-US" altLang="zh-CN" sz="2400" b="1" kern="100">
                <a:effectLst/>
                <a:latin typeface="Arial" panose="020b0604020202020204" pitchFamily="34" charset="0"/>
                <a:ea typeface="微软雅黑" panose="020b0503020204020204" charset="-122"/>
                <a:sym typeface="Arial" panose="020b0604020202020204" pitchFamily="34" charset="0"/>
              </a:rPr>
              <a:t>.35</a:t>
            </a:r>
            <a:r>
              <a:rPr lang="zh-CN" altLang="en-US" sz="2400" b="1" kern="100">
                <a:effectLst/>
                <a:latin typeface="Arial" panose="020b0604020202020204" pitchFamily="34" charset="0"/>
                <a:ea typeface="微软雅黑" panose="020b0503020204020204" charset="-122"/>
                <a:sym typeface="Arial" panose="020b0604020202020204" pitchFamily="34" charset="0"/>
              </a:rPr>
              <a:t>）</a:t>
            </a:r>
            <a:r>
              <a:rPr lang="en-US" altLang="zh-CN" sz="2400" b="1" kern="100">
                <a:effectLst/>
                <a:latin typeface="Arial" panose="020b0604020202020204" pitchFamily="34" charset="0"/>
                <a:ea typeface="微软雅黑" panose="020b0503020204020204" charset="-122"/>
                <a:sym typeface="Arial" panose="020b0604020202020204" pitchFamily="34" charset="0"/>
              </a:rPr>
              <a:t>1956</a:t>
            </a:r>
            <a:r>
              <a:rPr lang="zh-CN" altLang="zh-CN" sz="2400" b="1" kern="100">
                <a:effectLst/>
                <a:latin typeface="Arial" panose="020b0604020202020204" pitchFamily="34" charset="0"/>
                <a:ea typeface="微软雅黑" panose="020b0503020204020204" charset="-122"/>
                <a:sym typeface="Arial" panose="020b0604020202020204" pitchFamily="34" charset="0"/>
              </a:rPr>
              <a:t>年苏伊士运河危机爆发后，美国大量抛售英镑，导致英国外汇储备骤减。英国抱怨美国的行为是对国际货币基金组织宗旨和精神“不可饶恕的背叛</a:t>
            </a:r>
            <a:r>
              <a:rPr lang="en-US" altLang="zh-CN" sz="2400" b="1" kern="100">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。最终，英国停止了对埃及的军事干涉行动。这反映出（　　）</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A</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美元占据国际货币体系主导地位</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B</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埃及民族解放运动获得广泛支持</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266700" algn="just">
              <a:lnSpc>
                <a:spcPct val="150000"/>
              </a:lnSpc>
            </a:pPr>
            <a:r>
              <a:rPr lang="en-US" altLang="zh-CN" sz="2400" b="1" kern="100" spc="125">
                <a:effectLst/>
                <a:latin typeface="Arial" panose="020b0604020202020204" pitchFamily="34" charset="0"/>
                <a:ea typeface="微软雅黑" panose="020b0503020204020204" charset="-122"/>
                <a:sym typeface="Arial" panose="020b0604020202020204" pitchFamily="34" charset="0"/>
              </a:rPr>
              <a:t>C</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布雷顿森林体系走向瓦解</a:t>
            </a:r>
            <a:r>
              <a:rPr lang="en-US" altLang="zh-CN" sz="2400" b="1" kern="100">
                <a:effectLst/>
                <a:latin typeface="Arial" panose="020b0604020202020204" pitchFamily="34" charset="0"/>
                <a:ea typeface="微软雅黑" panose="020b0503020204020204" charset="-122"/>
                <a:sym typeface="Arial" panose="020b0604020202020204" pitchFamily="34" charset="0"/>
              </a:rPr>
              <a:t>                 </a:t>
            </a:r>
            <a:r>
              <a:rPr lang="en-US" altLang="zh-CN" sz="2400" b="1" kern="100" spc="125">
                <a:effectLst/>
                <a:latin typeface="Arial" panose="020b0604020202020204" pitchFamily="34" charset="0"/>
                <a:ea typeface="微软雅黑" panose="020b0503020204020204" charset="-122"/>
                <a:sym typeface="Arial" panose="020b0604020202020204" pitchFamily="34" charset="0"/>
              </a:rPr>
              <a:t>D</a:t>
            </a:r>
            <a:r>
              <a:rPr lang="zh-CN" altLang="zh-CN" sz="2400" b="1" kern="100" spc="125">
                <a:effectLst/>
                <a:latin typeface="Arial" panose="020b0604020202020204" pitchFamily="34" charset="0"/>
                <a:ea typeface="微软雅黑" panose="020b0503020204020204" charset="-122"/>
                <a:sym typeface="Arial" panose="020b0604020202020204" pitchFamily="34" charset="0"/>
              </a:rPr>
              <a:t>．</a:t>
            </a:r>
            <a:r>
              <a:rPr lang="zh-CN" altLang="zh-CN" sz="2400" b="1" kern="100">
                <a:effectLst/>
                <a:latin typeface="Arial" panose="020b0604020202020204" pitchFamily="34" charset="0"/>
                <a:ea typeface="微软雅黑" panose="020b0503020204020204" charset="-122"/>
                <a:sym typeface="Arial" panose="020b0604020202020204" pitchFamily="34" charset="0"/>
              </a:rPr>
              <a:t>西方大国间盟友关系破裂</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grpSp>
        <p:nvGrpSpPr>
          <p:cNvPr id="14" name="组合 13" title=""/>
          <p:cNvGrpSpPr/>
          <p:nvPr>
            <p:custDataLst>
              <p:tags r:id="rId10"/>
            </p:custDataLst>
          </p:nvPr>
        </p:nvGrpSpPr>
        <p:grpSpPr>
          <a:xfrm>
            <a:off x="410747" y="4249430"/>
            <a:ext cx="11481216" cy="2265941"/>
            <a:chOff x="334963" y="4048463"/>
            <a:chExt cx="11481216" cy="2265941"/>
          </a:xfrm>
        </p:grpSpPr>
        <p:sp>
          <p:nvSpPr>
            <p:cNvPr id="7" name="文本框 6"/>
            <p:cNvSpPr txBox="1"/>
            <p:nvPr>
              <p:custDataLst>
                <p:tags r:id="rId11"/>
              </p:custDataLst>
            </p:nvPr>
          </p:nvSpPr>
          <p:spPr>
            <a:xfrm>
              <a:off x="334963" y="4048463"/>
              <a:ext cx="11481216" cy="2265941"/>
            </a:xfrm>
            <a:prstGeom prst="rect">
              <a:avLst/>
            </a:prstGeom>
            <a:solidFill>
              <a:srgbClr val="E1D8F8"/>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时空：</a:t>
              </a:r>
              <a:r>
                <a:rPr lang="en-US" altLang="zh-CN" sz="2400" b="1">
                  <a:latin typeface="Arial" panose="020b0604020202020204" pitchFamily="34" charset="0"/>
                  <a:ea typeface="微软雅黑" panose="020b0503020204020204" charset="-122"/>
                  <a:sym typeface="Arial" panose="020b0604020202020204" pitchFamily="34" charset="0"/>
                </a:rPr>
                <a:t>1956</a:t>
              </a:r>
              <a:r>
                <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美英</a:t>
              </a:r>
              <a:endPar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endParaRPr>
            </a:p>
            <a:p>
              <a:pPr lvl="0">
                <a:lnSpc>
                  <a:spcPct val="120000"/>
                </a:lnSpc>
                <a:defRPr/>
              </a:pPr>
              <a:r>
                <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rPr>
                <a:t>关键词：</a:t>
              </a:r>
              <a:r>
                <a:rPr kumimoji="0" lang="zh-CN" altLang="en-US"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主体</a:t>
              </a:r>
              <a:r>
                <a:rPr kumimoji="0" lang="en-US" altLang="zh-CN" sz="2400" b="1" i="0" u="none" strike="noStrike" kern="1200" cap="none" spc="0" normalizeH="0" baseline="0" noProof="0">
                  <a:ln>
                    <a:noFill/>
                  </a:ln>
                  <a:effectLst/>
                  <a:uLnTx/>
                  <a:uFillTx/>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美国抛售英镑英国外汇储备减</a:t>
              </a:r>
              <a:r>
                <a:rPr lang="en-US" altLang="zh-CN" sz="2400" b="1">
                  <a:latin typeface="Arial" panose="020b0604020202020204" pitchFamily="34" charset="0"/>
                  <a:ea typeface="微软雅黑" panose="020b0503020204020204" charset="-122"/>
                  <a:sym typeface="Arial" panose="020b0604020202020204" pitchFamily="34" charset="0"/>
                </a:rPr>
                <a:t>     </a:t>
              </a:r>
              <a:r>
                <a:rPr lang="zh-CN" altLang="en-US" sz="2400" b="1">
                  <a:latin typeface="Arial" panose="020b0604020202020204" pitchFamily="34" charset="0"/>
                  <a:ea typeface="微软雅黑" panose="020b0503020204020204" charset="-122"/>
                  <a:sym typeface="Arial" panose="020b0604020202020204" pitchFamily="34" charset="0"/>
                </a:rPr>
                <a:t>二战后，资本主义世界经济秩序建立</a:t>
              </a:r>
              <a:r>
                <a:rPr lang="zh-CN" altLang="en-US" sz="2400" b="1" kern="100">
                  <a:solidFill>
                    <a:srgbClr val="FF0000"/>
                  </a:solidFill>
                  <a:latin typeface="Arial" panose="020b0604020202020204" pitchFamily="34" charset="0"/>
                  <a:ea typeface="微软雅黑" panose="020b0503020204020204" charset="-122"/>
                  <a:sym typeface="Arial" panose="020b0604020202020204" pitchFamily="34" charset="0"/>
                </a:rPr>
                <a:t>题型：</a:t>
              </a:r>
              <a:r>
                <a:rPr lang="zh-CN" altLang="en-US" sz="2400" b="1" kern="100">
                  <a:latin typeface="Arial" panose="020b0604020202020204" pitchFamily="34" charset="0"/>
                  <a:ea typeface="微软雅黑" panose="020b0503020204020204" charset="-122"/>
                  <a:sym typeface="Arial" panose="020b0604020202020204" pitchFamily="34" charset="0"/>
                </a:rPr>
                <a:t>本质实质类</a:t>
              </a:r>
              <a:r>
                <a:rPr lang="en-US" altLang="zh-CN" sz="2400" b="1" kern="100">
                  <a:latin typeface="Arial" panose="020b0604020202020204" pitchFamily="34" charset="0"/>
                  <a:ea typeface="微软雅黑" panose="020b0503020204020204" charset="-122"/>
                  <a:sym typeface="Arial" panose="020b0604020202020204" pitchFamily="34" charset="0"/>
                </a:rPr>
                <a:t>(</a:t>
              </a:r>
              <a:r>
                <a:rPr lang="zh-CN" altLang="en-US" sz="2400" b="1" kern="100">
                  <a:latin typeface="Arial" panose="020b0604020202020204" pitchFamily="34" charset="0"/>
                  <a:ea typeface="微软雅黑" panose="020b0503020204020204" charset="-122"/>
                  <a:sym typeface="Arial" panose="020b0604020202020204" pitchFamily="34" charset="0"/>
                </a:rPr>
                <a:t>运用唯物史观进行历史解释，透过表象看本质</a:t>
              </a:r>
              <a:r>
                <a:rPr lang="en-US" altLang="zh-CN" sz="2400" b="1" kern="100">
                  <a:latin typeface="Arial" panose="020b0604020202020204" pitchFamily="34" charset="0"/>
                  <a:ea typeface="微软雅黑" panose="020b0503020204020204" charset="-122"/>
                  <a:sym typeface="Arial" panose="020b0604020202020204" pitchFamily="34" charset="0"/>
                </a:rPr>
                <a:t>)&amp;</a:t>
              </a:r>
              <a:r>
                <a:rPr lang="zh-CN" altLang="en-US" sz="2400" b="1" kern="100">
                  <a:latin typeface="Arial" panose="020b0604020202020204" pitchFamily="34" charset="0"/>
                  <a:ea typeface="微软雅黑" panose="020b0503020204020204" charset="-122"/>
                  <a:sym typeface="Arial" panose="020b0604020202020204" pitchFamily="34" charset="0"/>
                </a:rPr>
                <a:t>因果型选择题</a:t>
              </a:r>
              <a:endParaRPr lang="en-US" altLang="zh-CN" sz="2400" b="1" kern="100">
                <a:latin typeface="Arial" panose="020b0604020202020204" pitchFamily="34" charset="0"/>
                <a:ea typeface="微软雅黑" panose="020b0503020204020204" charset="-122"/>
                <a:sym typeface="Arial" panose="020b0604020202020204" pitchFamily="34" charset="0"/>
              </a:endParaRPr>
            </a:p>
            <a:p>
              <a:pPr lvl="0">
                <a:lnSpc>
                  <a:spcPct val="120000"/>
                </a:lnSpc>
                <a:defRPr/>
              </a:pPr>
              <a:r>
                <a:rPr lang="zh-CN" altLang="en-US" sz="2400" b="1" spc="150" noProof="1">
                  <a:solidFill>
                    <a:srgbClr val="FF0000"/>
                  </a:solidFill>
                  <a:latin typeface="Arial" panose="020b0604020202020204" pitchFamily="34" charset="0"/>
                  <a:ea typeface="微软雅黑" panose="020b0503020204020204" charset="-122"/>
                  <a:sym typeface="Arial" panose="020b0604020202020204" pitchFamily="34" charset="0"/>
                </a:rPr>
                <a:t>逻辑推理：</a:t>
              </a:r>
              <a:r>
                <a:rPr lang="zh-CN" altLang="en-US" sz="2400" b="1" kern="100">
                  <a:latin typeface="Arial" panose="020b0604020202020204" pitchFamily="34" charset="0"/>
                  <a:ea typeface="微软雅黑" panose="020b0503020204020204" charset="-122"/>
                  <a:sym typeface="Arial" panose="020b0604020202020204" pitchFamily="34" charset="0"/>
                </a:rPr>
                <a:t>英国干涉埃及制造苏伊士运河危机</a:t>
              </a:r>
              <a:r>
                <a:rPr lang="en-US" altLang="zh-CN" sz="2400" b="1" kern="100">
                  <a:latin typeface="Arial" panose="020b0604020202020204" pitchFamily="34" charset="0"/>
                  <a:ea typeface="微软雅黑" panose="020b0503020204020204" charset="-122"/>
                  <a:sym typeface="Arial" panose="020b0604020202020204" pitchFamily="34" charset="0"/>
                </a:rPr>
                <a:t>       </a:t>
              </a:r>
              <a:r>
                <a:rPr lang="zh-CN" altLang="en-US" sz="2400" b="1" kern="100">
                  <a:latin typeface="Arial" panose="020b0604020202020204" pitchFamily="34" charset="0"/>
                  <a:ea typeface="微软雅黑" panose="020b0503020204020204" charset="-122"/>
                  <a:sym typeface="Arial" panose="020b0604020202020204" pitchFamily="34" charset="0"/>
                </a:rPr>
                <a:t>美国大量抛售英镑</a:t>
              </a:r>
              <a:r>
                <a:rPr lang="en-US" altLang="zh-CN" sz="2400" b="1" kern="100">
                  <a:latin typeface="Arial" panose="020b0604020202020204" pitchFamily="34" charset="0"/>
                  <a:ea typeface="微软雅黑" panose="020b0503020204020204" charset="-122"/>
                  <a:sym typeface="Arial" panose="020b0604020202020204" pitchFamily="34" charset="0"/>
                </a:rPr>
                <a:t>     </a:t>
              </a:r>
              <a:r>
                <a:rPr lang="zh-CN" altLang="en-US" sz="2400" b="1" kern="100">
                  <a:latin typeface="Arial" panose="020b0604020202020204" pitchFamily="34" charset="0"/>
                  <a:ea typeface="微软雅黑" panose="020b0503020204020204" charset="-122"/>
                  <a:sym typeface="Arial" panose="020b0604020202020204" pitchFamily="34" charset="0"/>
                </a:rPr>
                <a:t>英国外汇骤减</a:t>
              </a:r>
              <a:r>
                <a:rPr lang="en-US" altLang="zh-CN" sz="2400" b="1" kern="100">
                  <a:latin typeface="Arial" panose="020b0604020202020204" pitchFamily="34" charset="0"/>
                  <a:ea typeface="微软雅黑" panose="020b0503020204020204" charset="-122"/>
                  <a:sym typeface="Arial" panose="020b0604020202020204" pitchFamily="34" charset="0"/>
                </a:rPr>
                <a:t>     </a:t>
              </a:r>
              <a:r>
                <a:rPr lang="zh-CN" altLang="en-US" sz="2400" b="1" kern="100">
                  <a:latin typeface="Arial" panose="020b0604020202020204" pitchFamily="34" charset="0"/>
                  <a:ea typeface="微软雅黑" panose="020b0503020204020204" charset="-122"/>
                  <a:sym typeface="Arial" panose="020b0604020202020204" pitchFamily="34" charset="0"/>
                </a:rPr>
                <a:t>英国抱怨美国背叛国际货币基金组织宗旨和精神     英国停止军事干涉</a:t>
              </a:r>
              <a:endParaRPr lang="en-US" altLang="zh-CN" sz="2400" b="1" kern="100">
                <a:latin typeface="Arial" panose="020b0604020202020204" pitchFamily="34" charset="0"/>
                <a:ea typeface="微软雅黑" panose="020b0503020204020204" charset="-122"/>
                <a:sym typeface="Arial" panose="020b0604020202020204" pitchFamily="34" charset="0"/>
              </a:endParaRPr>
            </a:p>
          </p:txBody>
        </p:sp>
        <p:sp>
          <p:nvSpPr>
            <p:cNvPr id="8" name="箭头: 右 7"/>
            <p:cNvSpPr/>
            <p:nvPr>
              <p:custDataLst>
                <p:tags r:id="rId12"/>
              </p:custDataLst>
            </p:nvPr>
          </p:nvSpPr>
          <p:spPr>
            <a:xfrm>
              <a:off x="6379843" y="4567608"/>
              <a:ext cx="346229" cy="284086"/>
            </a:xfrm>
            <a:prstGeom prst="rightArrow">
              <a:avLst>
                <a:gd name="adj1" fmla="val 50000"/>
                <a:gd name="adj2" fmla="val 66000"/>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0" name="箭头: 右 9"/>
            <p:cNvSpPr/>
            <p:nvPr>
              <p:custDataLst>
                <p:tags r:id="rId13"/>
              </p:custDataLst>
            </p:nvPr>
          </p:nvSpPr>
          <p:spPr>
            <a:xfrm>
              <a:off x="6713114" y="5483683"/>
              <a:ext cx="346229" cy="284086"/>
            </a:xfrm>
            <a:prstGeom prst="rightArrow">
              <a:avLst>
                <a:gd name="adj1" fmla="val 50000"/>
                <a:gd name="adj2" fmla="val 66000"/>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1" name="箭头: 右 10"/>
            <p:cNvSpPr/>
            <p:nvPr>
              <p:custDataLst>
                <p:tags r:id="rId14"/>
              </p:custDataLst>
            </p:nvPr>
          </p:nvSpPr>
          <p:spPr>
            <a:xfrm>
              <a:off x="9607039" y="5473634"/>
              <a:ext cx="346229" cy="284086"/>
            </a:xfrm>
            <a:prstGeom prst="rightArrow">
              <a:avLst>
                <a:gd name="adj1" fmla="val 50000"/>
                <a:gd name="adj2" fmla="val 66000"/>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2" name="箭头: 右 11"/>
            <p:cNvSpPr/>
            <p:nvPr>
              <p:custDataLst>
                <p:tags r:id="rId15"/>
              </p:custDataLst>
            </p:nvPr>
          </p:nvSpPr>
          <p:spPr>
            <a:xfrm>
              <a:off x="744392" y="5905713"/>
              <a:ext cx="346229" cy="284086"/>
            </a:xfrm>
            <a:prstGeom prst="rightArrow">
              <a:avLst>
                <a:gd name="adj1" fmla="val 50000"/>
                <a:gd name="adj2" fmla="val 66000"/>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3" name="箭头: 右 12"/>
            <p:cNvSpPr/>
            <p:nvPr>
              <p:custDataLst>
                <p:tags r:id="rId16"/>
              </p:custDataLst>
            </p:nvPr>
          </p:nvSpPr>
          <p:spPr>
            <a:xfrm>
              <a:off x="7567223" y="5915762"/>
              <a:ext cx="346229" cy="284086"/>
            </a:xfrm>
            <a:prstGeom prst="rightArrow">
              <a:avLst>
                <a:gd name="adj1" fmla="val 50000"/>
                <a:gd name="adj2" fmla="val 66000"/>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rgbClr val="FF0000"/>
                </a:solidFill>
                <a:latin typeface="Arial" panose="020b0604020202020204" pitchFamily="34" charset="0"/>
                <a:ea typeface="微软雅黑" panose="020b0503020204020204" charset="-122"/>
                <a:sym typeface="Arial" panose="020b0604020202020204" pitchFamily="34" charset="0"/>
              </a:endParaRPr>
            </a:p>
          </p:txBody>
        </p:sp>
      </p:grpSp>
      <p:sp>
        <p:nvSpPr>
          <p:cNvPr id="16" name="任意多边形: 形状 16" title=""/>
          <p:cNvSpPr/>
          <p:nvPr>
            <p:custDataLst>
              <p:tags r:id="rId17"/>
            </p:custDataLst>
          </p:nvPr>
        </p:nvSpPr>
        <p:spPr>
          <a:xfrm>
            <a:off x="3310729" y="1239362"/>
            <a:ext cx="2225913" cy="56876"/>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title=""/>
          <p:cNvSpPr/>
          <p:nvPr>
            <p:custDataLst>
              <p:tags r:id="rId18"/>
            </p:custDataLst>
          </p:nvPr>
        </p:nvSpPr>
        <p:spPr>
          <a:xfrm>
            <a:off x="10590962" y="1311394"/>
            <a:ext cx="1224631"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任意多边形: 形状 16" title=""/>
          <p:cNvSpPr/>
          <p:nvPr>
            <p:custDataLst>
              <p:tags r:id="rId19"/>
            </p:custDataLst>
          </p:nvPr>
        </p:nvSpPr>
        <p:spPr>
          <a:xfrm flipV="1">
            <a:off x="2824564" y="2338228"/>
            <a:ext cx="1484050"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任意多边形: 形状 16" title=""/>
          <p:cNvSpPr/>
          <p:nvPr>
            <p:custDataLst>
              <p:tags r:id="rId20"/>
            </p:custDataLst>
          </p:nvPr>
        </p:nvSpPr>
        <p:spPr>
          <a:xfrm>
            <a:off x="7812390" y="2404970"/>
            <a:ext cx="1393795" cy="62143"/>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6" title=""/>
          <p:cNvSpPr/>
          <p:nvPr>
            <p:custDataLst>
              <p:tags r:id="rId21"/>
            </p:custDataLst>
          </p:nvPr>
        </p:nvSpPr>
        <p:spPr>
          <a:xfrm>
            <a:off x="7892248" y="1321441"/>
            <a:ext cx="1642370"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任意多边形: 形状 16" title=""/>
          <p:cNvSpPr/>
          <p:nvPr>
            <p:custDataLst>
              <p:tags r:id="rId22"/>
            </p:custDataLst>
          </p:nvPr>
        </p:nvSpPr>
        <p:spPr>
          <a:xfrm flipV="1">
            <a:off x="2689935" y="1783227"/>
            <a:ext cx="1484050" cy="45719"/>
          </a:xfrm>
          <a:custGeom>
            <a:gdLst>
              <a:gd name="connsiteX0" fmla="*/ 0 w 4381500"/>
              <a:gd name="connsiteY0" fmla="*/ 257205 h 285780"/>
              <a:gd name="connsiteX1" fmla="*/ 304800 w 4381500"/>
              <a:gd name="connsiteY1" fmla="*/ 19080 h 285780"/>
              <a:gd name="connsiteX2" fmla="*/ 685800 w 4381500"/>
              <a:gd name="connsiteY2" fmla="*/ 247680 h 285780"/>
              <a:gd name="connsiteX3" fmla="*/ 1047750 w 4381500"/>
              <a:gd name="connsiteY3" fmla="*/ 30 h 285780"/>
              <a:gd name="connsiteX4" fmla="*/ 1323975 w 4381500"/>
              <a:gd name="connsiteY4" fmla="*/ 266730 h 285780"/>
              <a:gd name="connsiteX5" fmla="*/ 1609725 w 4381500"/>
              <a:gd name="connsiteY5" fmla="*/ 19080 h 285780"/>
              <a:gd name="connsiteX6" fmla="*/ 1905000 w 4381500"/>
              <a:gd name="connsiteY6" fmla="*/ 276255 h 285780"/>
              <a:gd name="connsiteX7" fmla="*/ 2219325 w 4381500"/>
              <a:gd name="connsiteY7" fmla="*/ 9555 h 285780"/>
              <a:gd name="connsiteX8" fmla="*/ 2543175 w 4381500"/>
              <a:gd name="connsiteY8" fmla="*/ 257205 h 285780"/>
              <a:gd name="connsiteX9" fmla="*/ 2733675 w 4381500"/>
              <a:gd name="connsiteY9" fmla="*/ 9555 h 285780"/>
              <a:gd name="connsiteX10" fmla="*/ 2981325 w 4381500"/>
              <a:gd name="connsiteY10" fmla="*/ 247680 h 285780"/>
              <a:gd name="connsiteX11" fmla="*/ 3248025 w 4381500"/>
              <a:gd name="connsiteY11" fmla="*/ 19080 h 285780"/>
              <a:gd name="connsiteX12" fmla="*/ 3514725 w 4381500"/>
              <a:gd name="connsiteY12" fmla="*/ 285780 h 285780"/>
              <a:gd name="connsiteX13" fmla="*/ 3838575 w 4381500"/>
              <a:gd name="connsiteY13" fmla="*/ 19080 h 285780"/>
              <a:gd name="connsiteX14" fmla="*/ 4143375 w 4381500"/>
              <a:gd name="connsiteY14" fmla="*/ 266730 h 285780"/>
              <a:gd name="connsiteX15" fmla="*/ 4381500 w 4381500"/>
              <a:gd name="connsiteY15" fmla="*/ 19080 h 285780"/>
              <a:gd name="connsiteX0-1" fmla="*/ 0 w 4143375"/>
              <a:gd name="connsiteY0-2" fmla="*/ 257205 h 285780"/>
              <a:gd name="connsiteX1-3" fmla="*/ 304800 w 4143375"/>
              <a:gd name="connsiteY1-4" fmla="*/ 19080 h 285780"/>
              <a:gd name="connsiteX2-5" fmla="*/ 685800 w 4143375"/>
              <a:gd name="connsiteY2-6" fmla="*/ 247680 h 285780"/>
              <a:gd name="connsiteX3-7" fmla="*/ 1047750 w 4143375"/>
              <a:gd name="connsiteY3-8" fmla="*/ 30 h 285780"/>
              <a:gd name="connsiteX4-9" fmla="*/ 1323975 w 4143375"/>
              <a:gd name="connsiteY4-10" fmla="*/ 266730 h 285780"/>
              <a:gd name="connsiteX5-11" fmla="*/ 1609725 w 4143375"/>
              <a:gd name="connsiteY5-12" fmla="*/ 19080 h 285780"/>
              <a:gd name="connsiteX6-13" fmla="*/ 1905000 w 4143375"/>
              <a:gd name="connsiteY6-14" fmla="*/ 276255 h 285780"/>
              <a:gd name="connsiteX7-15" fmla="*/ 2219325 w 4143375"/>
              <a:gd name="connsiteY7-16" fmla="*/ 9555 h 285780"/>
              <a:gd name="connsiteX8-17" fmla="*/ 2543175 w 4143375"/>
              <a:gd name="connsiteY8-18" fmla="*/ 257205 h 285780"/>
              <a:gd name="connsiteX9-19" fmla="*/ 2733675 w 4143375"/>
              <a:gd name="connsiteY9-20" fmla="*/ 9555 h 285780"/>
              <a:gd name="connsiteX10-21" fmla="*/ 2981325 w 4143375"/>
              <a:gd name="connsiteY10-22" fmla="*/ 247680 h 285780"/>
              <a:gd name="connsiteX11-23" fmla="*/ 3248025 w 4143375"/>
              <a:gd name="connsiteY11-24" fmla="*/ 19080 h 285780"/>
              <a:gd name="connsiteX12-25" fmla="*/ 3514725 w 4143375"/>
              <a:gd name="connsiteY12-26" fmla="*/ 285780 h 285780"/>
              <a:gd name="connsiteX13-27" fmla="*/ 3838575 w 4143375"/>
              <a:gd name="connsiteY13-28" fmla="*/ 19080 h 285780"/>
              <a:gd name="connsiteX14-29" fmla="*/ 4143375 w 4143375"/>
              <a:gd name="connsiteY14-30" fmla="*/ 266730 h 285780"/>
              <a:gd name="connsiteX0-31" fmla="*/ 0 w 3838576"/>
              <a:gd name="connsiteY0-32" fmla="*/ 257205 h 285780"/>
              <a:gd name="connsiteX1-33" fmla="*/ 304800 w 3838576"/>
              <a:gd name="connsiteY1-34" fmla="*/ 19080 h 285780"/>
              <a:gd name="connsiteX2-35" fmla="*/ 685800 w 3838576"/>
              <a:gd name="connsiteY2-36" fmla="*/ 247680 h 285780"/>
              <a:gd name="connsiteX3-37" fmla="*/ 1047750 w 3838576"/>
              <a:gd name="connsiteY3-38" fmla="*/ 30 h 285780"/>
              <a:gd name="connsiteX4-39" fmla="*/ 1323975 w 3838576"/>
              <a:gd name="connsiteY4-40" fmla="*/ 266730 h 285780"/>
              <a:gd name="connsiteX5-41" fmla="*/ 1609725 w 3838576"/>
              <a:gd name="connsiteY5-42" fmla="*/ 19080 h 285780"/>
              <a:gd name="connsiteX6-43" fmla="*/ 1905000 w 3838576"/>
              <a:gd name="connsiteY6-44" fmla="*/ 276255 h 285780"/>
              <a:gd name="connsiteX7-45" fmla="*/ 2219325 w 3838576"/>
              <a:gd name="connsiteY7-46" fmla="*/ 9555 h 285780"/>
              <a:gd name="connsiteX8-47" fmla="*/ 2543175 w 3838576"/>
              <a:gd name="connsiteY8-48" fmla="*/ 257205 h 285780"/>
              <a:gd name="connsiteX9-49" fmla="*/ 2733675 w 3838576"/>
              <a:gd name="connsiteY9-50" fmla="*/ 9555 h 285780"/>
              <a:gd name="connsiteX10-51" fmla="*/ 2981325 w 3838576"/>
              <a:gd name="connsiteY10-52" fmla="*/ 247680 h 285780"/>
              <a:gd name="connsiteX11-53" fmla="*/ 3248025 w 3838576"/>
              <a:gd name="connsiteY11-54" fmla="*/ 19080 h 285780"/>
              <a:gd name="connsiteX12-55" fmla="*/ 3514725 w 3838576"/>
              <a:gd name="connsiteY12-56" fmla="*/ 285780 h 285780"/>
              <a:gd name="connsiteX13-57" fmla="*/ 3838575 w 3838576"/>
              <a:gd name="connsiteY13-58" fmla="*/ 19080 h 285780"/>
              <a:gd name="connsiteX0-59" fmla="*/ 0 w 3514725"/>
              <a:gd name="connsiteY0-60" fmla="*/ 257205 h 285780"/>
              <a:gd name="connsiteX1-61" fmla="*/ 304800 w 3514725"/>
              <a:gd name="connsiteY1-62" fmla="*/ 19080 h 285780"/>
              <a:gd name="connsiteX2-63" fmla="*/ 685800 w 3514725"/>
              <a:gd name="connsiteY2-64" fmla="*/ 247680 h 285780"/>
              <a:gd name="connsiteX3-65" fmla="*/ 1047750 w 3514725"/>
              <a:gd name="connsiteY3-66" fmla="*/ 30 h 285780"/>
              <a:gd name="connsiteX4-67" fmla="*/ 1323975 w 3514725"/>
              <a:gd name="connsiteY4-68" fmla="*/ 266730 h 285780"/>
              <a:gd name="connsiteX5-69" fmla="*/ 1609725 w 3514725"/>
              <a:gd name="connsiteY5-70" fmla="*/ 19080 h 285780"/>
              <a:gd name="connsiteX6-71" fmla="*/ 1905000 w 3514725"/>
              <a:gd name="connsiteY6-72" fmla="*/ 276255 h 285780"/>
              <a:gd name="connsiteX7-73" fmla="*/ 2219325 w 3514725"/>
              <a:gd name="connsiteY7-74" fmla="*/ 9555 h 285780"/>
              <a:gd name="connsiteX8-75" fmla="*/ 2543175 w 3514725"/>
              <a:gd name="connsiteY8-76" fmla="*/ 257205 h 285780"/>
              <a:gd name="connsiteX9-77" fmla="*/ 2733675 w 3514725"/>
              <a:gd name="connsiteY9-78" fmla="*/ 9555 h 285780"/>
              <a:gd name="connsiteX10-79" fmla="*/ 2981325 w 3514725"/>
              <a:gd name="connsiteY10-80" fmla="*/ 247680 h 285780"/>
              <a:gd name="connsiteX11-81" fmla="*/ 3248025 w 3514725"/>
              <a:gd name="connsiteY11-82" fmla="*/ 19080 h 285780"/>
              <a:gd name="connsiteX12-83" fmla="*/ 3514725 w 3514725"/>
              <a:gd name="connsiteY12-84" fmla="*/ 285780 h 285780"/>
              <a:gd name="connsiteX0-85" fmla="*/ 0 w 3248025"/>
              <a:gd name="connsiteY0-86" fmla="*/ 257205 h 276262"/>
              <a:gd name="connsiteX1-87" fmla="*/ 304800 w 3248025"/>
              <a:gd name="connsiteY1-88" fmla="*/ 19080 h 276262"/>
              <a:gd name="connsiteX2-89" fmla="*/ 685800 w 3248025"/>
              <a:gd name="connsiteY2-90" fmla="*/ 247680 h 276262"/>
              <a:gd name="connsiteX3-91" fmla="*/ 1047750 w 3248025"/>
              <a:gd name="connsiteY3-92" fmla="*/ 30 h 276262"/>
              <a:gd name="connsiteX4-93" fmla="*/ 1323975 w 3248025"/>
              <a:gd name="connsiteY4-94" fmla="*/ 266730 h 276262"/>
              <a:gd name="connsiteX5-95" fmla="*/ 1609725 w 3248025"/>
              <a:gd name="connsiteY5-96" fmla="*/ 19080 h 276262"/>
              <a:gd name="connsiteX6-97" fmla="*/ 1905000 w 3248025"/>
              <a:gd name="connsiteY6-98" fmla="*/ 276255 h 276262"/>
              <a:gd name="connsiteX7-99" fmla="*/ 2219325 w 3248025"/>
              <a:gd name="connsiteY7-100" fmla="*/ 9555 h 276262"/>
              <a:gd name="connsiteX8-101" fmla="*/ 2543175 w 3248025"/>
              <a:gd name="connsiteY8-102" fmla="*/ 257205 h 276262"/>
              <a:gd name="connsiteX9-103" fmla="*/ 2733675 w 3248025"/>
              <a:gd name="connsiteY9-104" fmla="*/ 9555 h 276262"/>
              <a:gd name="connsiteX10-105" fmla="*/ 2981325 w 3248025"/>
              <a:gd name="connsiteY10-106" fmla="*/ 247680 h 276262"/>
              <a:gd name="connsiteX11-107" fmla="*/ 3248025 w 3248025"/>
              <a:gd name="connsiteY11-108" fmla="*/ 19080 h 276262"/>
              <a:gd name="connsiteX0-109" fmla="*/ 0 w 2981325"/>
              <a:gd name="connsiteY0-110" fmla="*/ 257205 h 276262"/>
              <a:gd name="connsiteX1-111" fmla="*/ 304800 w 2981325"/>
              <a:gd name="connsiteY1-112" fmla="*/ 19080 h 276262"/>
              <a:gd name="connsiteX2-113" fmla="*/ 685800 w 2981325"/>
              <a:gd name="connsiteY2-114" fmla="*/ 247680 h 276262"/>
              <a:gd name="connsiteX3-115" fmla="*/ 1047750 w 2981325"/>
              <a:gd name="connsiteY3-116" fmla="*/ 30 h 276262"/>
              <a:gd name="connsiteX4-117" fmla="*/ 1323975 w 2981325"/>
              <a:gd name="connsiteY4-118" fmla="*/ 266730 h 276262"/>
              <a:gd name="connsiteX5-119" fmla="*/ 1609725 w 2981325"/>
              <a:gd name="connsiteY5-120" fmla="*/ 19080 h 276262"/>
              <a:gd name="connsiteX6-121" fmla="*/ 1905000 w 2981325"/>
              <a:gd name="connsiteY6-122" fmla="*/ 276255 h 276262"/>
              <a:gd name="connsiteX7-123" fmla="*/ 2219325 w 2981325"/>
              <a:gd name="connsiteY7-124" fmla="*/ 9555 h 276262"/>
              <a:gd name="connsiteX8-125" fmla="*/ 2543175 w 2981325"/>
              <a:gd name="connsiteY8-126" fmla="*/ 257205 h 276262"/>
              <a:gd name="connsiteX9-127" fmla="*/ 2733675 w 2981325"/>
              <a:gd name="connsiteY9-128" fmla="*/ 9555 h 276262"/>
              <a:gd name="connsiteX10-129" fmla="*/ 2981325 w 2981325"/>
              <a:gd name="connsiteY10-130" fmla="*/ 247680 h 27626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981325" h="276262">
                <a:moveTo>
                  <a:pt x="0" y="257205"/>
                </a:moveTo>
                <a:cubicBezTo>
                  <a:pt x="95250" y="138936"/>
                  <a:pt x="190500" y="20667"/>
                  <a:pt x="304800" y="19080"/>
                </a:cubicBezTo>
                <a:cubicBezTo>
                  <a:pt x="419100" y="17492"/>
                  <a:pt x="561975" y="250855"/>
                  <a:pt x="685800" y="247680"/>
                </a:cubicBezTo>
                <a:cubicBezTo>
                  <a:pt x="809625" y="244505"/>
                  <a:pt x="941388" y="-3145"/>
                  <a:pt x="1047750" y="30"/>
                </a:cubicBezTo>
                <a:cubicBezTo>
                  <a:pt x="1154112" y="3205"/>
                  <a:pt x="1230313" y="263555"/>
                  <a:pt x="1323975" y="266730"/>
                </a:cubicBezTo>
                <a:cubicBezTo>
                  <a:pt x="1417637" y="269905"/>
                  <a:pt x="1512888" y="17493"/>
                  <a:pt x="1609725" y="19080"/>
                </a:cubicBezTo>
                <a:cubicBezTo>
                  <a:pt x="1706562" y="20667"/>
                  <a:pt x="1803400" y="277843"/>
                  <a:pt x="1905000" y="276255"/>
                </a:cubicBezTo>
                <a:cubicBezTo>
                  <a:pt x="2006600" y="274668"/>
                  <a:pt x="2112963" y="12730"/>
                  <a:pt x="2219325" y="9555"/>
                </a:cubicBezTo>
                <a:cubicBezTo>
                  <a:pt x="2325687" y="6380"/>
                  <a:pt x="2457450" y="257205"/>
                  <a:pt x="2543175" y="257205"/>
                </a:cubicBezTo>
                <a:cubicBezTo>
                  <a:pt x="2628900" y="257205"/>
                  <a:pt x="2660650" y="11142"/>
                  <a:pt x="2733675" y="9555"/>
                </a:cubicBezTo>
                <a:cubicBezTo>
                  <a:pt x="2806700" y="7968"/>
                  <a:pt x="2895600" y="246092"/>
                  <a:pt x="2981325" y="247680"/>
                </a:cubicBezTo>
              </a:path>
            </a:pathLst>
          </a:custGeom>
          <a:noFill/>
          <a:ln w="38100"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文本框 21" title=""/>
          <p:cNvSpPr txBox="1"/>
          <p:nvPr>
            <p:custDataLst>
              <p:tags r:id="rId23"/>
            </p:custDataLst>
          </p:nvPr>
        </p:nvSpPr>
        <p:spPr>
          <a:xfrm>
            <a:off x="434959" y="2168469"/>
            <a:ext cx="863600" cy="1106805"/>
          </a:xfrm>
          <a:prstGeom prst="rect">
            <a:avLst/>
          </a:prstGeom>
          <a:noFill/>
        </p:spPr>
        <p:txBody>
          <a:bodyPr wrap="square" rtlCol="0">
            <a:spAutoFit/>
          </a:bodyPr>
          <a:lstStyle/>
          <a:p>
            <a:r>
              <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endParaRPr lang="zh-CN" altLang="en-US" sz="6600" b="1">
              <a:solidFill>
                <a:srgbClr val="FF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3" name="文本框 22" title=""/>
          <p:cNvSpPr txBox="1"/>
          <p:nvPr>
            <p:custDataLst>
              <p:tags r:id="rId24"/>
            </p:custDataLst>
          </p:nvPr>
        </p:nvSpPr>
        <p:spPr>
          <a:xfrm>
            <a:off x="8008536" y="1377852"/>
            <a:ext cx="3883427" cy="707886"/>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逻辑推理错误；材料涉及美支持，无法得到“广泛”</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grpSp>
        <p:nvGrpSpPr>
          <p:cNvPr id="24" name="组合 23" title=""/>
          <p:cNvGrpSpPr/>
          <p:nvPr>
            <p:custDataLst>
              <p:tags r:id="rId25"/>
            </p:custDataLst>
          </p:nvPr>
        </p:nvGrpSpPr>
        <p:grpSpPr>
          <a:xfrm>
            <a:off x="9706709" y="2169955"/>
            <a:ext cx="1532030" cy="815257"/>
            <a:chOff x="5162123" y="2377288"/>
            <a:chExt cx="1532030" cy="815257"/>
          </a:xfrm>
        </p:grpSpPr>
        <p:sp>
          <p:nvSpPr>
            <p:cNvPr id="25" name="圆角矩形 3"/>
            <p:cNvSpPr/>
            <p:nvPr>
              <p:custDataLst>
                <p:tags r:id="rId26"/>
              </p:custDataLst>
            </p:nvPr>
          </p:nvSpPr>
          <p:spPr>
            <a:xfrm>
              <a:off x="5162123" y="2748662"/>
              <a:ext cx="1185704"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6" name="连接符: 曲线 25"/>
            <p:cNvCxnSpPr/>
            <p:nvPr>
              <p:custDataLst>
                <p:tags r:id="rId27"/>
              </p:custDataLst>
            </p:nvPr>
          </p:nvCxnSpPr>
          <p:spPr>
            <a:xfrm flipV="1">
              <a:off x="6309778" y="2377288"/>
              <a:ext cx="384375" cy="277427"/>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27" name="文本框 26" title=""/>
          <p:cNvSpPr txBox="1"/>
          <p:nvPr>
            <p:custDataLst>
              <p:tags r:id="rId28"/>
            </p:custDataLst>
          </p:nvPr>
        </p:nvSpPr>
        <p:spPr>
          <a:xfrm>
            <a:off x="1497205" y="3680209"/>
            <a:ext cx="3748035" cy="400110"/>
          </a:xfrm>
          <a:prstGeom prst="rect">
            <a:avLst/>
          </a:prstGeom>
          <a:solidFill>
            <a:schemeClr val="bg2"/>
          </a:solidFill>
          <a:ln>
            <a:solidFill>
              <a:srgbClr val="002060"/>
            </a:solidFill>
          </a:ln>
        </p:spPr>
        <p:txBody>
          <a:bodyPr wrap="square">
            <a:spAutoFit/>
          </a:bodyPr>
          <a:lstStyle/>
          <a:p>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史实错误，</a:t>
            </a:r>
            <a:r>
              <a:rPr lang="en-US" altLang="zh-CN" sz="2000" b="1">
                <a:solidFill>
                  <a:schemeClr val="accent2"/>
                </a:solidFill>
                <a:latin typeface="Arial" panose="020b0604020202020204" pitchFamily="34" charset="0"/>
                <a:ea typeface="微软雅黑" panose="020b0503020204020204" charset="-122"/>
                <a:sym typeface="Arial" panose="020b0604020202020204" pitchFamily="34" charset="0"/>
              </a:rPr>
              <a:t>1971</a:t>
            </a:r>
            <a:r>
              <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rPr>
              <a:t>年</a:t>
            </a:r>
            <a:r>
              <a:rPr lang="zh-CN" altLang="zh-CN" sz="2000" b="1" kern="100">
                <a:solidFill>
                  <a:schemeClr val="accent2"/>
                </a:solidFill>
                <a:latin typeface="Arial" panose="020b0604020202020204" pitchFamily="34" charset="0"/>
                <a:ea typeface="微软雅黑" panose="020b0503020204020204" charset="-122"/>
                <a:sym typeface="Arial" panose="020b0604020202020204" pitchFamily="34" charset="0"/>
              </a:rPr>
              <a:t>走向瓦解</a:t>
            </a:r>
            <a:r>
              <a:rPr lang="en-US" altLang="zh-CN" sz="2000" b="1" kern="100">
                <a:solidFill>
                  <a:schemeClr val="accent2"/>
                </a:solidFill>
                <a:latin typeface="Arial" panose="020b0604020202020204" pitchFamily="34" charset="0"/>
                <a:ea typeface="微软雅黑" panose="020b0503020204020204" charset="-122"/>
                <a:sym typeface="Arial" panose="020b0604020202020204" pitchFamily="34" charset="0"/>
              </a:rPr>
              <a:t> </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grpSp>
        <p:nvGrpSpPr>
          <p:cNvPr id="28" name="组合 27" title=""/>
          <p:cNvGrpSpPr/>
          <p:nvPr>
            <p:custDataLst>
              <p:tags r:id="rId29"/>
            </p:custDataLst>
          </p:nvPr>
        </p:nvGrpSpPr>
        <p:grpSpPr>
          <a:xfrm>
            <a:off x="3366198" y="3029910"/>
            <a:ext cx="1396721" cy="591105"/>
            <a:chOff x="5791443" y="3311370"/>
            <a:chExt cx="1396721" cy="591105"/>
          </a:xfrm>
        </p:grpSpPr>
        <p:sp>
          <p:nvSpPr>
            <p:cNvPr id="29" name="圆角矩形 3"/>
            <p:cNvSpPr/>
            <p:nvPr>
              <p:custDataLst>
                <p:tags r:id="rId30"/>
              </p:custDataLst>
            </p:nvPr>
          </p:nvSpPr>
          <p:spPr>
            <a:xfrm>
              <a:off x="5791443" y="3311370"/>
              <a:ext cx="1396721"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30" name="连接符: 曲线 29"/>
            <p:cNvCxnSpPr/>
            <p:nvPr>
              <p:custDataLst>
                <p:tags r:id="rId31"/>
              </p:custDataLst>
            </p:nvPr>
          </p:nvCxnSpPr>
          <p:spPr>
            <a:xfrm rot="10800000" flipV="1">
              <a:off x="6366443" y="3746374"/>
              <a:ext cx="327320" cy="156101"/>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32" name="文本框 31" title=""/>
          <p:cNvSpPr txBox="1"/>
          <p:nvPr>
            <p:custDataLst>
              <p:tags r:id="rId32"/>
            </p:custDataLst>
          </p:nvPr>
        </p:nvSpPr>
        <p:spPr>
          <a:xfrm>
            <a:off x="7013749" y="3520330"/>
            <a:ext cx="4516473" cy="707886"/>
          </a:xfrm>
          <a:prstGeom prst="rect">
            <a:avLst/>
          </a:prstGeom>
          <a:solidFill>
            <a:schemeClr val="bg2"/>
          </a:solidFill>
          <a:ln>
            <a:solidFill>
              <a:srgbClr val="002060"/>
            </a:solidFill>
          </a:ln>
        </p:spPr>
        <p:txBody>
          <a:bodyPr wrap="square">
            <a:spAutoFit/>
          </a:bodyPr>
          <a:lstStyle/>
          <a:p>
            <a:r>
              <a:rPr lang="zh-CN" altLang="en-US" sz="2000" b="1" kern="100">
                <a:solidFill>
                  <a:schemeClr val="accent2"/>
                </a:solidFill>
                <a:effectLst/>
                <a:latin typeface="Arial" panose="020b0604020202020204" pitchFamily="34" charset="0"/>
                <a:ea typeface="微软雅黑" panose="020b0503020204020204" charset="-122"/>
                <a:sym typeface="Arial" panose="020b0604020202020204" pitchFamily="34" charset="0"/>
              </a:rPr>
              <a:t>史实错误，</a:t>
            </a:r>
            <a:r>
              <a:rPr lang="en-US" altLang="zh-CN" sz="2000" b="1" kern="100">
                <a:solidFill>
                  <a:schemeClr val="accent2"/>
                </a:solidFill>
                <a:effectLst/>
                <a:latin typeface="Arial" panose="020b0604020202020204" pitchFamily="34" charset="0"/>
                <a:ea typeface="微软雅黑" panose="020b0503020204020204" charset="-122"/>
                <a:sym typeface="Arial" panose="020b0604020202020204" pitchFamily="34" charset="0"/>
              </a:rPr>
              <a:t>1956</a:t>
            </a:r>
            <a:r>
              <a:rPr lang="zh-CN" altLang="zh-CN" sz="2000" b="1" kern="100">
                <a:solidFill>
                  <a:schemeClr val="accent2"/>
                </a:solidFill>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年尚处于冷战的前期，西方大国间的盟友关系并未破裂</a:t>
            </a:r>
            <a:endParaRPr lang="zh-CN" altLang="en-US" sz="2000" b="1">
              <a:solidFill>
                <a:schemeClr val="accent2"/>
              </a:solidFill>
              <a:latin typeface="Arial" panose="020b0604020202020204" pitchFamily="34" charset="0"/>
              <a:ea typeface="微软雅黑" panose="020b0503020204020204" charset="-122"/>
              <a:sym typeface="Arial" panose="020b0604020202020204" pitchFamily="34" charset="0"/>
            </a:endParaRPr>
          </a:p>
        </p:txBody>
      </p:sp>
      <p:grpSp>
        <p:nvGrpSpPr>
          <p:cNvPr id="33" name="组合 32" title=""/>
          <p:cNvGrpSpPr/>
          <p:nvPr>
            <p:custDataLst>
              <p:tags r:id="rId33"/>
            </p:custDataLst>
          </p:nvPr>
        </p:nvGrpSpPr>
        <p:grpSpPr>
          <a:xfrm>
            <a:off x="8782260" y="3029910"/>
            <a:ext cx="1396721" cy="591105"/>
            <a:chOff x="5791443" y="3311370"/>
            <a:chExt cx="1396721" cy="591105"/>
          </a:xfrm>
        </p:grpSpPr>
        <p:sp>
          <p:nvSpPr>
            <p:cNvPr id="34" name="圆角矩形 3"/>
            <p:cNvSpPr/>
            <p:nvPr>
              <p:custDataLst>
                <p:tags r:id="rId34"/>
              </p:custDataLst>
            </p:nvPr>
          </p:nvSpPr>
          <p:spPr>
            <a:xfrm>
              <a:off x="5791443" y="3311370"/>
              <a:ext cx="1396721" cy="443883"/>
            </a:xfrm>
            <a:prstGeom prst="roundRect">
              <a:avLst/>
            </a:prstGeom>
            <a:noFill/>
            <a:ln w="28575" cmpd="sng">
              <a:solidFill>
                <a:srgbClr val="FF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35" name="连接符: 曲线 34"/>
            <p:cNvCxnSpPr/>
            <p:nvPr>
              <p:custDataLst>
                <p:tags r:id="rId35"/>
              </p:custDataLst>
            </p:nvPr>
          </p:nvCxnSpPr>
          <p:spPr>
            <a:xfrm rot="10800000" flipV="1">
              <a:off x="6366443" y="3746374"/>
              <a:ext cx="327320" cy="156101"/>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ppt_x"/>
                                          </p:val>
                                        </p:tav>
                                        <p:tav tm="100000">
                                          <p:val>
                                            <p:strVal val="#ppt_x"/>
                                          </p:val>
                                        </p:tav>
                                      </p:tavLst>
                                    </p:anim>
                                    <p:anim calcmode="lin" valueType="num">
                                      <p:cBhvr additive="base">
                                        <p:cTn id="6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ppt_x"/>
                                          </p:val>
                                        </p:tav>
                                        <p:tav tm="100000">
                                          <p:val>
                                            <p:strVal val="#ppt_x"/>
                                          </p:val>
                                        </p:tav>
                                      </p:tavLst>
                                    </p:anim>
                                    <p:anim calcmode="lin" valueType="num">
                                      <p:cBhvr additive="base">
                                        <p:cTn id="6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additive="base">
                                        <p:cTn id="73" dur="500" fill="hold"/>
                                        <p:tgtEl>
                                          <p:spTgt spid="27"/>
                                        </p:tgtEl>
                                        <p:attrNameLst>
                                          <p:attrName>ppt_x</p:attrName>
                                        </p:attrNameLst>
                                      </p:cBhvr>
                                      <p:tavLst>
                                        <p:tav tm="0">
                                          <p:val>
                                            <p:strVal val="#ppt_x"/>
                                          </p:val>
                                        </p:tav>
                                        <p:tav tm="100000">
                                          <p:val>
                                            <p:strVal val="#ppt_x"/>
                                          </p:val>
                                        </p:tav>
                                      </p:tavLst>
                                    </p:anim>
                                    <p:anim calcmode="lin" valueType="num">
                                      <p:cBhvr additive="base">
                                        <p:cTn id="7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additive="base">
                                        <p:cTn id="79" dur="500" fill="hold"/>
                                        <p:tgtEl>
                                          <p:spTgt spid="33"/>
                                        </p:tgtEl>
                                        <p:attrNameLst>
                                          <p:attrName>ppt_x</p:attrName>
                                        </p:attrNameLst>
                                      </p:cBhvr>
                                      <p:tavLst>
                                        <p:tav tm="0">
                                          <p:val>
                                            <p:strVal val="#ppt_x"/>
                                          </p:val>
                                        </p:tav>
                                        <p:tav tm="100000">
                                          <p:val>
                                            <p:strVal val="#ppt_x"/>
                                          </p:val>
                                        </p:tav>
                                      </p:tavLst>
                                    </p:anim>
                                    <p:anim calcmode="lin" valueType="num">
                                      <p:cBhvr additive="base">
                                        <p:cTn id="8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500" fill="hold"/>
                                        <p:tgtEl>
                                          <p:spTgt spid="32"/>
                                        </p:tgtEl>
                                        <p:attrNameLst>
                                          <p:attrName>ppt_x</p:attrName>
                                        </p:attrNameLst>
                                      </p:cBhvr>
                                      <p:tavLst>
                                        <p:tav tm="0">
                                          <p:val>
                                            <p:strVal val="#ppt_x"/>
                                          </p:val>
                                        </p:tav>
                                        <p:tav tm="100000">
                                          <p:val>
                                            <p:strVal val="#ppt_x"/>
                                          </p:val>
                                        </p:tav>
                                      </p:tavLst>
                                    </p:anim>
                                    <p:anim calcmode="lin" valueType="num">
                                      <p:cBhvr additive="base">
                                        <p:cTn id="8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p:bldP spid="23" grpId="0" animBg="1"/>
      <p:bldP spid="27" grpId="0" animBg="1"/>
      <p:bldP spid="32" grpId="0" animBg="1"/>
    </p:bld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15" name="矩形 14" title=""/>
          <p:cNvSpPr/>
          <p:nvPr userDrawn="1">
            <p:custDataLst>
              <p:tags r:id="rId4"/>
            </p:custDataLst>
          </p:nvPr>
        </p:nvSpPr>
        <p:spPr>
          <a:xfrm>
            <a:off x="120650" y="121920"/>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479" name="图片 478" title=""/>
          <p:cNvPicPr>
            <a:picLocks noChangeAspect="1"/>
          </p:cNvPicPr>
          <p:nvPr>
            <p:custDataLst>
              <p:tags r:id="rId7"/>
            </p:custDataLst>
          </p:nvPr>
        </p:nvPicPr>
        <p:blipFill>
          <a:blip r:embed="rId5">
            <a:extLst>
              <a:ext uri="{96DAC541-7B7A-43D3-8B79-37D633B846F1}">
                <asvg:svgBlip xmlns:asvg="http://schemas.microsoft.com/office/drawing/2016/SVG/main" r:embed="rId6"/>
              </a:ext>
            </a:extLst>
          </a:blip>
          <a:stretch>
            <a:fillRect/>
          </a:stretch>
        </p:blipFill>
        <p:spPr>
          <a:xfrm>
            <a:off x="168275" y="0"/>
            <a:ext cx="808355" cy="808355"/>
          </a:xfrm>
          <a:prstGeom prst="rect">
            <a:avLst/>
          </a:prstGeom>
        </p:spPr>
      </p:pic>
      <p:sp>
        <p:nvSpPr>
          <p:cNvPr id="3" name="Hexin Shape 5" title=""/>
          <p:cNvSpPr/>
          <p:nvPr>
            <p:custDataLst>
              <p:tags r:id="rId8"/>
            </p:custDataLst>
          </p:nvPr>
        </p:nvSpPr>
        <p:spPr>
          <a:xfrm>
            <a:off x="1175982" y="198902"/>
            <a:ext cx="6466522" cy="405624"/>
          </a:xfrm>
          <a:prstGeom prst="rect">
            <a:avLst/>
          </a:prstGeom>
          <a:solidFill>
            <a:schemeClr val="accent4">
              <a:lumMod val="20000"/>
              <a:lumOff val="80000"/>
            </a:schemeClr>
          </a:solid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综合应用</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 name="内容占位符 2" title=""/>
          <p:cNvSpPr txBox="1"/>
          <p:nvPr>
            <p:custDataLst>
              <p:tags r:id="rId9"/>
            </p:custDataLst>
          </p:nvPr>
        </p:nvSpPr>
        <p:spPr>
          <a:xfrm>
            <a:off x="334963" y="1322027"/>
            <a:ext cx="11557000" cy="5184576"/>
          </a:xfrm>
          <a:prstGeom prst="rect">
            <a:avLst/>
          </a:prstGeom>
          <a:ln>
            <a:solidFill>
              <a:srgbClr val="002060"/>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altLang="zh-CN" sz="2400" b="1">
                <a:latin typeface="Arial" panose="020b0604020202020204" pitchFamily="34" charset="0"/>
                <a:ea typeface="微软雅黑" panose="020b0503020204020204" charset="-122"/>
                <a:sym typeface="Arial" panose="020b0604020202020204" pitchFamily="34" charset="0"/>
              </a:rPr>
              <a:t>1</a:t>
            </a:r>
            <a:r>
              <a:rPr lang="zh-CN" altLang="en-US" sz="2400" b="1">
                <a:latin typeface="Arial" panose="020b0604020202020204" pitchFamily="34" charset="0"/>
                <a:ea typeface="微软雅黑" panose="020b0503020204020204" charset="-122"/>
                <a:sym typeface="Arial" panose="020b0604020202020204" pitchFamily="34" charset="0"/>
              </a:rPr>
              <a:t>、做历史选择题的时候最重要的原则是</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尊重材料（观点类）</a:t>
            </a:r>
            <a:r>
              <a:rPr lang="zh-CN" altLang="en-US" sz="2400" b="1">
                <a:latin typeface="Arial" panose="020b0604020202020204" pitchFamily="34" charset="0"/>
                <a:ea typeface="微软雅黑" panose="020b0503020204020204" charset="-122"/>
                <a:sym typeface="Arial" panose="020b0604020202020204" pitchFamily="34" charset="0"/>
              </a:rPr>
              <a:t>，可以跟课本不一样或完全对立；</a:t>
            </a:r>
            <a:endParaRPr lang="en-US" altLang="zh-CN" sz="2400" b="1">
              <a:latin typeface="Arial" panose="020b0604020202020204" pitchFamily="34" charset="0"/>
              <a:ea typeface="微软雅黑" panose="020b0503020204020204" charset="-122"/>
              <a:sym typeface="Arial" panose="020b0604020202020204" pitchFamily="34" charset="0"/>
            </a:endParaRPr>
          </a:p>
          <a:p>
            <a:pPr marL="0" indent="0">
              <a:lnSpc>
                <a:spcPct val="120000"/>
              </a:lnSpc>
              <a:buFont typeface="Arial" panose="020b0604020202020204" pitchFamily="34" charset="0"/>
              <a:buNone/>
            </a:pPr>
            <a:r>
              <a:rPr lang="en-US" altLang="zh-CN" sz="2400" b="1">
                <a:latin typeface="Arial" panose="020b0604020202020204" pitchFamily="34" charset="0"/>
                <a:ea typeface="微软雅黑" panose="020b0503020204020204" charset="-122"/>
                <a:sym typeface="Arial" panose="020b0604020202020204" pitchFamily="34" charset="0"/>
              </a:rPr>
              <a:t>2</a:t>
            </a:r>
            <a:r>
              <a:rPr lang="zh-CN" altLang="en-US" sz="2400" b="1">
                <a:latin typeface="Arial" panose="020b0604020202020204" pitchFamily="34" charset="0"/>
                <a:ea typeface="微软雅黑" panose="020b0503020204020204" charset="-122"/>
                <a:sym typeface="Arial" panose="020b0604020202020204" pitchFamily="34" charset="0"/>
              </a:rPr>
              <a:t>、最需要注意的是</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时间和事件</a:t>
            </a:r>
            <a:r>
              <a:rPr lang="zh-CN" altLang="en-US" sz="2400" b="1">
                <a:latin typeface="Arial" panose="020b0604020202020204" pitchFamily="34" charset="0"/>
                <a:ea typeface="微软雅黑" panose="020b0503020204020204" charset="-122"/>
                <a:sym typeface="Arial" panose="020b0604020202020204" pitchFamily="34" charset="0"/>
              </a:rPr>
              <a:t>，尤其是特殊的时间段，这是历史学习的关键。</a:t>
            </a:r>
            <a:br>
              <a:rPr lang="zh-CN" altLang="en-US" sz="2400" b="1">
                <a:latin typeface="Arial" panose="020b0604020202020204" pitchFamily="34" charset="0"/>
                <a:ea typeface="微软雅黑" panose="020b0503020204020204" charset="-122"/>
                <a:sym typeface="Arial" panose="020b0604020202020204" pitchFamily="34" charset="0"/>
              </a:rPr>
            </a:br>
            <a:r>
              <a:rPr lang="en-US" altLang="zh-CN" sz="2400" b="1">
                <a:latin typeface="Arial" panose="020b0604020202020204" pitchFamily="34" charset="0"/>
                <a:ea typeface="微软雅黑" panose="020b0503020204020204" charset="-122"/>
                <a:sym typeface="Arial" panose="020b0604020202020204" pitchFamily="34" charset="0"/>
              </a:rPr>
              <a:t>3</a:t>
            </a:r>
            <a:r>
              <a:rPr lang="zh-CN" altLang="en-US" sz="2400" b="1">
                <a:latin typeface="Arial" panose="020b0604020202020204" pitchFamily="34" charset="0"/>
                <a:ea typeface="微软雅黑" panose="020b0503020204020204" charset="-122"/>
                <a:sym typeface="Arial" panose="020b0604020202020204" pitchFamily="34" charset="0"/>
              </a:rPr>
              <a:t>、做历史选择题最好的方法是排除法，即排除与材料无关、不符合史实的选项。</a:t>
            </a:r>
            <a:endParaRPr lang="en-US" altLang="zh-CN" sz="2400" b="1">
              <a:latin typeface="Arial" panose="020b0604020202020204" pitchFamily="34" charset="0"/>
              <a:ea typeface="微软雅黑" panose="020b0503020204020204" charset="-122"/>
              <a:sym typeface="Arial" panose="020b0604020202020204" pitchFamily="34" charset="0"/>
            </a:endParaRPr>
          </a:p>
          <a:p>
            <a:pPr marL="0" indent="0">
              <a:lnSpc>
                <a:spcPct val="120000"/>
              </a:lnSpc>
              <a:buNone/>
            </a:pPr>
            <a:r>
              <a:rPr lang="en-US" altLang="zh-CN" sz="2400" b="1">
                <a:latin typeface="Arial" panose="020b0604020202020204" pitchFamily="34" charset="0"/>
                <a:ea typeface="微软雅黑" panose="020b0503020204020204" charset="-122"/>
                <a:sym typeface="Arial" panose="020b0604020202020204" pitchFamily="34" charset="0"/>
              </a:rPr>
              <a:t>4</a:t>
            </a:r>
            <a:r>
              <a:rPr lang="zh-CN" altLang="en-US" sz="2400" b="1">
                <a:latin typeface="Arial" panose="020b0604020202020204" pitchFamily="34" charset="0"/>
                <a:ea typeface="微软雅黑" panose="020b0503020204020204" charset="-122"/>
                <a:sym typeface="Arial" panose="020b0604020202020204" pitchFamily="34" charset="0"/>
              </a:rPr>
              <a:t>、一般而言，遇到过于</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绝对的、开始或结束</a:t>
            </a:r>
            <a:r>
              <a:rPr lang="zh-CN" altLang="en-US" sz="2400" b="1">
                <a:latin typeface="Arial" panose="020b0604020202020204" pitchFamily="34" charset="0"/>
                <a:ea typeface="微软雅黑" panose="020b0503020204020204" charset="-122"/>
                <a:sym typeface="Arial" panose="020b0604020202020204" pitchFamily="34" charset="0"/>
              </a:rPr>
              <a:t>等，都是错的，但是仍要结合材料；倘若遇到程度副词，如</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严重、很大</a:t>
            </a:r>
            <a:r>
              <a:rPr lang="zh-CN" altLang="en-US" sz="2400" b="1">
                <a:latin typeface="Arial" panose="020b0604020202020204" pitchFamily="34" charset="0"/>
                <a:ea typeface="微软雅黑" panose="020b0503020204020204" charset="-122"/>
                <a:sym typeface="Arial" panose="020b0604020202020204" pitchFamily="34" charset="0"/>
              </a:rPr>
              <a:t>之类的，需要注意。</a:t>
            </a:r>
            <a:br>
              <a:rPr lang="zh-CN" altLang="en-US" sz="2400" b="1">
                <a:latin typeface="Arial" panose="020b0604020202020204" pitchFamily="34" charset="0"/>
                <a:ea typeface="微软雅黑" panose="020b0503020204020204" charset="-122"/>
                <a:sym typeface="Arial" panose="020b0604020202020204" pitchFamily="34" charset="0"/>
              </a:rPr>
            </a:br>
            <a:r>
              <a:rPr lang="en-US" altLang="zh-CN" sz="2400" b="1">
                <a:latin typeface="Arial" panose="020b0604020202020204" pitchFamily="34" charset="0"/>
                <a:ea typeface="微软雅黑" panose="020b0503020204020204" charset="-122"/>
                <a:sym typeface="Arial" panose="020b0604020202020204" pitchFamily="34" charset="0"/>
              </a:rPr>
              <a:t>5</a:t>
            </a:r>
            <a:r>
              <a:rPr lang="zh-CN" altLang="en-US" sz="2400" b="1">
                <a:latin typeface="Arial" panose="020b0604020202020204" pitchFamily="34" charset="0"/>
                <a:ea typeface="微软雅黑" panose="020b0503020204020204" charset="-122"/>
                <a:sym typeface="Arial" panose="020b0604020202020204" pitchFamily="34" charset="0"/>
              </a:rPr>
              <a:t>、一般而言，说法比较</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中肯</a:t>
            </a:r>
            <a:r>
              <a:rPr lang="zh-CN" altLang="en-US" sz="2400" b="1">
                <a:latin typeface="Arial" panose="020b0604020202020204" pitchFamily="34" charset="0"/>
                <a:ea typeface="微软雅黑" panose="020b0503020204020204" charset="-122"/>
                <a:sym typeface="Arial" panose="020b0604020202020204" pitchFamily="34" charset="0"/>
              </a:rPr>
              <a:t>的，如一定程度上之类可以列为优先选择，当然是尊重材料。</a:t>
            </a:r>
            <a:br>
              <a:rPr lang="zh-CN" altLang="en-US" sz="2400" b="1">
                <a:latin typeface="Arial" panose="020b0604020202020204" pitchFamily="34" charset="0"/>
                <a:ea typeface="微软雅黑" panose="020b0503020204020204" charset="-122"/>
                <a:sym typeface="Arial" panose="020b0604020202020204" pitchFamily="34" charset="0"/>
              </a:rPr>
            </a:br>
            <a:r>
              <a:rPr lang="en-US" altLang="zh-CN" sz="2400" b="1">
                <a:latin typeface="Arial" panose="020b0604020202020204" pitchFamily="34" charset="0"/>
                <a:ea typeface="微软雅黑" panose="020b0503020204020204" charset="-122"/>
                <a:sym typeface="Arial" panose="020b0604020202020204" pitchFamily="34" charset="0"/>
              </a:rPr>
              <a:t>6</a:t>
            </a:r>
            <a:r>
              <a:rPr lang="zh-CN" altLang="en-US" sz="2400" b="1">
                <a:latin typeface="Arial" panose="020b0604020202020204" pitchFamily="34" charset="0"/>
                <a:ea typeface="微软雅黑" panose="020b0503020204020204" charset="-122"/>
                <a:sym typeface="Arial" panose="020b0604020202020204" pitchFamily="34" charset="0"/>
              </a:rPr>
              <a:t>、要区分</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群体和个体</a:t>
            </a:r>
            <a:r>
              <a:rPr lang="zh-CN" altLang="en-US" sz="2400" b="1">
                <a:latin typeface="Arial" panose="020b0604020202020204" pitchFamily="34" charset="0"/>
                <a:ea typeface="微软雅黑" panose="020b0503020204020204" charset="-122"/>
                <a:sym typeface="Arial" panose="020b0604020202020204" pitchFamily="34" charset="0"/>
              </a:rPr>
              <a:t>，个体是不能反映群体意识的，</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切勿以偏概全</a:t>
            </a:r>
            <a:r>
              <a:rPr lang="zh-CN" altLang="en-US" sz="2400" b="1">
                <a:latin typeface="Arial" panose="020b0604020202020204" pitchFamily="34" charset="0"/>
                <a:ea typeface="微软雅黑" panose="020b0503020204020204" charset="-122"/>
                <a:sym typeface="Arial" panose="020b0604020202020204" pitchFamily="34" charset="0"/>
              </a:rPr>
              <a:t>。</a:t>
            </a:r>
            <a:endParaRPr lang="en-US" altLang="zh-CN" sz="2400" b="1">
              <a:latin typeface="Arial" panose="020b0604020202020204" pitchFamily="34" charset="0"/>
              <a:ea typeface="微软雅黑" panose="020b0503020204020204" charset="-122"/>
              <a:sym typeface="Arial" panose="020b0604020202020204" pitchFamily="34" charset="0"/>
            </a:endParaRPr>
          </a:p>
          <a:p>
            <a:pPr marL="0" indent="0">
              <a:lnSpc>
                <a:spcPct val="120000"/>
              </a:lnSpc>
              <a:buNone/>
            </a:pPr>
            <a:r>
              <a:rPr lang="en-US" altLang="zh-CN" sz="2400" b="1">
                <a:latin typeface="Arial" panose="020b0604020202020204" pitchFamily="34" charset="0"/>
                <a:ea typeface="微软雅黑" panose="020b0503020204020204" charset="-122"/>
                <a:sym typeface="Arial" panose="020b0604020202020204" pitchFamily="34" charset="0"/>
              </a:rPr>
              <a:t>7</a:t>
            </a:r>
            <a:r>
              <a:rPr lang="zh-CN" altLang="en-US" sz="2400" b="1">
                <a:latin typeface="Arial" panose="020b0604020202020204" pitchFamily="34" charset="0"/>
                <a:ea typeface="微软雅黑" panose="020b0503020204020204" charset="-122"/>
                <a:sym typeface="Arial" panose="020b0604020202020204" pitchFamily="34" charset="0"/>
              </a:rPr>
              <a:t>、</a:t>
            </a: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理想</a:t>
            </a:r>
            <a:r>
              <a:rPr lang="zh-CN" altLang="zh-CN" sz="2400" b="1">
                <a:latin typeface="Arial" panose="020b0604020202020204" pitchFamily="34" charset="0"/>
                <a:ea typeface="微软雅黑" panose="020b0503020204020204" charset="-122"/>
                <a:sym typeface="Arial" panose="020b0604020202020204" pitchFamily="34" charset="0"/>
              </a:rPr>
              <a:t>（想法）与</a:t>
            </a: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现实（实际）</a:t>
            </a:r>
            <a:r>
              <a:rPr lang="zh-CN" altLang="zh-CN" sz="2400" b="1">
                <a:latin typeface="Arial" panose="020b0604020202020204" pitchFamily="34" charset="0"/>
                <a:ea typeface="微软雅黑" panose="020b0503020204020204" charset="-122"/>
                <a:sym typeface="Arial" panose="020b0604020202020204" pitchFamily="34" charset="0"/>
              </a:rPr>
              <a:t>：如果材料是</a:t>
            </a:r>
            <a:r>
              <a:rPr lang="zh-CN" altLang="zh-CN" sz="2400" b="1">
                <a:solidFill>
                  <a:srgbClr val="FF0000"/>
                </a:solidFill>
                <a:latin typeface="Arial" panose="020b0604020202020204" pitchFamily="34" charset="0"/>
                <a:ea typeface="微软雅黑" panose="020b0503020204020204" charset="-122"/>
                <a:sym typeface="Arial" panose="020b0604020202020204" pitchFamily="34" charset="0"/>
              </a:rPr>
              <a:t>倡导、建议、想法</a:t>
            </a:r>
            <a:r>
              <a:rPr lang="zh-CN" altLang="zh-CN" sz="2400" b="1">
                <a:latin typeface="Arial" panose="020b0604020202020204" pitchFamily="34" charset="0"/>
                <a:ea typeface="微软雅黑" panose="020b0503020204020204" charset="-122"/>
                <a:sym typeface="Arial" panose="020b0604020202020204" pitchFamily="34" charset="0"/>
              </a:rPr>
              <a:t>等，选项是</a:t>
            </a:r>
            <a:r>
              <a:rPr lang="en-US" altLang="zh-CN" sz="2400" b="1">
                <a:latin typeface="Arial" panose="020b0604020202020204" pitchFamily="34" charset="0"/>
                <a:ea typeface="微软雅黑" panose="020b0503020204020204" charset="-122"/>
                <a:sym typeface="Arial" panose="020b0604020202020204" pitchFamily="34" charset="0"/>
              </a:rPr>
              <a:t>XX</a:t>
            </a:r>
            <a:r>
              <a:rPr lang="zh-CN" altLang="zh-CN" sz="2400" b="1">
                <a:latin typeface="Arial" panose="020b0604020202020204" pitchFamily="34" charset="0"/>
                <a:ea typeface="微软雅黑" panose="020b0503020204020204" charset="-122"/>
                <a:sym typeface="Arial" panose="020b0604020202020204" pitchFamily="34" charset="0"/>
              </a:rPr>
              <a:t>了（完成时）要注意。</a:t>
            </a:r>
            <a:endParaRPr lang="zh-CN" altLang="en-US" sz="2000" b="1">
              <a:latin typeface="Arial" panose="020b0604020202020204" pitchFamily="34" charset="0"/>
              <a:ea typeface="微软雅黑" panose="020b0503020204020204" charset="-122"/>
              <a:sym typeface="Arial" panose="020b0604020202020204" pitchFamily="34" charset="0"/>
            </a:endParaRPr>
          </a:p>
        </p:txBody>
      </p:sp>
      <p:sp>
        <p:nvSpPr>
          <p:cNvPr id="4" name="矩形 3" title=""/>
          <p:cNvSpPr/>
          <p:nvPr>
            <p:custDataLst>
              <p:tags r:id="rId10"/>
            </p:custDataLst>
          </p:nvPr>
        </p:nvSpPr>
        <p:spPr>
          <a:xfrm>
            <a:off x="1001358" y="728663"/>
            <a:ext cx="9433048" cy="523220"/>
          </a:xfrm>
          <a:prstGeom prst="rect">
            <a:avLst/>
          </a:prstGeom>
          <a:solidFill>
            <a:srgbClr val="FF0000"/>
          </a:solidFill>
        </p:spPr>
        <p:txBody>
          <a:bodyPr wrap="square">
            <a:spAutoFit/>
          </a:bodyPr>
          <a:lstStyle/>
          <a:p>
            <a:pPr algn="ct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高考历史选择题注意点</a:t>
            </a:r>
            <a:endPar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PA_文本框 2" title=""/>
          <p:cNvSpPr txBox="1"/>
          <p:nvPr>
            <p:custDataLst>
              <p:tags r:id="rId4"/>
            </p:custDataLst>
          </p:nvPr>
        </p:nvSpPr>
        <p:spPr>
          <a:xfrm>
            <a:off x="2635483" y="2136697"/>
            <a:ext cx="4752743" cy="691919"/>
          </a:xfrm>
          <a:prstGeom prst="rect">
            <a:avLst/>
          </a:prstGeom>
          <a:noFill/>
        </p:spPr>
        <p:txBody>
          <a:bodyPr wrap="square" lIns="91438" tIns="45719" rIns="91438" bIns="45719" rtlCol="0">
            <a:spAutoFit/>
          </a:bodyPr>
          <a:lstStyle/>
          <a:p>
            <a:pPr algn="ctr">
              <a:lnSpc>
                <a:spcPct val="119000"/>
              </a:lnSpc>
            </a:pPr>
            <a:r>
              <a:rPr lang="en-US" altLang="zh-CN" sz="3600" b="1" spc="300">
                <a:solidFill>
                  <a:srgbClr val="FF0000"/>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mn-ea"/>
                <a:sym typeface="Arial" panose="020b0604020202020204" pitchFamily="34" charset="0"/>
              </a:rPr>
              <a:t>THANK YOU</a:t>
            </a:r>
            <a:endParaRPr lang="zh-CN" altLang="en-US" sz="3600" b="1" spc="300">
              <a:solidFill>
                <a:srgbClr val="FF0000"/>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4" name="PA_文本框 4" title=""/>
          <p:cNvSpPr txBox="1"/>
          <p:nvPr>
            <p:custDataLst>
              <p:tags r:id="rId5"/>
            </p:custDataLst>
          </p:nvPr>
        </p:nvSpPr>
        <p:spPr>
          <a:xfrm>
            <a:off x="60643" y="3072638"/>
            <a:ext cx="8330311" cy="2785376"/>
          </a:xfrm>
          <a:prstGeom prst="rect">
            <a:avLst/>
          </a:prstGeom>
          <a:noFill/>
        </p:spPr>
        <p:txBody>
          <a:bodyPr wrap="square" lIns="91438" tIns="45719" rIns="91438" bIns="45719" rtlCol="0">
            <a:spAutoFit/>
          </a:bodyPr>
          <a:lstStyle/>
          <a:p>
            <a:pPr algn="ctr"/>
            <a:r>
              <a:rPr lang="zh-CN" altLang="en-US" sz="5500" b="1" spc="600">
                <a:solidFill>
                  <a:schemeClr val="tx1">
                    <a:lumMod val="85000"/>
                    <a:lumOff val="15000"/>
                  </a:schemeClr>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微软雅黑" panose="020b0503020204020204" charset="-122"/>
                <a:sym typeface="Arial" panose="020b0604020202020204" pitchFamily="34" charset="0"/>
              </a:rPr>
              <a:t>下节预告：</a:t>
            </a:r>
            <a:endParaRPr lang="zh-CN" altLang="en-US" sz="5500" b="1" spc="600">
              <a:solidFill>
                <a:schemeClr val="tx1">
                  <a:lumMod val="85000"/>
                  <a:lumOff val="15000"/>
                </a:schemeClr>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0" algn="ctr" fontAlgn="base">
              <a:spcBef>
                <a:spcPct val="0"/>
              </a:spcBef>
              <a:spcAft>
                <a:spcPct val="0"/>
              </a:spcAft>
            </a:pPr>
            <a:r>
              <a:rPr lang="zh-CN" altLang="en-US" sz="6000" b="1">
                <a:latin typeface="Arial" panose="020b0604020202020204" pitchFamily="34" charset="0"/>
                <a:ea typeface="微软雅黑" panose="020b0503020204020204" charset="-122"/>
                <a:cs typeface="微软雅黑" panose="020b0503020204020204" charset="-122"/>
                <a:sym typeface="Arial" panose="020b0604020202020204" pitchFamily="34" charset="0"/>
              </a:rPr>
              <a:t>题型觉醒</a:t>
            </a:r>
            <a:r>
              <a:rPr lang="en-US" altLang="zh-CN" sz="6000" b="1">
                <a:latin typeface="Arial" panose="020b0604020202020204" pitchFamily="34" charset="0"/>
                <a:ea typeface="微软雅黑" panose="020b0503020204020204" charset="-122"/>
                <a:cs typeface="微软雅黑" panose="020b0503020204020204" charset="-122"/>
                <a:sym typeface="Arial" panose="020b0604020202020204" pitchFamily="34" charset="0"/>
              </a:rPr>
              <a:t>02 </a:t>
            </a:r>
            <a:endParaRPr lang="en-US" altLang="zh-CN" sz="6000" b="1">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0" algn="ctr" fontAlgn="base">
              <a:spcBef>
                <a:spcPct val="0"/>
              </a:spcBef>
              <a:spcAft>
                <a:spcPct val="0"/>
              </a:spcAft>
            </a:pPr>
            <a:r>
              <a:rPr lang="zh-CN" altLang="en-US" sz="6000" b="1">
                <a:solidFill>
                  <a:srgbClr val="FF0000"/>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主观题解题</a:t>
            </a:r>
            <a:r>
              <a:rPr lang="zh-CN" altLang="en-US" sz="6000" b="1">
                <a:latin typeface="Arial" panose="020b0604020202020204" pitchFamily="34" charset="0"/>
                <a:ea typeface="微软雅黑" panose="020b0503020204020204" charset="-122"/>
                <a:cs typeface="微软雅黑" panose="020b0503020204020204" charset="-122"/>
                <a:sym typeface="Arial" panose="020b0604020202020204" pitchFamily="34" charset="0"/>
              </a:rPr>
              <a:t>思路与方法</a:t>
            </a:r>
            <a:endParaRPr lang="en-US" altLang="zh-CN" sz="6000" b="1">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7" name="图形" title=""/>
          <p:cNvSpPr/>
          <p:nvPr>
            <p:custDataLst>
              <p:tags r:id="rId6"/>
            </p:custDataLst>
          </p:nvPr>
        </p:nvSpPr>
        <p:spPr>
          <a:xfrm>
            <a:off x="-1985010" y="4782185"/>
            <a:ext cx="3843655" cy="3843655"/>
          </a:xfrm>
          <a:prstGeom prst="ellipse">
            <a:avLst/>
          </a:prstGeom>
          <a:gradFill>
            <a:gsLst>
              <a:gs pos="0">
                <a:srgbClr val="B096F1"/>
              </a:gs>
              <a:gs pos="67000">
                <a:srgbClr val="A27DE7"/>
              </a:gs>
            </a:gsLst>
            <a:lin ang="2700000" scaled="0"/>
          </a:gradFill>
          <a:ln>
            <a:noFill/>
          </a:ln>
          <a:effectLst>
            <a:softEdge rad="965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cs typeface="思源黑体 CN Light" panose="020b0200000000000000" charset="-122"/>
              <a:sym typeface="Arial" panose="020b0604020202020204" pitchFamily="34" charset="0"/>
            </a:endParaRPr>
          </a:p>
        </p:txBody>
      </p:sp>
      <p:sp>
        <p:nvSpPr>
          <p:cNvPr id="26" name="图形" title=""/>
          <p:cNvSpPr/>
          <p:nvPr>
            <p:custDataLst>
              <p:tags r:id="rId7"/>
            </p:custDataLst>
          </p:nvPr>
        </p:nvSpPr>
        <p:spPr>
          <a:xfrm>
            <a:off x="11218545" y="2769235"/>
            <a:ext cx="263525" cy="263525"/>
          </a:xfrm>
          <a:prstGeom prst="plaque">
            <a:avLst>
              <a:gd name="adj" fmla="val 50000"/>
            </a:avLst>
          </a:prstGeom>
          <a:solidFill>
            <a:srgbClr val="9CD7F8"/>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ID" sz="2000">
              <a:solidFill>
                <a:srgbClr val="F53E11"/>
              </a:solidFill>
              <a:latin typeface="Arial" panose="020b0604020202020204" pitchFamily="34" charset="0"/>
              <a:ea typeface="微软雅黑" panose="020b0503020204020204" charset="-122"/>
              <a:cs typeface="思源黑体 CN Light" panose="020b0200000000000000" charset="-122"/>
              <a:sym typeface="Arial" panose="020b0604020202020204" pitchFamily="34" charset="0"/>
            </a:endParaRPr>
          </a:p>
        </p:txBody>
      </p:sp>
      <p:grpSp>
        <p:nvGrpSpPr>
          <p:cNvPr id="27" name="图形" title=""/>
          <p:cNvGrpSpPr/>
          <p:nvPr>
            <p:custDataLst>
              <p:tags r:id="rId8"/>
            </p:custDataLst>
          </p:nvPr>
        </p:nvGrpSpPr>
        <p:grpSpPr>
          <a:xfrm>
            <a:off x="11064875" y="6072505"/>
            <a:ext cx="507365" cy="115570"/>
            <a:chOff x="9270" y="2823"/>
            <a:chExt cx="799" cy="182"/>
          </a:xfrm>
          <a:solidFill>
            <a:srgbClr val="A482EA"/>
          </a:solidFill>
        </p:grpSpPr>
        <p:sp>
          <p:nvSpPr>
            <p:cNvPr id="71" name="图形"/>
            <p:cNvSpPr/>
            <p:nvPr>
              <p:custDataLst>
                <p:tags r:id="rId9"/>
              </p:custDataLst>
            </p:nvPr>
          </p:nvSpPr>
          <p:spPr>
            <a:xfrm>
              <a:off x="9270" y="2823"/>
              <a:ext cx="183" cy="18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Arial" panose="020b0604020202020204" pitchFamily="34" charset="0"/>
                <a:ea typeface="微软雅黑" panose="020b0503020204020204" charset="-122"/>
                <a:cs typeface="思源黑体 CN Light" panose="020b0200000000000000" charset="-122"/>
                <a:sym typeface="Arial" panose="020b0604020202020204" pitchFamily="34" charset="0"/>
              </a:endParaRPr>
            </a:p>
          </p:txBody>
        </p:sp>
        <p:sp>
          <p:nvSpPr>
            <p:cNvPr id="72" name="图形"/>
            <p:cNvSpPr/>
            <p:nvPr>
              <p:custDataLst>
                <p:tags r:id="rId10"/>
              </p:custDataLst>
            </p:nvPr>
          </p:nvSpPr>
          <p:spPr>
            <a:xfrm>
              <a:off x="9578" y="2823"/>
              <a:ext cx="183" cy="18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Arial" panose="020b0604020202020204" pitchFamily="34" charset="0"/>
                <a:ea typeface="微软雅黑" panose="020b0503020204020204" charset="-122"/>
                <a:cs typeface="思源黑体 CN Light" panose="020b0200000000000000" charset="-122"/>
                <a:sym typeface="Arial" panose="020b0604020202020204" pitchFamily="34" charset="0"/>
              </a:endParaRPr>
            </a:p>
          </p:txBody>
        </p:sp>
        <p:sp>
          <p:nvSpPr>
            <p:cNvPr id="65" name="图形"/>
            <p:cNvSpPr/>
            <p:nvPr>
              <p:custDataLst>
                <p:tags r:id="rId11"/>
              </p:custDataLst>
            </p:nvPr>
          </p:nvSpPr>
          <p:spPr>
            <a:xfrm>
              <a:off x="9887" y="2823"/>
              <a:ext cx="183" cy="1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思源黑体 CN Light" panose="020b0200000000000000" charset="-122"/>
                <a:sym typeface="Arial" panose="020b0604020202020204" pitchFamily="34" charset="0"/>
              </a:endParaRPr>
            </a:p>
          </p:txBody>
        </p:sp>
      </p:grpSp>
      <p:sp>
        <p:nvSpPr>
          <p:cNvPr id="53" name="图形" title=""/>
          <p:cNvSpPr/>
          <p:nvPr>
            <p:custDataLst>
              <p:tags r:id="rId12"/>
            </p:custDataLst>
          </p:nvPr>
        </p:nvSpPr>
        <p:spPr>
          <a:xfrm>
            <a:off x="-405130" y="-568325"/>
            <a:ext cx="1156335" cy="1148080"/>
          </a:xfrm>
          <a:prstGeom prst="ellipse">
            <a:avLst/>
          </a:prstGeom>
          <a:noFill/>
          <a:ln w="381000" cap="flat" cmpd="sng">
            <a:gradFill>
              <a:gsLst>
                <a:gs pos="0">
                  <a:schemeClr val="accent1">
                    <a:lumMod val="5000"/>
                    <a:lumOff val="95000"/>
                  </a:schemeClr>
                </a:gs>
                <a:gs pos="74000">
                  <a:srgbClr val="AE93F0"/>
                </a:gs>
                <a:gs pos="83000">
                  <a:srgbClr val="B29AF2"/>
                </a:gs>
                <a:gs pos="100000">
                  <a:srgbClr val="AE93F0"/>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cs typeface="思源黑体 CN Light" panose="020b0200000000000000" charset="-122"/>
              <a:sym typeface="Arial" panose="020b0604020202020204" pitchFamily="34" charset="0"/>
            </a:endParaRPr>
          </a:p>
        </p:txBody>
      </p:sp>
      <p:sp>
        <p:nvSpPr>
          <p:cNvPr id="5" name="图形" title=""/>
          <p:cNvSpPr/>
          <p:nvPr>
            <p:custDataLst>
              <p:tags r:id="rId13"/>
            </p:custDataLst>
          </p:nvPr>
        </p:nvSpPr>
        <p:spPr>
          <a:xfrm>
            <a:off x="9592945" y="-1913890"/>
            <a:ext cx="3843655" cy="3843655"/>
          </a:xfrm>
          <a:prstGeom prst="ellipse">
            <a:avLst/>
          </a:prstGeom>
          <a:gradFill>
            <a:gsLst>
              <a:gs pos="0">
                <a:srgbClr val="B29AF2"/>
              </a:gs>
              <a:gs pos="100000">
                <a:srgbClr val="9668E0"/>
              </a:gs>
            </a:gsLst>
            <a:lin ang="2700000" scaled="0"/>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cs typeface="思源黑体 CN Light" panose="020b0200000000000000" charset="-122"/>
              <a:sym typeface="Arial" panose="020b0604020202020204" pitchFamily="34" charset="0"/>
            </a:endParaRPr>
          </a:p>
        </p:txBody>
      </p:sp>
      <p:grpSp>
        <p:nvGrpSpPr>
          <p:cNvPr id="6" name="组合 5" title=""/>
          <p:cNvGrpSpPr/>
          <p:nvPr>
            <p:custDataLst>
              <p:tags r:id="rId14"/>
            </p:custDataLst>
          </p:nvPr>
        </p:nvGrpSpPr>
        <p:grpSpPr>
          <a:xfrm>
            <a:off x="8340725" y="907415"/>
            <a:ext cx="3231515" cy="5174615"/>
            <a:chOff x="11869" y="1211"/>
            <a:chExt cx="5089" cy="8149"/>
          </a:xfrm>
        </p:grpSpPr>
        <p:sp>
          <p:nvSpPr>
            <p:cNvPr id="18" name="矩形: 圆角 17"/>
            <p:cNvSpPr/>
            <p:nvPr>
              <p:custDataLst>
                <p:tags r:id="rId15"/>
              </p:custDataLst>
            </p:nvPr>
          </p:nvSpPr>
          <p:spPr>
            <a:xfrm rot="5400000">
              <a:off x="10877" y="2878"/>
              <a:ext cx="7748" cy="4415"/>
            </a:xfrm>
            <a:prstGeom prst="roundRect">
              <a:avLst>
                <a:gd name="adj" fmla="val 50000"/>
              </a:avLst>
            </a:prstGeom>
            <a:noFill/>
            <a:ln>
              <a:solidFill>
                <a:srgbClr val="6A54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圆角 15"/>
            <p:cNvSpPr/>
            <p:nvPr>
              <p:custDataLst>
                <p:tags r:id="rId16"/>
              </p:custDataLst>
            </p:nvPr>
          </p:nvSpPr>
          <p:spPr>
            <a:xfrm rot="5400000">
              <a:off x="10202" y="3279"/>
              <a:ext cx="7748" cy="4415"/>
            </a:xfrm>
            <a:prstGeom prst="roundRect">
              <a:avLst>
                <a:gd name="adj" fmla="val 50000"/>
              </a:avLst>
            </a:prstGeom>
            <a:blipFill dpi="0" rotWithShape="0">
              <a:blip r:embed="rId17"/>
              <a:stretch>
                <a:fillRect l="-80000" t="-5000" r="-52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sp>
        <p:nvSpPr>
          <p:cNvPr id="9" name="泪滴形 8" title=""/>
          <p:cNvSpPr/>
          <p:nvPr>
            <p:custDataLst>
              <p:tags r:id="rId18"/>
            </p:custDataLst>
          </p:nvPr>
        </p:nvSpPr>
        <p:spPr>
          <a:xfrm flipV="1">
            <a:off x="859081" y="908049"/>
            <a:ext cx="1611626" cy="1361275"/>
          </a:xfrm>
          <a:prstGeom prst="teardrop">
            <a:avLst/>
          </a:prstGeom>
          <a:gradFill flip="none" rotWithShape="1">
            <a:gsLst>
              <a:gs pos="0">
                <a:srgbClr val="A888EC">
                  <a:tint val="66000"/>
                  <a:satMod val="160000"/>
                </a:srgbClr>
              </a:gs>
              <a:gs pos="50000">
                <a:srgbClr val="A888EC">
                  <a:tint val="44500"/>
                  <a:satMod val="160000"/>
                </a:srgbClr>
              </a:gs>
              <a:gs pos="100000">
                <a:srgbClr val="A888EC">
                  <a:tint val="23500"/>
                  <a:satMod val="160000"/>
                </a:srgbClr>
              </a:gs>
            </a:gsLst>
            <a:lin ang="162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文本框 9" title=""/>
          <p:cNvSpPr txBox="1"/>
          <p:nvPr>
            <p:custDataLst>
              <p:tags r:id="rId19"/>
            </p:custDataLst>
          </p:nvPr>
        </p:nvSpPr>
        <p:spPr>
          <a:xfrm>
            <a:off x="869456" y="1119754"/>
            <a:ext cx="1601251" cy="455086"/>
          </a:xfrm>
          <a:prstGeom prst="rect">
            <a:avLst/>
          </a:prstGeom>
          <a:noFill/>
        </p:spPr>
        <p:txBody>
          <a:bodyPr wrap="none" lIns="0" tIns="0" rIns="0" bIns="0" rtlCol="0">
            <a:noAutofit/>
          </a:bodyPr>
          <a:lstStyle/>
          <a:p>
            <a:pPr algn="ctr"/>
            <a:r>
              <a:rPr lang="en-US" altLang="zh-CN" sz="4400"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2025</a:t>
            </a:r>
            <a:br>
              <a:rPr lang="en-US" altLang="zh-CN" sz="4400"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br>
            <a:r>
              <a:rPr lang="en-US" altLang="zh-CN" sz="2400"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 </a:t>
            </a:r>
            <a:endParaRPr lang="zh-CN" altLang="en-US" sz="2400"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cxnSp>
        <p:nvCxnSpPr>
          <p:cNvPr id="13" name="直接连接符 12" title=""/>
          <p:cNvCxnSpPr/>
          <p:nvPr>
            <p:custDataLst>
              <p:tags r:id="rId20"/>
            </p:custDataLst>
          </p:nvPr>
        </p:nvCxnSpPr>
        <p:spPr>
          <a:xfrm>
            <a:off x="2824235" y="2082546"/>
            <a:ext cx="3056937" cy="0"/>
          </a:xfrm>
          <a:prstGeom prst="line">
            <a:avLst/>
          </a:prstGeom>
          <a:ln w="12700"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4" name="文本框 13" title=""/>
          <p:cNvSpPr txBox="1"/>
          <p:nvPr>
            <p:custDataLst>
              <p:tags r:id="rId21"/>
            </p:custDataLst>
          </p:nvPr>
        </p:nvSpPr>
        <p:spPr>
          <a:xfrm>
            <a:off x="2841942" y="1568196"/>
            <a:ext cx="4064000" cy="460375"/>
          </a:xfrm>
          <a:prstGeom prst="rect">
            <a:avLst/>
          </a:prstGeom>
          <a:noFill/>
        </p:spPr>
        <p:txBody>
          <a:bodyPr wrap="square" rtlCol="0">
            <a:spAutoFit/>
          </a:bodyPr>
          <a:lstStyle/>
          <a:p>
            <a:r>
              <a:rPr lang="zh-CN" altLang="en-US" sz="2400" b="1">
                <a:solidFill>
                  <a:srgbClr val="A888EC"/>
                </a:solidFill>
                <a:latin typeface="Arial" panose="020b0604020202020204" pitchFamily="34" charset="0"/>
                <a:ea typeface="微软雅黑" panose="020b0503020204020204" charset="-122"/>
                <a:sym typeface="Arial" panose="020b0604020202020204" pitchFamily="34" charset="0"/>
              </a:rPr>
              <a:t>高考二轮复习讲练测</a:t>
            </a:r>
            <a:endParaRPr lang="zh-CN" altLang="en-US" sz="2400" b="1">
              <a:solidFill>
                <a:srgbClr val="A888EC"/>
              </a:solidFill>
              <a:latin typeface="Arial" panose="020b0604020202020204" pitchFamily="34" charset="0"/>
              <a:ea typeface="微软雅黑" panose="020b0503020204020204" charset="-122"/>
              <a:sym typeface="Arial" panose="020b0604020202020204" pitchFamily="34" charset="0"/>
            </a:endParaRPr>
          </a:p>
        </p:txBody>
      </p:sp>
      <p:pic>
        <p:nvPicPr>
          <p:cNvPr id="36" name="图片 35" title=""/>
          <p:cNvPicPr>
            <a:picLocks noChangeAspect="1"/>
          </p:cNvPicPr>
          <p:nvPr>
            <p:custDataLst>
              <p:tags r:id="rId23"/>
            </p:custDataLst>
          </p:nvPr>
        </p:nvPicPr>
        <p:blipFill>
          <a:blip r:embed="rId22"/>
          <a:stretch>
            <a:fillRect/>
          </a:stretch>
        </p:blipFill>
        <p:spPr>
          <a:xfrm>
            <a:off x="3501293" y="981582"/>
            <a:ext cx="1449070" cy="4819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nodeType="clickPar">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gtEl>
                                        <p:attrNameLst>
                                          <p:attrName>ppt_y</p:attrName>
                                        </p:attrNameLst>
                                      </p:cBhvr>
                                      <p:tavLst>
                                        <p:tav tm="0">
                                          <p:val>
                                            <p:strVal val="#ppt_y"/>
                                          </p:val>
                                        </p:tav>
                                        <p:tav tm="100000">
                                          <p:val>
                                            <p:strVal val="#ppt_y"/>
                                          </p:val>
                                        </p:tav>
                                      </p:tavLst>
                                    </p:anim>
                                    <p:anim calcmode="lin" valueType="num">
                                      <p:cBhvr>
                                        <p:cTn id="18"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gtEl>
                                      </p:cBhvr>
                                    </p:animEffect>
                                  </p:childTnLst>
                                </p:cTn>
                              </p:par>
                            </p:childTnLst>
                          </p:cTn>
                        </p:par>
                        <p:par>
                          <p:cTn id="21" fill="hold" nodeType="afterGroup">
                            <p:stCondLst>
                              <p:cond delay="500"/>
                            </p:stCondLst>
                            <p:childTnLst>
                              <p:par>
                                <p:cTn id="22" presetID="22" presetClass="entr" presetSubtype="8"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500"/>
                                        <p:tgtEl>
                                          <p:spTgt spid="27"/>
                                        </p:tgtEl>
                                      </p:cBhvr>
                                    </p:animEffect>
                                  </p:childTnLst>
                                </p:cTn>
                              </p:par>
                            </p:childTnLst>
                          </p:cTn>
                        </p:par>
                        <p:par>
                          <p:cTn id="25" fill="hold" nodeType="afterGroup">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childTnLst>
                          </p:cTn>
                        </p:par>
                        <p:par>
                          <p:cTn id="29" fill="hold" nodeType="afterGroup">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par>
                          <p:cTn id="33" fill="hold" nodeType="afterGroup">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left)">
                                      <p:cBhvr>
                                        <p:cTn id="36" dur="500"/>
                                        <p:tgtEl>
                                          <p:spTgt spid="53"/>
                                        </p:tgtEl>
                                      </p:cBhvr>
                                    </p:animEffect>
                                  </p:childTnLst>
                                </p:cTn>
                              </p:par>
                            </p:childTnLst>
                          </p:cTn>
                        </p:par>
                        <p:par>
                          <p:cTn id="37" fill="hold" nodeType="afterGroup">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left)">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7" grpId="0" animBg="1"/>
      <p:bldP spid="26" grpId="0" animBg="1"/>
      <p:bldP spid="53" grpId="0" animBg="1"/>
      <p:bldP spid="5"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内容占位符 1" title=""/>
          <p:cNvSpPr>
            <a:spLocks noGrp="1"/>
          </p:cNvSpPr>
          <p:nvPr>
            <p:ph sz="quarter" idx="10"/>
            <p:custDataLst>
              <p:tags r:id="rId3"/>
            </p:custDataLst>
          </p:nvPr>
        </p:nvSpPr>
        <p:spPr>
          <a:xfrm>
            <a:off x="529027" y="620713"/>
            <a:ext cx="10858500" cy="5655519"/>
          </a:xfrm>
        </p:spPr>
        <p:txBody>
          <a:bodyPr/>
          <a:lstStyle/>
          <a:p>
            <a:r>
              <a:rPr lang="zh-CN" altLang="en-US" b="1">
                <a:latin typeface="Arial" panose="020b0604020202020204" pitchFamily="34" charset="0"/>
                <a:ea typeface="微软雅黑" panose="020b0503020204020204" charset="-122"/>
                <a:sym typeface="Arial" panose="020b0604020202020204" pitchFamily="34" charset="0"/>
              </a:rPr>
              <a:t>    </a:t>
            </a:r>
            <a:endParaRPr lang="en-US" altLang="zh-CN" b="1">
              <a:latin typeface="Arial" panose="020b0604020202020204" pitchFamily="34" charset="0"/>
              <a:ea typeface="微软雅黑" panose="020b0503020204020204" charset="-122"/>
              <a:sym typeface="Arial" panose="020b0604020202020204" pitchFamily="34" charset="0"/>
            </a:endParaRPr>
          </a:p>
        </p:txBody>
      </p:sp>
      <p:sp>
        <p:nvSpPr>
          <p:cNvPr id="4" name="矩形 3" title=""/>
          <p:cNvSpPr/>
          <p:nvPr>
            <p:custDataLst>
              <p:tags r:id="rId4"/>
            </p:custDataLst>
          </p:nvPr>
        </p:nvSpPr>
        <p:spPr>
          <a:xfrm>
            <a:off x="300038" y="753752"/>
            <a:ext cx="5230919" cy="523220"/>
          </a:xfrm>
          <a:prstGeom prst="rect">
            <a:avLst/>
          </a:prstGeom>
          <a:solidFill>
            <a:srgbClr val="F39800"/>
          </a:solidFill>
        </p:spPr>
        <p:style>
          <a:lnRef idx="2">
            <a:schemeClr val="accent2"/>
          </a:lnRef>
          <a:fillRef idx="1">
            <a:schemeClr val="lt1"/>
          </a:fillRef>
          <a:effectRef idx="0">
            <a:schemeClr val="accent2"/>
          </a:effectRef>
          <a:fontRef idx="minor">
            <a:schemeClr val="dk1"/>
          </a:fontRef>
        </p:style>
        <p:txBody>
          <a:bodyPr wrap="none">
            <a:spAutoFit/>
          </a:bodyPr>
          <a:lstStyle/>
          <a:p>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一、解题方法技巧</a:t>
            </a:r>
            <a:r>
              <a:rPr lang="en-US" altLang="zh-CN" sz="2800" b="1">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rPr>
              <a:t>三审题干</a:t>
            </a:r>
            <a:endParaRPr lang="zh-CN" altLang="en-US" sz="28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任意多边形 6" title=""/>
          <p:cNvSpPr/>
          <p:nvPr>
            <p:custDataLst>
              <p:tags r:id="rId5"/>
            </p:custDataLst>
          </p:nvPr>
        </p:nvSpPr>
        <p:spPr>
          <a:xfrm>
            <a:off x="695400" y="1749292"/>
            <a:ext cx="11161239" cy="1159200"/>
          </a:xfrm>
          <a:custGeom>
            <a:gdLst>
              <a:gd name="connsiteX0" fmla="*/ 0 w 11161239"/>
              <a:gd name="connsiteY0" fmla="*/ 0 h 1159200"/>
              <a:gd name="connsiteX1" fmla="*/ 11161239 w 11161239"/>
              <a:gd name="connsiteY1" fmla="*/ 0 h 1159200"/>
              <a:gd name="connsiteX2" fmla="*/ 11161239 w 11161239"/>
              <a:gd name="connsiteY2" fmla="*/ 1159200 h 1159200"/>
              <a:gd name="connsiteX3" fmla="*/ 0 w 11161239"/>
              <a:gd name="connsiteY3" fmla="*/ 1159200 h 1159200"/>
              <a:gd name="connsiteX4" fmla="*/ 0 w 11161239"/>
              <a:gd name="connsiteY4" fmla="*/ 0 h 11592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1161239" h="1159200">
                <a:moveTo>
                  <a:pt x="0" y="0"/>
                </a:moveTo>
                <a:lnTo>
                  <a:pt x="11161239" y="0"/>
                </a:lnTo>
                <a:lnTo>
                  <a:pt x="11161239" y="1159200"/>
                </a:lnTo>
                <a:lnTo>
                  <a:pt x="0" y="1159200"/>
                </a:lnTo>
                <a:lnTo>
                  <a:pt x="0" y="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66236" tIns="666496" rIns="866236" bIns="170688" numCol="1" spcCol="1270" anchor="t" anchorCtr="0">
            <a:noAutofit/>
          </a:bodyPr>
          <a:lstStyle/>
          <a:p>
            <a:pPr marL="228600" lvl="1" indent="-228600" algn="l" defTabSz="1066800">
              <a:lnSpc>
                <a:spcPct val="90000"/>
              </a:lnSpc>
              <a:spcBef>
                <a:spcPct val="0"/>
              </a:spcBef>
              <a:spcAft>
                <a:spcPct val="15000"/>
              </a:spcAft>
              <a:buChar char="•"/>
            </a:pPr>
            <a:r>
              <a:rPr lang="zh-CN" altLang="en-US" sz="2400" b="1" kern="1200">
                <a:latin typeface="Arial" panose="020b0604020202020204" pitchFamily="34" charset="0"/>
                <a:ea typeface="微软雅黑" panose="020b0503020204020204" charset="-122"/>
                <a:sym typeface="Arial" panose="020b0604020202020204" pitchFamily="34" charset="0"/>
              </a:rPr>
              <a:t>明确选择范围</a:t>
            </a:r>
            <a:r>
              <a:rPr lang="en-US" altLang="zh-CN" sz="2400" b="1" kern="1200">
                <a:latin typeface="Arial" panose="020b0604020202020204" pitchFamily="34" charset="0"/>
                <a:ea typeface="微软雅黑" panose="020b0503020204020204" charset="-122"/>
                <a:sym typeface="Arial" panose="020b0604020202020204" pitchFamily="34" charset="0"/>
              </a:rPr>
              <a:t>——</a:t>
            </a:r>
            <a:r>
              <a:rPr lang="zh-CN" altLang="zh-CN" sz="2400" b="1" kern="1200">
                <a:latin typeface="Arial" panose="020b0604020202020204" pitchFamily="34" charset="0"/>
                <a:ea typeface="微软雅黑" panose="020b0503020204020204" charset="-122"/>
                <a:sym typeface="Arial" panose="020b0604020202020204" pitchFamily="34" charset="0"/>
              </a:rPr>
              <a:t>审</a:t>
            </a:r>
            <a:r>
              <a:rPr lang="zh-CN" altLang="en-US" sz="2400" b="1">
                <a:latin typeface="Arial" panose="020b0604020202020204" pitchFamily="34" charset="0"/>
                <a:ea typeface="微软雅黑" panose="020b0503020204020204" charset="-122"/>
                <a:sym typeface="Arial" panose="020b0604020202020204" pitchFamily="34" charset="0"/>
              </a:rPr>
              <a:t>时间</a:t>
            </a:r>
            <a:r>
              <a:rPr lang="zh-CN" altLang="en-US" sz="2400" b="1" kern="1200">
                <a:latin typeface="Arial" panose="020b0604020202020204" pitchFamily="34" charset="0"/>
                <a:ea typeface="微软雅黑" panose="020b0503020204020204" charset="-122"/>
                <a:sym typeface="Arial" panose="020b0604020202020204" pitchFamily="34" charset="0"/>
              </a:rPr>
              <a:t>、</a:t>
            </a:r>
            <a:r>
              <a:rPr lang="zh-CN" altLang="en-US" sz="2400" b="1">
                <a:latin typeface="Arial" panose="020b0604020202020204" pitchFamily="34" charset="0"/>
                <a:ea typeface="微软雅黑" panose="020b0503020204020204" charset="-122"/>
                <a:sym typeface="Arial" panose="020b0604020202020204" pitchFamily="34" charset="0"/>
              </a:rPr>
              <a:t>空间</a:t>
            </a:r>
            <a:r>
              <a:rPr lang="zh-CN" altLang="en-US" sz="2400" b="1" kern="1200">
                <a:latin typeface="Arial" panose="020b0604020202020204" pitchFamily="34" charset="0"/>
                <a:ea typeface="微软雅黑" panose="020b0503020204020204" charset="-122"/>
                <a:sym typeface="Arial" panose="020b0604020202020204" pitchFamily="34" charset="0"/>
              </a:rPr>
              <a:t>、</a:t>
            </a:r>
            <a:r>
              <a:rPr lang="zh-CN" altLang="zh-CN" sz="2400" b="1" kern="1200">
                <a:latin typeface="Arial" panose="020b0604020202020204" pitchFamily="34" charset="0"/>
                <a:ea typeface="微软雅黑" panose="020b0503020204020204" charset="-122"/>
                <a:sym typeface="Arial" panose="020b0604020202020204" pitchFamily="34" charset="0"/>
              </a:rPr>
              <a:t>角度等</a:t>
            </a:r>
            <a:r>
              <a:rPr lang="zh-CN" altLang="zh-CN" sz="2400" b="1" kern="1200">
                <a:solidFill>
                  <a:srgbClr val="FF0000"/>
                </a:solidFill>
                <a:latin typeface="Arial" panose="020b0604020202020204" pitchFamily="34" charset="0"/>
                <a:ea typeface="微软雅黑" panose="020b0503020204020204" charset="-122"/>
                <a:sym typeface="Arial" panose="020b0604020202020204" pitchFamily="34" charset="0"/>
              </a:rPr>
              <a:t>限制条件</a:t>
            </a:r>
            <a:r>
              <a:rPr lang="zh-CN" altLang="zh-CN" sz="2400" b="1" kern="1200">
                <a:latin typeface="Arial" panose="020b0604020202020204" pitchFamily="34" charset="0"/>
                <a:ea typeface="微软雅黑" panose="020b0503020204020204" charset="-122"/>
                <a:sym typeface="Arial" panose="020b0604020202020204" pitchFamily="34" charset="0"/>
              </a:rPr>
              <a:t>，明确选择范围</a:t>
            </a:r>
            <a:endParaRPr lang="zh-CN" altLang="en-US" sz="2400" b="1" kern="1200">
              <a:latin typeface="Arial" panose="020b0604020202020204" pitchFamily="34" charset="0"/>
              <a:ea typeface="微软雅黑" panose="020b0503020204020204" charset="-122"/>
              <a:sym typeface="Arial" panose="020b0604020202020204" pitchFamily="34" charset="0"/>
            </a:endParaRPr>
          </a:p>
        </p:txBody>
      </p:sp>
      <p:sp>
        <p:nvSpPr>
          <p:cNvPr id="8" name="任意多边形 7" title=""/>
          <p:cNvSpPr/>
          <p:nvPr>
            <p:custDataLst>
              <p:tags r:id="rId6"/>
            </p:custDataLst>
          </p:nvPr>
        </p:nvSpPr>
        <p:spPr>
          <a:xfrm>
            <a:off x="1253461" y="1276972"/>
            <a:ext cx="7812867" cy="944640"/>
          </a:xfrm>
          <a:custGeom>
            <a:gdLst>
              <a:gd name="connsiteX0" fmla="*/ 0 w 7812867"/>
              <a:gd name="connsiteY0" fmla="*/ 157443 h 944640"/>
              <a:gd name="connsiteX1" fmla="*/ 157443 w 7812867"/>
              <a:gd name="connsiteY1" fmla="*/ 0 h 944640"/>
              <a:gd name="connsiteX2" fmla="*/ 7655424 w 7812867"/>
              <a:gd name="connsiteY2" fmla="*/ 0 h 944640"/>
              <a:gd name="connsiteX3" fmla="*/ 7812867 w 7812867"/>
              <a:gd name="connsiteY3" fmla="*/ 157443 h 944640"/>
              <a:gd name="connsiteX4" fmla="*/ 7812867 w 7812867"/>
              <a:gd name="connsiteY4" fmla="*/ 787197 h 944640"/>
              <a:gd name="connsiteX5" fmla="*/ 7655424 w 7812867"/>
              <a:gd name="connsiteY5" fmla="*/ 944640 h 944640"/>
              <a:gd name="connsiteX6" fmla="*/ 157443 w 7812867"/>
              <a:gd name="connsiteY6" fmla="*/ 944640 h 944640"/>
              <a:gd name="connsiteX7" fmla="*/ 0 w 7812867"/>
              <a:gd name="connsiteY7" fmla="*/ 787197 h 944640"/>
              <a:gd name="connsiteX8" fmla="*/ 0 w 7812867"/>
              <a:gd name="connsiteY8" fmla="*/ 157443 h 9446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12867" h="944640">
                <a:moveTo>
                  <a:pt x="0" y="157443"/>
                </a:moveTo>
                <a:cubicBezTo>
                  <a:pt x="0" y="70490"/>
                  <a:pt x="70490" y="0"/>
                  <a:pt x="157443" y="0"/>
                </a:cubicBezTo>
                <a:lnTo>
                  <a:pt x="7655424" y="0"/>
                </a:lnTo>
                <a:cubicBezTo>
                  <a:pt x="7742377" y="0"/>
                  <a:pt x="7812867" y="70490"/>
                  <a:pt x="7812867" y="157443"/>
                </a:cubicBezTo>
                <a:lnTo>
                  <a:pt x="7812867" y="787197"/>
                </a:lnTo>
                <a:cubicBezTo>
                  <a:pt x="7812867" y="874150"/>
                  <a:pt x="7742377" y="944640"/>
                  <a:pt x="7655424" y="944640"/>
                </a:cubicBezTo>
                <a:lnTo>
                  <a:pt x="157443" y="944640"/>
                </a:lnTo>
                <a:cubicBezTo>
                  <a:pt x="70490" y="944640"/>
                  <a:pt x="0" y="874150"/>
                  <a:pt x="0" y="787197"/>
                </a:cubicBezTo>
                <a:lnTo>
                  <a:pt x="0" y="157443"/>
                </a:lnTo>
                <a:close/>
              </a:path>
            </a:pathLst>
          </a:custGeom>
          <a:solidFill>
            <a:srgbClr val="C8AFF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41422" tIns="46114" rIns="341422" bIns="46114" numCol="1" spcCol="1270" anchor="ctr" anchorCtr="0">
            <a:noAutofit/>
          </a:bodyPr>
          <a:lstStyle/>
          <a:p>
            <a:pPr lvl="0" algn="l" defTabSz="1066800">
              <a:lnSpc>
                <a:spcPct val="90000"/>
              </a:lnSpc>
              <a:spcBef>
                <a:spcPct val="0"/>
              </a:spcBef>
              <a:spcAft>
                <a:spcPct val="35000"/>
              </a:spcAft>
            </a:pPr>
            <a:r>
              <a:rPr lang="zh-CN" altLang="en-US" sz="2400" b="1" kern="1200">
                <a:solidFill>
                  <a:schemeClr val="tx1"/>
                </a:solidFill>
                <a:latin typeface="Arial" panose="020b0604020202020204" pitchFamily="34" charset="0"/>
                <a:ea typeface="微软雅黑" panose="020b0503020204020204" charset="-122"/>
                <a:sym typeface="Arial" panose="020b0604020202020204" pitchFamily="34" charset="0"/>
              </a:rPr>
              <a:t>一审</a:t>
            </a:r>
            <a:endParaRPr lang="zh-CN" altLang="en-US" sz="2400" b="1" kern="12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9" name="任意多边形 8" title=""/>
          <p:cNvSpPr/>
          <p:nvPr>
            <p:custDataLst>
              <p:tags r:id="rId7"/>
            </p:custDataLst>
          </p:nvPr>
        </p:nvSpPr>
        <p:spPr>
          <a:xfrm>
            <a:off x="695400" y="3553612"/>
            <a:ext cx="11161239" cy="1159200"/>
          </a:xfrm>
          <a:custGeom>
            <a:gdLst>
              <a:gd name="connsiteX0" fmla="*/ 0 w 11161239"/>
              <a:gd name="connsiteY0" fmla="*/ 0 h 1159200"/>
              <a:gd name="connsiteX1" fmla="*/ 11161239 w 11161239"/>
              <a:gd name="connsiteY1" fmla="*/ 0 h 1159200"/>
              <a:gd name="connsiteX2" fmla="*/ 11161239 w 11161239"/>
              <a:gd name="connsiteY2" fmla="*/ 1159200 h 1159200"/>
              <a:gd name="connsiteX3" fmla="*/ 0 w 11161239"/>
              <a:gd name="connsiteY3" fmla="*/ 1159200 h 1159200"/>
              <a:gd name="connsiteX4" fmla="*/ 0 w 11161239"/>
              <a:gd name="connsiteY4" fmla="*/ 0 h 11592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1161239" h="1159200">
                <a:moveTo>
                  <a:pt x="0" y="0"/>
                </a:moveTo>
                <a:lnTo>
                  <a:pt x="11161239" y="0"/>
                </a:lnTo>
                <a:lnTo>
                  <a:pt x="11161239" y="1159200"/>
                </a:lnTo>
                <a:lnTo>
                  <a:pt x="0" y="1159200"/>
                </a:lnTo>
                <a:lnTo>
                  <a:pt x="0" y="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66236" tIns="666496" rIns="866236" bIns="170688" numCol="1" spcCol="1270" anchor="t" anchorCtr="0">
            <a:noAutofit/>
          </a:bodyPr>
          <a:lstStyle/>
          <a:p>
            <a:pPr marL="228600" lvl="1" indent="-228600" algn="l" defTabSz="1066800">
              <a:lnSpc>
                <a:spcPct val="90000"/>
              </a:lnSpc>
              <a:spcBef>
                <a:spcPct val="0"/>
              </a:spcBef>
              <a:spcAft>
                <a:spcPct val="15000"/>
              </a:spcAft>
              <a:buChar char="•"/>
            </a:pPr>
            <a:r>
              <a:rPr lang="zh-CN" altLang="en-US" sz="2400" b="1" kern="1200">
                <a:latin typeface="Arial" panose="020b0604020202020204" pitchFamily="34" charset="0"/>
                <a:ea typeface="微软雅黑" panose="020b0503020204020204" charset="-122"/>
                <a:sym typeface="Arial" panose="020b0604020202020204" pitchFamily="34" charset="0"/>
              </a:rPr>
              <a:t>明确中心内容及其内涵和外延</a:t>
            </a:r>
            <a:r>
              <a:rPr lang="en-US" altLang="zh-CN" sz="2400" b="1" kern="1200">
                <a:latin typeface="Arial" panose="020b0604020202020204" pitchFamily="34" charset="0"/>
                <a:ea typeface="微软雅黑" panose="020b0503020204020204" charset="-122"/>
                <a:sym typeface="Arial" panose="020b0604020202020204" pitchFamily="34" charset="0"/>
              </a:rPr>
              <a:t>——</a:t>
            </a:r>
            <a:r>
              <a:rPr lang="zh-CN" altLang="en-US" sz="2400" b="1" kern="1200">
                <a:latin typeface="Arial" panose="020b0604020202020204" pitchFamily="34" charset="0"/>
                <a:ea typeface="微软雅黑" panose="020b0503020204020204" charset="-122"/>
                <a:sym typeface="Arial" panose="020b0604020202020204" pitchFamily="34" charset="0"/>
              </a:rPr>
              <a:t>审</a:t>
            </a:r>
            <a:r>
              <a:rPr lang="zh-CN" altLang="en-US" sz="2400" b="1" kern="1200">
                <a:solidFill>
                  <a:srgbClr val="FF0000"/>
                </a:solidFill>
                <a:latin typeface="Arial" panose="020b0604020202020204" pitchFamily="34" charset="0"/>
                <a:ea typeface="微软雅黑" panose="020b0503020204020204" charset="-122"/>
                <a:sym typeface="Arial" panose="020b0604020202020204" pitchFamily="34" charset="0"/>
              </a:rPr>
              <a:t>关键词句</a:t>
            </a:r>
            <a:endParaRPr lang="zh-CN" altLang="en-US" sz="2400" b="1" kern="1200">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0" name="任意多边形 9" title=""/>
          <p:cNvSpPr/>
          <p:nvPr>
            <p:custDataLst>
              <p:tags r:id="rId8"/>
            </p:custDataLst>
          </p:nvPr>
        </p:nvSpPr>
        <p:spPr>
          <a:xfrm>
            <a:off x="1253461" y="3081292"/>
            <a:ext cx="7812867" cy="944640"/>
          </a:xfrm>
          <a:custGeom>
            <a:gdLst>
              <a:gd name="connsiteX0" fmla="*/ 0 w 7812867"/>
              <a:gd name="connsiteY0" fmla="*/ 157443 h 944640"/>
              <a:gd name="connsiteX1" fmla="*/ 157443 w 7812867"/>
              <a:gd name="connsiteY1" fmla="*/ 0 h 944640"/>
              <a:gd name="connsiteX2" fmla="*/ 7655424 w 7812867"/>
              <a:gd name="connsiteY2" fmla="*/ 0 h 944640"/>
              <a:gd name="connsiteX3" fmla="*/ 7812867 w 7812867"/>
              <a:gd name="connsiteY3" fmla="*/ 157443 h 944640"/>
              <a:gd name="connsiteX4" fmla="*/ 7812867 w 7812867"/>
              <a:gd name="connsiteY4" fmla="*/ 787197 h 944640"/>
              <a:gd name="connsiteX5" fmla="*/ 7655424 w 7812867"/>
              <a:gd name="connsiteY5" fmla="*/ 944640 h 944640"/>
              <a:gd name="connsiteX6" fmla="*/ 157443 w 7812867"/>
              <a:gd name="connsiteY6" fmla="*/ 944640 h 944640"/>
              <a:gd name="connsiteX7" fmla="*/ 0 w 7812867"/>
              <a:gd name="connsiteY7" fmla="*/ 787197 h 944640"/>
              <a:gd name="connsiteX8" fmla="*/ 0 w 7812867"/>
              <a:gd name="connsiteY8" fmla="*/ 157443 h 9446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12867" h="944640">
                <a:moveTo>
                  <a:pt x="0" y="157443"/>
                </a:moveTo>
                <a:cubicBezTo>
                  <a:pt x="0" y="70490"/>
                  <a:pt x="70490" y="0"/>
                  <a:pt x="157443" y="0"/>
                </a:cubicBezTo>
                <a:lnTo>
                  <a:pt x="7655424" y="0"/>
                </a:lnTo>
                <a:cubicBezTo>
                  <a:pt x="7742377" y="0"/>
                  <a:pt x="7812867" y="70490"/>
                  <a:pt x="7812867" y="157443"/>
                </a:cubicBezTo>
                <a:lnTo>
                  <a:pt x="7812867" y="787197"/>
                </a:lnTo>
                <a:cubicBezTo>
                  <a:pt x="7812867" y="874150"/>
                  <a:pt x="7742377" y="944640"/>
                  <a:pt x="7655424" y="944640"/>
                </a:cubicBezTo>
                <a:lnTo>
                  <a:pt x="157443" y="944640"/>
                </a:lnTo>
                <a:cubicBezTo>
                  <a:pt x="70490" y="944640"/>
                  <a:pt x="0" y="874150"/>
                  <a:pt x="0" y="787197"/>
                </a:cubicBezTo>
                <a:lnTo>
                  <a:pt x="0" y="157443"/>
                </a:lnTo>
                <a:close/>
              </a:path>
            </a:pathLst>
          </a:custGeom>
          <a:solidFill>
            <a:srgbClr val="C8AFF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41422" tIns="46114" rIns="341422" bIns="46114" numCol="1" spcCol="1270" anchor="ctr" anchorCtr="0">
            <a:noAutofit/>
          </a:bodyPr>
          <a:lstStyle/>
          <a:p>
            <a:pPr lvl="0" algn="l" defTabSz="1066800">
              <a:lnSpc>
                <a:spcPct val="90000"/>
              </a:lnSpc>
              <a:spcBef>
                <a:spcPct val="0"/>
              </a:spcBef>
              <a:spcAft>
                <a:spcPct val="35000"/>
              </a:spcAft>
            </a:pPr>
            <a:r>
              <a:rPr lang="zh-CN" altLang="en-US" sz="2400" b="1" kern="1200">
                <a:solidFill>
                  <a:schemeClr val="tx1"/>
                </a:solidFill>
                <a:latin typeface="Arial" panose="020b0604020202020204" pitchFamily="34" charset="0"/>
                <a:ea typeface="微软雅黑" panose="020b0503020204020204" charset="-122"/>
                <a:sym typeface="Arial" panose="020b0604020202020204" pitchFamily="34" charset="0"/>
              </a:rPr>
              <a:t>二审</a:t>
            </a:r>
            <a:endParaRPr lang="zh-CN" altLang="en-US" sz="2400" b="1" kern="12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1" name="任意多边形 10" title=""/>
          <p:cNvSpPr/>
          <p:nvPr>
            <p:custDataLst>
              <p:tags r:id="rId9"/>
            </p:custDataLst>
          </p:nvPr>
        </p:nvSpPr>
        <p:spPr>
          <a:xfrm>
            <a:off x="695400" y="5357932"/>
            <a:ext cx="11161239" cy="1159200"/>
          </a:xfrm>
          <a:custGeom>
            <a:gdLst>
              <a:gd name="connsiteX0" fmla="*/ 0 w 11161239"/>
              <a:gd name="connsiteY0" fmla="*/ 0 h 1159200"/>
              <a:gd name="connsiteX1" fmla="*/ 11161239 w 11161239"/>
              <a:gd name="connsiteY1" fmla="*/ 0 h 1159200"/>
              <a:gd name="connsiteX2" fmla="*/ 11161239 w 11161239"/>
              <a:gd name="connsiteY2" fmla="*/ 1159200 h 1159200"/>
              <a:gd name="connsiteX3" fmla="*/ 0 w 11161239"/>
              <a:gd name="connsiteY3" fmla="*/ 1159200 h 1159200"/>
              <a:gd name="connsiteX4" fmla="*/ 0 w 11161239"/>
              <a:gd name="connsiteY4" fmla="*/ 0 h 11592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1161239" h="1159200">
                <a:moveTo>
                  <a:pt x="0" y="0"/>
                </a:moveTo>
                <a:lnTo>
                  <a:pt x="11161239" y="0"/>
                </a:lnTo>
                <a:lnTo>
                  <a:pt x="11161239" y="1159200"/>
                </a:lnTo>
                <a:lnTo>
                  <a:pt x="0" y="1159200"/>
                </a:lnTo>
                <a:lnTo>
                  <a:pt x="0" y="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66236" tIns="666496" rIns="866236" bIns="170688" numCol="1" spcCol="1270" anchor="t" anchorCtr="0">
            <a:noAutofit/>
          </a:bodyPr>
          <a:lstStyle/>
          <a:p>
            <a:pPr marL="228600" lvl="1" indent="-228600" algn="l" defTabSz="1066800">
              <a:lnSpc>
                <a:spcPct val="90000"/>
              </a:lnSpc>
              <a:spcBef>
                <a:spcPct val="0"/>
              </a:spcBef>
              <a:spcAft>
                <a:spcPct val="15000"/>
              </a:spcAft>
              <a:buChar char="•"/>
            </a:pPr>
            <a:r>
              <a:rPr lang="zh-CN" altLang="en-US" sz="2400" b="1" kern="1200">
                <a:latin typeface="Arial" panose="020b0604020202020204" pitchFamily="34" charset="0"/>
                <a:ea typeface="微软雅黑" panose="020b0503020204020204" charset="-122"/>
                <a:sym typeface="Arial" panose="020b0604020202020204" pitchFamily="34" charset="0"/>
              </a:rPr>
              <a:t>明确考</a:t>
            </a:r>
            <a:r>
              <a:rPr lang="zh-CN" altLang="en-US" sz="2400" b="1">
                <a:latin typeface="Arial" panose="020b0604020202020204" pitchFamily="34" charset="0"/>
                <a:ea typeface="微软雅黑" panose="020b0503020204020204" charset="-122"/>
                <a:sym typeface="Arial" panose="020b0604020202020204" pitchFamily="34" charset="0"/>
              </a:rPr>
              <a:t>查</a:t>
            </a:r>
            <a:r>
              <a:rPr lang="zh-CN" altLang="en-US" sz="2400" b="1" kern="1200">
                <a:latin typeface="Arial" panose="020b0604020202020204" pitchFamily="34" charset="0"/>
                <a:ea typeface="微软雅黑" panose="020b0503020204020204" charset="-122"/>
                <a:sym typeface="Arial" panose="020b0604020202020204" pitchFamily="34" charset="0"/>
              </a:rPr>
              <a:t>意图</a:t>
            </a:r>
            <a:r>
              <a:rPr lang="en-US" altLang="zh-CN" sz="2400" b="1" kern="1200">
                <a:latin typeface="Arial" panose="020b0604020202020204" pitchFamily="34" charset="0"/>
                <a:ea typeface="微软雅黑" panose="020b0503020204020204" charset="-122"/>
                <a:sym typeface="Arial" panose="020b0604020202020204" pitchFamily="34" charset="0"/>
              </a:rPr>
              <a:t>——</a:t>
            </a:r>
            <a:r>
              <a:rPr lang="zh-CN" altLang="en-US" sz="2400" b="1" kern="1200">
                <a:latin typeface="Arial" panose="020b0604020202020204" pitchFamily="34" charset="0"/>
                <a:ea typeface="微软雅黑" panose="020b0503020204020204" charset="-122"/>
                <a:sym typeface="Arial" panose="020b0604020202020204" pitchFamily="34" charset="0"/>
              </a:rPr>
              <a:t>审设问，明确</a:t>
            </a:r>
            <a:r>
              <a:rPr lang="zh-CN" altLang="en-US" sz="2400" b="1" kern="1200">
                <a:solidFill>
                  <a:srgbClr val="FF0000"/>
                </a:solidFill>
                <a:latin typeface="Arial" panose="020b0604020202020204" pitchFamily="34" charset="0"/>
                <a:ea typeface="微软雅黑" panose="020b0503020204020204" charset="-122"/>
                <a:sym typeface="Arial" panose="020b0604020202020204" pitchFamily="34" charset="0"/>
              </a:rPr>
              <a:t>题型</a:t>
            </a:r>
            <a:endParaRPr lang="zh-CN" altLang="en-US" sz="2400" b="1" kern="1200">
              <a:solidFill>
                <a:srgbClr val="FF0000"/>
              </a:solidFill>
              <a:latin typeface="Arial" panose="020b0604020202020204" pitchFamily="34" charset="0"/>
              <a:ea typeface="微软雅黑" panose="020b0503020204020204" charset="-122"/>
              <a:sym typeface="Arial" panose="020b0604020202020204" pitchFamily="34" charset="0"/>
            </a:endParaRPr>
          </a:p>
        </p:txBody>
      </p:sp>
      <p:sp>
        <p:nvSpPr>
          <p:cNvPr id="12" name="任意多边形 11" title=""/>
          <p:cNvSpPr/>
          <p:nvPr>
            <p:custDataLst>
              <p:tags r:id="rId10"/>
            </p:custDataLst>
          </p:nvPr>
        </p:nvSpPr>
        <p:spPr>
          <a:xfrm>
            <a:off x="1253461" y="4885612"/>
            <a:ext cx="7812867" cy="944640"/>
          </a:xfrm>
          <a:custGeom>
            <a:gdLst>
              <a:gd name="connsiteX0" fmla="*/ 0 w 7812867"/>
              <a:gd name="connsiteY0" fmla="*/ 157443 h 944640"/>
              <a:gd name="connsiteX1" fmla="*/ 157443 w 7812867"/>
              <a:gd name="connsiteY1" fmla="*/ 0 h 944640"/>
              <a:gd name="connsiteX2" fmla="*/ 7655424 w 7812867"/>
              <a:gd name="connsiteY2" fmla="*/ 0 h 944640"/>
              <a:gd name="connsiteX3" fmla="*/ 7812867 w 7812867"/>
              <a:gd name="connsiteY3" fmla="*/ 157443 h 944640"/>
              <a:gd name="connsiteX4" fmla="*/ 7812867 w 7812867"/>
              <a:gd name="connsiteY4" fmla="*/ 787197 h 944640"/>
              <a:gd name="connsiteX5" fmla="*/ 7655424 w 7812867"/>
              <a:gd name="connsiteY5" fmla="*/ 944640 h 944640"/>
              <a:gd name="connsiteX6" fmla="*/ 157443 w 7812867"/>
              <a:gd name="connsiteY6" fmla="*/ 944640 h 944640"/>
              <a:gd name="connsiteX7" fmla="*/ 0 w 7812867"/>
              <a:gd name="connsiteY7" fmla="*/ 787197 h 944640"/>
              <a:gd name="connsiteX8" fmla="*/ 0 w 7812867"/>
              <a:gd name="connsiteY8" fmla="*/ 157443 h 9446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12867" h="944640">
                <a:moveTo>
                  <a:pt x="0" y="157443"/>
                </a:moveTo>
                <a:cubicBezTo>
                  <a:pt x="0" y="70490"/>
                  <a:pt x="70490" y="0"/>
                  <a:pt x="157443" y="0"/>
                </a:cubicBezTo>
                <a:lnTo>
                  <a:pt x="7655424" y="0"/>
                </a:lnTo>
                <a:cubicBezTo>
                  <a:pt x="7742377" y="0"/>
                  <a:pt x="7812867" y="70490"/>
                  <a:pt x="7812867" y="157443"/>
                </a:cubicBezTo>
                <a:lnTo>
                  <a:pt x="7812867" y="787197"/>
                </a:lnTo>
                <a:cubicBezTo>
                  <a:pt x="7812867" y="874150"/>
                  <a:pt x="7742377" y="944640"/>
                  <a:pt x="7655424" y="944640"/>
                </a:cubicBezTo>
                <a:lnTo>
                  <a:pt x="157443" y="944640"/>
                </a:lnTo>
                <a:cubicBezTo>
                  <a:pt x="70490" y="944640"/>
                  <a:pt x="0" y="874150"/>
                  <a:pt x="0" y="787197"/>
                </a:cubicBezTo>
                <a:lnTo>
                  <a:pt x="0" y="157443"/>
                </a:lnTo>
                <a:close/>
              </a:path>
            </a:pathLst>
          </a:custGeom>
          <a:solidFill>
            <a:srgbClr val="C8AFF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41422" tIns="46114" rIns="341422" bIns="46114" numCol="1" spcCol="1270" anchor="ctr" anchorCtr="0">
            <a:noAutofit/>
          </a:bodyPr>
          <a:lstStyle/>
          <a:p>
            <a:pPr lvl="0" algn="l" defTabSz="1066800">
              <a:lnSpc>
                <a:spcPct val="90000"/>
              </a:lnSpc>
              <a:spcBef>
                <a:spcPct val="0"/>
              </a:spcBef>
              <a:spcAft>
                <a:spcPct val="35000"/>
              </a:spcAft>
            </a:pPr>
            <a:r>
              <a:rPr lang="zh-CN" altLang="en-US" sz="2400" b="1" kern="1200">
                <a:solidFill>
                  <a:schemeClr val="tx1"/>
                </a:solidFill>
                <a:latin typeface="Arial" panose="020b0604020202020204" pitchFamily="34" charset="0"/>
                <a:ea typeface="微软雅黑" panose="020b0503020204020204" charset="-122"/>
                <a:sym typeface="Arial" panose="020b0604020202020204" pitchFamily="34" charset="0"/>
              </a:rPr>
              <a:t>三审</a:t>
            </a:r>
            <a:endParaRPr lang="zh-CN" altLang="en-US" sz="2400" b="1" kern="1200">
              <a:solidFill>
                <a:schemeClr val="tx1"/>
              </a:solidFill>
              <a:latin typeface="Arial" panose="020b0604020202020204" pitchFamily="34" charset="0"/>
              <a:ea typeface="微软雅黑" panose="020b0503020204020204" charset="-122"/>
              <a:sym typeface="Arial" panose="020b0604020202020204" pitchFamily="34" charset="0"/>
            </a:endParaRPr>
          </a:p>
        </p:txBody>
      </p:sp>
      <p:grpSp>
        <p:nvGrpSpPr>
          <p:cNvPr id="3" name="组合 2" title=""/>
          <p:cNvGrpSpPr/>
          <p:nvPr>
            <p:custDataLst>
              <p:tags r:id="rId11"/>
            </p:custDataLst>
          </p:nvPr>
        </p:nvGrpSpPr>
        <p:grpSpPr>
          <a:xfrm>
            <a:off x="120333" y="121740"/>
            <a:ext cx="11877675" cy="554355"/>
            <a:chOff x="334963" y="1460955"/>
            <a:chExt cx="11877675" cy="554355"/>
          </a:xfrm>
        </p:grpSpPr>
        <p:sp>
          <p:nvSpPr>
            <p:cNvPr id="5" name="矩形 4"/>
            <p:cNvSpPr/>
            <p:nvPr>
              <p:custDataLst>
                <p:tags r:id="rId12"/>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Hexin Shape 5"/>
            <p:cNvSpPr/>
            <p:nvPr>
              <p:custDataLst>
                <p:tags r:id="rId13"/>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13" name="图片 476" title=""/>
          <p:cNvPicPr>
            <a:picLocks noChangeAspect="1"/>
          </p:cNvPicPr>
          <p:nvPr>
            <p:custDataLst>
              <p:tags r:id="rId16"/>
            </p:custDataLst>
          </p:nvPr>
        </p:nvPicPr>
        <p:blipFill>
          <a:blip r:embed="rId14">
            <a:extLst>
              <a:ext uri="{96DAC541-7B7A-43D3-8B79-37D633B846F1}">
                <asvg:svgBlip xmlns:asvg="http://schemas.microsoft.com/office/drawing/2016/SVG/main" r:embed="rId15"/>
              </a:ext>
            </a:extLst>
          </a:blip>
          <a:stretch>
            <a:fillRect/>
          </a:stretch>
        </p:blipFill>
        <p:spPr>
          <a:xfrm>
            <a:off x="215265" y="0"/>
            <a:ext cx="775970" cy="775970"/>
          </a:xfrm>
          <a:prstGeom prst="rect">
            <a:avLst/>
          </a:prstGeom>
        </p:spPr>
      </p:pic>
      <p:pic>
        <p:nvPicPr>
          <p:cNvPr id="15" name="图形 14" title=""/>
          <p:cNvPicPr>
            <a:picLocks noChangeAspect="1"/>
          </p:cNvPicPr>
          <p:nvPr>
            <p:custDataLst>
              <p:tags r:id="rId19"/>
            </p:custDataLst>
          </p:nvPr>
        </p:nvPicPr>
        <p:blipFill>
          <a:blip r:embed="rId17">
            <a:extLst>
              <a:ext uri="{96DAC541-7B7A-43D3-8B79-37D633B846F1}">
                <asvg:svgBlip xmlns:asvg="http://schemas.microsoft.com/office/drawing/2016/SVG/main" r:embed="rId18"/>
              </a:ext>
            </a:extLst>
          </a:blip>
          <a:stretch>
            <a:fillRect/>
          </a:stretch>
        </p:blipFill>
        <p:spPr>
          <a:xfrm>
            <a:off x="10656730" y="618312"/>
            <a:ext cx="914400" cy="9144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pSp>
        <p:nvGrpSpPr>
          <p:cNvPr id="3" name="组合 2" title=""/>
          <p:cNvGrpSpPr/>
          <p:nvPr>
            <p:custDataLst>
              <p:tags r:id="rId3"/>
            </p:custDataLst>
          </p:nvPr>
        </p:nvGrpSpPr>
        <p:grpSpPr>
          <a:xfrm>
            <a:off x="120333" y="121740"/>
            <a:ext cx="11877675" cy="554355"/>
            <a:chOff x="334963" y="1460955"/>
            <a:chExt cx="11877675" cy="554355"/>
          </a:xfrm>
        </p:grpSpPr>
        <p:sp>
          <p:nvSpPr>
            <p:cNvPr id="4" name="矩形 3"/>
            <p:cNvSpPr/>
            <p:nvPr>
              <p:custDataLst>
                <p:tags r:id="rId4"/>
              </p:custDataLst>
            </p:nvPr>
          </p:nvSpPr>
          <p:spPr>
            <a:xfrm>
              <a:off x="334963" y="1460955"/>
              <a:ext cx="11877675" cy="554355"/>
            </a:xfrm>
            <a:prstGeom prst="rect">
              <a:avLst/>
            </a:prstGeom>
            <a:solidFill>
              <a:schemeClr val="accent4">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Hexin Shape 5"/>
            <p:cNvSpPr/>
            <p:nvPr>
              <p:custDataLst>
                <p:tags r:id="rId5"/>
              </p:custDataLst>
            </p:nvPr>
          </p:nvSpPr>
          <p:spPr>
            <a:xfrm>
              <a:off x="1266508" y="1518740"/>
              <a:ext cx="6466522" cy="404983"/>
            </a:xfrm>
            <a:prstGeom prst="rect">
              <a:avLst/>
            </a:prstGeom>
            <a:solidFill>
              <a:schemeClr val="accent4">
                <a:lumMod val="20000"/>
                <a:lumOff val="80000"/>
              </a:schemeClr>
            </a:solidFill>
          </p:spPr>
          <p:txBody>
            <a:bodyPr wrap="square" lIns="0" tIns="0" rIns="0" bIns="0" rtlCol="0" anchor="t">
              <a:spAutoFit/>
            </a:bodyPr>
            <a:lstStyle/>
            <a:p>
              <a:pPr algn="just" latinLnBrk="1">
                <a:lnSpc>
                  <a:spcPct val="120000"/>
                </a:lnSpc>
              </a:pP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选择题解题方法技巧</a:t>
              </a:r>
              <a:r>
                <a:rPr lang="en-US" altLang="zh-CN" sz="2400" b="1">
                  <a:solidFill>
                    <a:srgbClr val="FF0000"/>
                  </a:solidFill>
                  <a:latin typeface="Arial" panose="020b0604020202020204" pitchFamily="34" charset="0"/>
                  <a:ea typeface="微软雅黑" panose="020b0503020204020204" charset="-122"/>
                  <a:sym typeface="Arial" panose="020b0604020202020204" pitchFamily="34" charset="0"/>
                </a:rPr>
                <a:t>——</a:t>
              </a:r>
              <a:r>
                <a:rPr lang="zh-CN" altLang="en-US" sz="2400" b="1">
                  <a:solidFill>
                    <a:srgbClr val="FF0000"/>
                  </a:solidFill>
                  <a:latin typeface="Arial" panose="020b0604020202020204" pitchFamily="34" charset="0"/>
                  <a:ea typeface="微软雅黑" panose="020b0503020204020204" charset="-122"/>
                  <a:sym typeface="Arial" panose="020b0604020202020204" pitchFamily="34" charset="0"/>
                </a:rPr>
                <a:t>三审题干</a:t>
              </a:r>
              <a:endParaRPr sz="2400" b="1" i="0">
                <a:solidFill>
                  <a:srgbClr val="FF0000"/>
                </a:solidFill>
                <a:latin typeface="Arial" panose="020b0604020202020204" pitchFamily="34" charset="0"/>
                <a:ea typeface="微软雅黑" panose="020b0503020204020204" charset="-122"/>
                <a:cs typeface="+mn-ea"/>
                <a:sym typeface="Arial" panose="020b0604020202020204" pitchFamily="34" charset="0"/>
              </a:endParaRPr>
            </a:p>
          </p:txBody>
        </p:sp>
      </p:grpSp>
      <p:pic>
        <p:nvPicPr>
          <p:cNvPr id="6" name="图片 476" title=""/>
          <p:cNvPicPr>
            <a:picLocks noChangeAspect="1"/>
          </p:cNvPicPr>
          <p:nvPr>
            <p:custDataLst>
              <p:tags r:id="rId8"/>
            </p:custDataLst>
          </p:nvPr>
        </p:nvPicPr>
        <p:blipFill>
          <a:blip r:embed="rId6">
            <a:extLst>
              <a:ext uri="{96DAC541-7B7A-43D3-8B79-37D633B846F1}">
                <asvg:svgBlip xmlns:asvg="http://schemas.microsoft.com/office/drawing/2016/SVG/main" r:embed="rId7"/>
              </a:ext>
            </a:extLst>
          </a:blip>
          <a:stretch>
            <a:fillRect/>
          </a:stretch>
        </p:blipFill>
        <p:spPr>
          <a:xfrm>
            <a:off x="215265" y="0"/>
            <a:ext cx="775970" cy="775970"/>
          </a:xfrm>
          <a:prstGeom prst="rect">
            <a:avLst/>
          </a:prstGeom>
        </p:spPr>
      </p:pic>
      <p:sp>
        <p:nvSpPr>
          <p:cNvPr id="7" name="文本框 6" title=""/>
          <p:cNvSpPr txBox="1"/>
          <p:nvPr>
            <p:custDataLst>
              <p:tags r:id="rId9"/>
            </p:custDataLst>
          </p:nvPr>
        </p:nvSpPr>
        <p:spPr>
          <a:xfrm>
            <a:off x="296545" y="855345"/>
            <a:ext cx="5985722" cy="476885"/>
          </a:xfrm>
          <a:prstGeom prst="rect">
            <a:avLst/>
          </a:prstGeom>
          <a:solidFill>
            <a:srgbClr val="F39800"/>
          </a:solidFill>
          <a:ln>
            <a:noFill/>
          </a:ln>
        </p:spPr>
        <p:txBody>
          <a:bodyPr wrap="square" lIns="0" tIns="0" rIns="0" bIns="0" rtlCol="0" anchor="ctr">
            <a:noAutofit/>
          </a:bodyPr>
          <a:lstStyle/>
          <a:p>
            <a:pPr algn="ctr"/>
            <a:r>
              <a:rPr lang="zh-CN" altLang="en-US" sz="2800" b="1" kern="0">
                <a:solidFill>
                  <a:schemeClr val="bg1"/>
                </a:solidFill>
                <a:latin typeface="Arial" panose="020b0604020202020204" pitchFamily="34" charset="0"/>
                <a:ea typeface="微软雅黑" panose="020b0503020204020204" charset="-122"/>
                <a:sym typeface="Arial" panose="020b0604020202020204" pitchFamily="34" charset="0"/>
              </a:rPr>
              <a:t>1.一审：</a:t>
            </a:r>
            <a:r>
              <a:rPr lang="zh-CN" altLang="zh-CN"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明确选择范围</a:t>
            </a:r>
            <a:r>
              <a:rPr lang="en-US" altLang="zh-CN"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r>
              <a:rPr lang="zh-CN" altLang="en-US" sz="2800" b="1" kern="1200">
                <a:solidFill>
                  <a:schemeClr val="bg1"/>
                </a:solidFill>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定时空</a:t>
            </a:r>
            <a:endParaRPr lang="zh-CN" altLang="en-US" sz="2800" b="1"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矩形 7" title=""/>
          <p:cNvSpPr/>
          <p:nvPr>
            <p:custDataLst>
              <p:tags r:id="rId10"/>
            </p:custDataLst>
          </p:nvPr>
        </p:nvSpPr>
        <p:spPr>
          <a:xfrm>
            <a:off x="300038" y="1411605"/>
            <a:ext cx="11323637" cy="5326330"/>
          </a:xfrm>
          <a:prstGeom prst="rect">
            <a:avLst/>
          </a:prstGeom>
          <a:ln>
            <a:solidFill>
              <a:srgbClr val="002060"/>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a:t>
            </a:r>
            <a:r>
              <a:rPr lang="en-US" altLang="zh-CN"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1</a:t>
            </a:r>
            <a:r>
              <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）时间：</a:t>
            </a:r>
            <a:endParaRPr lang="en-US" altLang="zh-CN"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a:p>
            <a:pPr algn="just">
              <a:lnSpc>
                <a:spcPct val="130000"/>
              </a:lnSpc>
            </a:pPr>
            <a:r>
              <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①显性呈现：如1919年5月4日；1949年10月1日；</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民国</a:t>
            </a:r>
            <a:r>
              <a:rPr lang="en-US"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25</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年</a:t>
            </a:r>
            <a:r>
              <a:rPr lang="zh-CN" altLang="zh-CN" sz="2400" b="1" kern="100">
                <a:solidFill>
                  <a:srgbClr val="FF0000"/>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（与公元互算要</a:t>
            </a:r>
            <a:r>
              <a:rPr lang="en-US" altLang="zh-CN" sz="2400" b="1" kern="100">
                <a:solidFill>
                  <a:srgbClr val="FF0000"/>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+1911</a:t>
            </a:r>
            <a:r>
              <a:rPr lang="zh-CN" altLang="zh-CN" sz="2400" b="1" kern="100">
                <a:solidFill>
                  <a:srgbClr val="FF0000"/>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t>
            </a:r>
            <a:endParaRPr lang="zh-CN" altLang="en-US" sz="2400" b="1">
              <a:solidFill>
                <a:srgbClr val="FF0000"/>
              </a:solidFill>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a:p>
            <a:pPr algn="just">
              <a:lnSpc>
                <a:spcPct val="130000"/>
              </a:lnSpc>
            </a:pPr>
            <a:r>
              <a:rPr lang="en-US" altLang="zh-CN"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②</a:t>
            </a:r>
            <a:r>
              <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隐形呈现：</a:t>
            </a:r>
            <a:r>
              <a:rPr lang="zh-CN" altLang="zh-CN" sz="2400" b="1" kern="100">
                <a:solidFill>
                  <a:srgbClr val="000000"/>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可通过人物或历史事物间接得出</a:t>
            </a:r>
            <a:r>
              <a:rPr lang="zh-CN" altLang="en-US" sz="1800" b="1" kern="100">
                <a:solidFill>
                  <a:srgbClr val="000000"/>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a:t>
            </a:r>
            <a:r>
              <a:rPr lang="zh-CN" altLang="en-US"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rPr>
              <a:t>时间情景化。</a:t>
            </a:r>
            <a:endParaRPr lang="en-US" altLang="zh-CN" sz="2400" b="1">
              <a:latin typeface="Arial" panose="020b0604020202020204" pitchFamily="34" charset="0"/>
              <a:ea typeface="微软雅黑" panose="020b0503020204020204" charset="-122"/>
              <a:cs typeface="方正小标宋简体" panose="02000000000000000000" charset="-122"/>
              <a:sym typeface="Arial" panose="020b0604020202020204" pitchFamily="34" charset="0"/>
            </a:endParaRPr>
          </a:p>
          <a:p>
            <a:pPr marL="342900" indent="-342900" algn="l">
              <a:lnSpc>
                <a:spcPct val="130000"/>
              </a:lnSpc>
              <a:buFont typeface="Wingdings" panose="05000000000000000000" pitchFamily="2" charset="2"/>
              <a:buChar char="u"/>
            </a:pPr>
            <a:r>
              <a:rPr lang="zh-CN" altLang="zh-CN" sz="2400" b="1" kern="100">
                <a:solidFill>
                  <a:srgbClr val="FF0000"/>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特殊人名：</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老子、孔子（春秋末年）、武则天、卢梭等；</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342900" indent="-342900" algn="l">
              <a:lnSpc>
                <a:spcPct val="130000"/>
              </a:lnSpc>
              <a:buFont typeface="Wingdings" panose="05000000000000000000" pitchFamily="2" charset="2"/>
              <a:buChar char="u"/>
            </a:pPr>
            <a:r>
              <a:rPr lang="zh-CN" altLang="zh-CN" sz="2400" b="1" kern="100">
                <a:solidFill>
                  <a:srgbClr val="FF0000"/>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特殊地名：</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天京（太平天国运动）、井冈山革命根据地（国共十年对峙时期）、沦陷区（抗日战争时期）、陕甘宁边区（抗日战争时期）、北平等；</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a:p>
            <a:pPr marL="342900" indent="-342900" algn="l">
              <a:lnSpc>
                <a:spcPct val="130000"/>
              </a:lnSpc>
              <a:buFont typeface="Wingdings" panose="05000000000000000000" pitchFamily="2" charset="2"/>
              <a:buChar char="u"/>
            </a:pPr>
            <a:r>
              <a:rPr lang="zh-CN" altLang="zh-CN" sz="2400" b="1" kern="100">
                <a:solidFill>
                  <a:srgbClr val="FF0000"/>
                </a:solidFill>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特定名称、专有名词、历史事件</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等：如国民大革命（</a:t>
            </a:r>
            <a:r>
              <a:rPr lang="en-US"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1924-1927</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），土地革命时期（</a:t>
            </a:r>
            <a:r>
              <a:rPr lang="en-US"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1927-1937</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），新中国过渡时期（</a:t>
            </a:r>
            <a:r>
              <a:rPr lang="en-US"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1949-1956</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），改革开放时期（</a:t>
            </a:r>
            <a:r>
              <a:rPr lang="en-US"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1978</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年十一届三中全会后），苏联（</a:t>
            </a:r>
            <a:r>
              <a:rPr lang="en-US"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1922-1991</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）、帝国主义（</a:t>
            </a:r>
            <a:r>
              <a:rPr lang="en-US"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19</a:t>
            </a:r>
            <a:r>
              <a:rPr lang="zh-CN" altLang="zh-CN" sz="2400" b="1" kern="100">
                <a:effectLst/>
                <a:latin typeface="Arial" panose="020b0604020202020204" pitchFamily="34" charset="0"/>
                <a:ea typeface="微软雅黑" panose="020b0503020204020204" charset="-122"/>
                <a:cs typeface="宋体" panose="02010600030101010101" pitchFamily="2" charset="-122"/>
                <a:sym typeface="Arial" panose="020b0604020202020204" pitchFamily="34" charset="0"/>
              </a:rPr>
              <a:t>世纪末以后）、国民革命军、红军、八路军、新四军、志愿军等；革命统一战线、抗日民族统一战线</a:t>
            </a:r>
            <a:endParaRPr lang="zh-CN" altLang="zh-CN" sz="2400" b="1" kern="100">
              <a:effectLst/>
              <a:latin typeface="Arial" panose="020b0604020202020204" pitchFamily="34" charset="0"/>
              <a:ea typeface="微软雅黑" panose="020b0503020204020204" charset="-122"/>
              <a:sym typeface="Arial" panose="020b0604020202020204" pitchFamily="34" charset="0"/>
            </a:endParaRPr>
          </a:p>
        </p:txBody>
      </p:sp>
      <p:pic>
        <p:nvPicPr>
          <p:cNvPr id="11" name="图形 10" title=""/>
          <p:cNvPicPr>
            <a:picLocks noChangeAspect="1"/>
          </p:cNvPicPr>
          <p:nvPr>
            <p:custDataLst>
              <p:tags r:id="rId13"/>
            </p:custDataLst>
          </p:nvPr>
        </p:nvPicPr>
        <p:blipFill>
          <a:blip r:embed="rId11">
            <a:extLst>
              <a:ext uri="{96DAC541-7B7A-43D3-8B79-37D633B846F1}">
                <asvg:svgBlip xmlns:asvg="http://schemas.microsoft.com/office/drawing/2016/SVG/main" r:embed="rId12"/>
              </a:ext>
            </a:extLst>
          </a:blip>
          <a:stretch>
            <a:fillRect/>
          </a:stretch>
        </p:blipFill>
        <p:spPr>
          <a:xfrm>
            <a:off x="10464799" y="645192"/>
            <a:ext cx="914400" cy="914400"/>
          </a:xfrm>
          <a:prstGeom prst="rect">
            <a:avLst/>
          </a:prstGeom>
        </p:spPr>
      </p:pic>
    </p:spTree>
  </p:cSld>
  <p:clrMapOvr>
    <a:masterClrMapping/>
  </p:clrMapOvr>
  <p:transition/>
  <p:timing/>
</p:sld>
</file>

<file path=ppt/tags/tag1.xml><?xml version="1.0" encoding="utf-8"?>
<p:tagLst xmlns:p="http://schemas.openxmlformats.org/presentationml/2006/main">
  <p:tag name="AS_UNIQUEID" val="5697"/>
</p:tagLst>
</file>

<file path=ppt/tags/tag10.xml><?xml version="1.0" encoding="utf-8"?>
<p:tagLst xmlns:p="http://schemas.openxmlformats.org/presentationml/2006/main">
  <p:tag name="AS_UNIQUEID" val="4231"/>
</p:tagLst>
</file>

<file path=ppt/tags/tag100.xml><?xml version="1.0" encoding="utf-8"?>
<p:tagLst xmlns:p="http://schemas.openxmlformats.org/presentationml/2006/main">
  <p:tag name="AS_UNIQUEID" val="1454"/>
  <p:tag name="KSO_WM_BEAUTIFY_FLAG" val=""/>
</p:tagLst>
</file>

<file path=ppt/tags/tag1000.xml><?xml version="1.0" encoding="utf-8"?>
<p:tagLst xmlns:p="http://schemas.openxmlformats.org/presentationml/2006/main">
  <p:tag name="AS_UNIQUEID" val="4809"/>
</p:tagLst>
</file>

<file path=ppt/tags/tag1001.xml><?xml version="1.0" encoding="utf-8"?>
<p:tagLst xmlns:p="http://schemas.openxmlformats.org/presentationml/2006/main">
  <p:tag name="AS_UNIQUEID" val="4814"/>
</p:tagLst>
</file>

<file path=ppt/tags/tag1002.xml><?xml version="1.0" encoding="utf-8"?>
<p:tagLst xmlns:p="http://schemas.openxmlformats.org/presentationml/2006/main">
  <p:tag name="AS_UNIQUEID" val="4508"/>
</p:tagLst>
</file>

<file path=ppt/tags/tag1003.xml><?xml version="1.0" encoding="utf-8"?>
<p:tagLst xmlns:p="http://schemas.openxmlformats.org/presentationml/2006/main">
  <p:tag name="AS_UNIQUEID" val="6247"/>
</p:tagLst>
</file>

<file path=ppt/tags/tag1004.xml><?xml version="1.0" encoding="utf-8"?>
<p:tagLst xmlns:p="http://schemas.openxmlformats.org/presentationml/2006/main">
  <p:tag name="AS_UNIQUEID" val="6248"/>
</p:tagLst>
</file>

<file path=ppt/tags/tag1005.xml><?xml version="1.0" encoding="utf-8"?>
<p:tagLst xmlns:p="http://schemas.openxmlformats.org/presentationml/2006/main">
  <p:tag name="AS_UNIQUEID" val="4640"/>
</p:tagLst>
</file>

<file path=ppt/tags/tag1006.xml><?xml version="1.0" encoding="utf-8"?>
<p:tagLst xmlns:p="http://schemas.openxmlformats.org/presentationml/2006/main">
  <p:tag name="AS_UNIQUEID" val="4640"/>
</p:tagLst>
</file>

<file path=ppt/tags/tag1007.xml><?xml version="1.0" encoding="utf-8"?>
<p:tagLst xmlns:p="http://schemas.openxmlformats.org/presentationml/2006/main">
  <p:tag name="AS_UNIQUEID" val="4640"/>
</p:tagLst>
</file>

<file path=ppt/tags/tag1008.xml><?xml version="1.0" encoding="utf-8"?>
<p:tagLst xmlns:p="http://schemas.openxmlformats.org/presentationml/2006/main">
  <p:tag name="AS_UNIQUEID" val="6249"/>
</p:tagLst>
</file>

<file path=ppt/tags/tag1009.xml><?xml version="1.0" encoding="utf-8"?>
<p:tagLst xmlns:p="http://schemas.openxmlformats.org/presentationml/2006/main">
  <p:tag name="AS_UNIQUEID" val="6250"/>
</p:tagLst>
</file>

<file path=ppt/tags/tag101.xml><?xml version="1.0" encoding="utf-8"?>
<p:tagLst xmlns:p="http://schemas.openxmlformats.org/presentationml/2006/main">
  <p:tag name="AS_UNIQUEID" val="2847"/>
</p:tagLst>
</file>

<file path=ppt/tags/tag1010.xml><?xml version="1.0" encoding="utf-8"?>
<p:tagLst xmlns:p="http://schemas.openxmlformats.org/presentationml/2006/main">
  <p:tag name="AS_UNIQUEID" val="6251"/>
</p:tagLst>
</file>

<file path=ppt/tags/tag1011.xml><?xml version="1.0" encoding="utf-8"?>
<p:tagLst xmlns:p="http://schemas.openxmlformats.org/presentationml/2006/main">
  <p:tag name="AS_UNIQUEID" val="6252"/>
</p:tagLst>
</file>

<file path=ppt/tags/tag1012.xml><?xml version="1.0" encoding="utf-8"?>
<p:tagLst xmlns:p="http://schemas.openxmlformats.org/presentationml/2006/main">
  <p:tag name="AS_UNIQUEID" val="6253"/>
</p:tagLst>
</file>

<file path=ppt/tags/tag1013.xml><?xml version="1.0" encoding="utf-8"?>
<p:tagLst xmlns:p="http://schemas.openxmlformats.org/presentationml/2006/main">
  <p:tag name="AS_UNIQUEID" val="6254"/>
</p:tagLst>
</file>

<file path=ppt/tags/tag1014.xml><?xml version="1.0" encoding="utf-8"?>
<p:tagLst xmlns:p="http://schemas.openxmlformats.org/presentationml/2006/main">
  <p:tag name="AS_UNIQUEID" val="6255"/>
</p:tagLst>
</file>

<file path=ppt/tags/tag1015.xml><?xml version="1.0" encoding="utf-8"?>
<p:tagLst xmlns:p="http://schemas.openxmlformats.org/presentationml/2006/main">
  <p:tag name="AS_UNIQUEID" val="6256"/>
</p:tagLst>
</file>

<file path=ppt/tags/tag1016.xml><?xml version="1.0" encoding="utf-8"?>
<p:tagLst xmlns:p="http://schemas.openxmlformats.org/presentationml/2006/main">
  <p:tag name="AS_UNIQUEID" val="6257"/>
</p:tagLst>
</file>

<file path=ppt/tags/tag1017.xml><?xml version="1.0" encoding="utf-8"?>
<p:tagLst xmlns:p="http://schemas.openxmlformats.org/presentationml/2006/main">
  <p:tag name="AS_UNIQUEID" val="3442"/>
</p:tagLst>
</file>

<file path=ppt/tags/tag1018.xml><?xml version="1.0" encoding="utf-8"?>
<p:tagLst xmlns:p="http://schemas.openxmlformats.org/presentationml/2006/main">
  <p:tag name="AS_UNIQUEID" val="6258"/>
</p:tagLst>
</file>

<file path=ppt/tags/tag1019.xml><?xml version="1.0" encoding="utf-8"?>
<p:tagLst xmlns:p="http://schemas.openxmlformats.org/presentationml/2006/main">
  <p:tag name="AS_UNIQUEID" val="6259"/>
</p:tagLst>
</file>

<file path=ppt/tags/tag102.xml><?xml version="1.0" encoding="utf-8"?>
<p:tagLst xmlns:p="http://schemas.openxmlformats.org/presentationml/2006/main">
  <p:tag name="AS_UNIQUEID" val="1494"/>
  <p:tag name="KSO_WM_BEAUTIFY_FLAG" val=""/>
</p:tagLst>
</file>

<file path=ppt/tags/tag1020.xml><?xml version="1.0" encoding="utf-8"?>
<p:tagLst xmlns:p="http://schemas.openxmlformats.org/presentationml/2006/main">
  <p:tag name="AS_UNIQUEID" val="6260"/>
</p:tagLst>
</file>

<file path=ppt/tags/tag1021.xml><?xml version="1.0" encoding="utf-8"?>
<p:tagLst xmlns:p="http://schemas.openxmlformats.org/presentationml/2006/main">
  <p:tag name="AS_UNIQUEID" val="6261"/>
</p:tagLst>
</file>

<file path=ppt/tags/tag1022.xml><?xml version="1.0" encoding="utf-8"?>
<p:tagLst xmlns:p="http://schemas.openxmlformats.org/presentationml/2006/main">
  <p:tag name="AS_UNIQUEID" val="6262"/>
</p:tagLst>
</file>

<file path=ppt/tags/tag1023.xml><?xml version="1.0" encoding="utf-8"?>
<p:tagLst xmlns:p="http://schemas.openxmlformats.org/presentationml/2006/main">
  <p:tag name="AS_UNIQUEID" val="6263"/>
</p:tagLst>
</file>

<file path=ppt/tags/tag1024.xml><?xml version="1.0" encoding="utf-8"?>
<p:tagLst xmlns:p="http://schemas.openxmlformats.org/presentationml/2006/main">
  <p:tag name="AS_UNIQUEID" val="6264"/>
</p:tagLst>
</file>

<file path=ppt/tags/tag1025.xml><?xml version="1.0" encoding="utf-8"?>
<p:tagLst xmlns:p="http://schemas.openxmlformats.org/presentationml/2006/main">
  <p:tag name="AS_UNIQUEID" val="6265"/>
</p:tagLst>
</file>

<file path=ppt/tags/tag1026.xml><?xml version="1.0" encoding="utf-8"?>
<p:tagLst xmlns:p="http://schemas.openxmlformats.org/presentationml/2006/main">
  <p:tag name="AS_UNIQUEID" val="6266"/>
</p:tagLst>
</file>

<file path=ppt/tags/tag1027.xml><?xml version="1.0" encoding="utf-8"?>
<p:tagLst xmlns:p="http://schemas.openxmlformats.org/presentationml/2006/main">
  <p:tag name="AS_UNIQUEID" val="6267"/>
</p:tagLst>
</file>

<file path=ppt/tags/tag1028.xml><?xml version="1.0" encoding="utf-8"?>
<p:tagLst xmlns:p="http://schemas.openxmlformats.org/presentationml/2006/main">
  <p:tag name="AS_UNIQUEID" val="6268"/>
</p:tagLst>
</file>

<file path=ppt/tags/tag1029.xml><?xml version="1.0" encoding="utf-8"?>
<p:tagLst xmlns:p="http://schemas.openxmlformats.org/presentationml/2006/main">
  <p:tag name="AS_UNIQUEID" val="6269"/>
</p:tagLst>
</file>

<file path=ppt/tags/tag103.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1030.xml><?xml version="1.0" encoding="utf-8"?>
<p:tagLst xmlns:p="http://schemas.openxmlformats.org/presentationml/2006/main">
  <p:tag name="AS_UNIQUEID" val="6270"/>
</p:tagLst>
</file>

<file path=ppt/tags/tag1031.xml><?xml version="1.0" encoding="utf-8"?>
<p:tagLst xmlns:p="http://schemas.openxmlformats.org/presentationml/2006/main">
  <p:tag name="AS_UNIQUEID" val="4809"/>
</p:tagLst>
</file>

<file path=ppt/tags/tag1032.xml><?xml version="1.0" encoding="utf-8"?>
<p:tagLst xmlns:p="http://schemas.openxmlformats.org/presentationml/2006/main">
  <p:tag name="AS_UNIQUEID" val="4814"/>
</p:tagLst>
</file>

<file path=ppt/tags/tag1033.xml><?xml version="1.0" encoding="utf-8"?>
<p:tagLst xmlns:p="http://schemas.openxmlformats.org/presentationml/2006/main">
  <p:tag name="AS_UNIQUEID" val="4508"/>
</p:tagLst>
</file>

<file path=ppt/tags/tag1034.xml><?xml version="1.0" encoding="utf-8"?>
<p:tagLst xmlns:p="http://schemas.openxmlformats.org/presentationml/2006/main">
  <p:tag name="AS_UNIQUEID" val="6271"/>
</p:tagLst>
</file>

<file path=ppt/tags/tag1035.xml><?xml version="1.0" encoding="utf-8"?>
<p:tagLst xmlns:p="http://schemas.openxmlformats.org/presentationml/2006/main">
  <p:tag name="AS_UNIQUEID" val="6272"/>
</p:tagLst>
</file>

<file path=ppt/tags/tag1036.xml><?xml version="1.0" encoding="utf-8"?>
<p:tagLst xmlns:p="http://schemas.openxmlformats.org/presentationml/2006/main">
  <p:tag name="AS_UNIQUEID" val="6273"/>
</p:tagLst>
</file>

<file path=ppt/tags/tag1037.xml><?xml version="1.0" encoding="utf-8"?>
<p:tagLst xmlns:p="http://schemas.openxmlformats.org/presentationml/2006/main">
  <p:tag name="AS_UNIQUEID" val="6274"/>
</p:tagLst>
</file>

<file path=ppt/tags/tag1038.xml><?xml version="1.0" encoding="utf-8"?>
<p:tagLst xmlns:p="http://schemas.openxmlformats.org/presentationml/2006/main">
  <p:tag name="AS_UNIQUEID" val="6275"/>
</p:tagLst>
</file>

<file path=ppt/tags/tag1039.xml><?xml version="1.0" encoding="utf-8"?>
<p:tagLst xmlns:p="http://schemas.openxmlformats.org/presentationml/2006/main">
  <p:tag name="AS_UNIQUEID" val="6276"/>
</p:tagLst>
</file>

<file path=ppt/tags/tag104.xml><?xml version="1.0" encoding="utf-8"?>
<p:tagLst xmlns:p="http://schemas.openxmlformats.org/presentationml/2006/main">
  <p:tag name="AS_UNIQUEID" val="5726"/>
</p:tagLst>
</file>

<file path=ppt/tags/tag1040.xml><?xml version="1.0" encoding="utf-8"?>
<p:tagLst xmlns:p="http://schemas.openxmlformats.org/presentationml/2006/main">
  <p:tag name="AS_UNIQUEID" val="4640"/>
</p:tagLst>
</file>

<file path=ppt/tags/tag1041.xml><?xml version="1.0" encoding="utf-8"?>
<p:tagLst xmlns:p="http://schemas.openxmlformats.org/presentationml/2006/main">
  <p:tag name="AS_UNIQUEID" val="4640"/>
</p:tagLst>
</file>

<file path=ppt/tags/tag1042.xml><?xml version="1.0" encoding="utf-8"?>
<p:tagLst xmlns:p="http://schemas.openxmlformats.org/presentationml/2006/main">
  <p:tag name="AS_UNIQUEID" val="4640"/>
</p:tagLst>
</file>

<file path=ppt/tags/tag1043.xml><?xml version="1.0" encoding="utf-8"?>
<p:tagLst xmlns:p="http://schemas.openxmlformats.org/presentationml/2006/main">
  <p:tag name="AS_UNIQUEID" val="6277"/>
</p:tagLst>
</file>

<file path=ppt/tags/tag1044.xml><?xml version="1.0" encoding="utf-8"?>
<p:tagLst xmlns:p="http://schemas.openxmlformats.org/presentationml/2006/main">
  <p:tag name="AS_UNIQUEID" val="3442"/>
</p:tagLst>
</file>

<file path=ppt/tags/tag1045.xml><?xml version="1.0" encoding="utf-8"?>
<p:tagLst xmlns:p="http://schemas.openxmlformats.org/presentationml/2006/main">
  <p:tag name="AS_UNIQUEID" val="6278"/>
</p:tagLst>
</file>

<file path=ppt/tags/tag1046.xml><?xml version="1.0" encoding="utf-8"?>
<p:tagLst xmlns:p="http://schemas.openxmlformats.org/presentationml/2006/main">
  <p:tag name="AS_UNIQUEID" val="6279"/>
</p:tagLst>
</file>

<file path=ppt/tags/tag1047.xml><?xml version="1.0" encoding="utf-8"?>
<p:tagLst xmlns:p="http://schemas.openxmlformats.org/presentationml/2006/main">
  <p:tag name="AS_UNIQUEID" val="6280"/>
</p:tagLst>
</file>

<file path=ppt/tags/tag1048.xml><?xml version="1.0" encoding="utf-8"?>
<p:tagLst xmlns:p="http://schemas.openxmlformats.org/presentationml/2006/main">
  <p:tag name="AS_UNIQUEID" val="6281"/>
</p:tagLst>
</file>

<file path=ppt/tags/tag1049.xml><?xml version="1.0" encoding="utf-8"?>
<p:tagLst xmlns:p="http://schemas.openxmlformats.org/presentationml/2006/main">
  <p:tag name="AS_UNIQUEID" val="6282"/>
</p:tagLst>
</file>

<file path=ppt/tags/tag105.xml><?xml version="1.0" encoding="utf-8"?>
<p:tagLst xmlns:p="http://schemas.openxmlformats.org/presentationml/2006/main">
  <p:tag name="AS_UNIQUEID" val="3000"/>
  <p:tag name="KSO_WM_BEAUTIFY_FLAG" val=""/>
  <p:tag name="KSO_WM_DIAGRAM_VIRTUALLY_FRAME" val="{&quot;height&quot;:537.15,&quot;left&quot;:33,&quot;top&quot;:33.65,&quot;width&quot;:893.65}"/>
</p:tagLst>
</file>

<file path=ppt/tags/tag1050.xml><?xml version="1.0" encoding="utf-8"?>
<p:tagLst xmlns:p="http://schemas.openxmlformats.org/presentationml/2006/main">
  <p:tag name="AS_UNIQUEID" val="6283"/>
</p:tagLst>
</file>

<file path=ppt/tags/tag1051.xml><?xml version="1.0" encoding="utf-8"?>
<p:tagLst xmlns:p="http://schemas.openxmlformats.org/presentationml/2006/main">
  <p:tag name="AS_UNIQUEID" val="6284"/>
</p:tagLst>
</file>

<file path=ppt/tags/tag1052.xml><?xml version="1.0" encoding="utf-8"?>
<p:tagLst xmlns:p="http://schemas.openxmlformats.org/presentationml/2006/main">
  <p:tag name="AS_UNIQUEID" val="6285"/>
</p:tagLst>
</file>

<file path=ppt/tags/tag1053.xml><?xml version="1.0" encoding="utf-8"?>
<p:tagLst xmlns:p="http://schemas.openxmlformats.org/presentationml/2006/main">
  <p:tag name="AS_UNIQUEID" val="6286"/>
</p:tagLst>
</file>

<file path=ppt/tags/tag1054.xml><?xml version="1.0" encoding="utf-8"?>
<p:tagLst xmlns:p="http://schemas.openxmlformats.org/presentationml/2006/main">
  <p:tag name="AS_UNIQUEID" val="6287"/>
</p:tagLst>
</file>

<file path=ppt/tags/tag1055.xml><?xml version="1.0" encoding="utf-8"?>
<p:tagLst xmlns:p="http://schemas.openxmlformats.org/presentationml/2006/main">
  <p:tag name="AS_UNIQUEID" val="6288"/>
</p:tagLst>
</file>

<file path=ppt/tags/tag1056.xml><?xml version="1.0" encoding="utf-8"?>
<p:tagLst xmlns:p="http://schemas.openxmlformats.org/presentationml/2006/main">
  <p:tag name="AS_UNIQUEID" val="6289"/>
</p:tagLst>
</file>

<file path=ppt/tags/tag1057.xml><?xml version="1.0" encoding="utf-8"?>
<p:tagLst xmlns:p="http://schemas.openxmlformats.org/presentationml/2006/main">
  <p:tag name="AS_UNIQUEID" val="6290"/>
</p:tagLst>
</file>

<file path=ppt/tags/tag1058.xml><?xml version="1.0" encoding="utf-8"?>
<p:tagLst xmlns:p="http://schemas.openxmlformats.org/presentationml/2006/main">
  <p:tag name="AS_UNIQUEID" val="6291"/>
</p:tagLst>
</file>

<file path=ppt/tags/tag1059.xml><?xml version="1.0" encoding="utf-8"?>
<p:tagLst xmlns:p="http://schemas.openxmlformats.org/presentationml/2006/main">
  <p:tag name="AS_UNIQUEID" val="6292"/>
</p:tagLst>
</file>

<file path=ppt/tags/tag106.xml><?xml version="1.0" encoding="utf-8"?>
<p:tagLst xmlns:p="http://schemas.openxmlformats.org/presentationml/2006/main">
  <p:tag name="AS_UNIQUEID" val="3000"/>
  <p:tag name="KSO_WM_BEAUTIFY_FLAG" val=""/>
  <p:tag name="KSO_WM_DIAGRAM_VIRTUALLY_FRAME" val="{&quot;height&quot;:537.15,&quot;left&quot;:33,&quot;top&quot;:33.65,&quot;width&quot;:893.65}"/>
</p:tagLst>
</file>

<file path=ppt/tags/tag1060.xml><?xml version="1.0" encoding="utf-8"?>
<p:tagLst xmlns:p="http://schemas.openxmlformats.org/presentationml/2006/main">
  <p:tag name="AS_UNIQUEID" val="6293"/>
</p:tagLst>
</file>

<file path=ppt/tags/tag1061.xml><?xml version="1.0" encoding="utf-8"?>
<p:tagLst xmlns:p="http://schemas.openxmlformats.org/presentationml/2006/main">
  <p:tag name="AS_UNIQUEID" val="6294"/>
</p:tagLst>
</file>

<file path=ppt/tags/tag1062.xml><?xml version="1.0" encoding="utf-8"?>
<p:tagLst xmlns:p="http://schemas.openxmlformats.org/presentationml/2006/main">
  <p:tag name="AS_UNIQUEID" val="6295"/>
</p:tagLst>
</file>

<file path=ppt/tags/tag1063.xml><?xml version="1.0" encoding="utf-8"?>
<p:tagLst xmlns:p="http://schemas.openxmlformats.org/presentationml/2006/main">
  <p:tag name="AS_UNIQUEID" val="6296"/>
</p:tagLst>
</file>

<file path=ppt/tags/tag1064.xml><?xml version="1.0" encoding="utf-8"?>
<p:tagLst xmlns:p="http://schemas.openxmlformats.org/presentationml/2006/main">
  <p:tag name="AS_UNIQUEID" val="5038"/>
</p:tagLst>
</file>

<file path=ppt/tags/tag1065.xml><?xml version="1.0" encoding="utf-8"?>
<p:tagLst xmlns:p="http://schemas.openxmlformats.org/presentationml/2006/main">
  <p:tag name="AS_UNIQUEID" val="5044"/>
</p:tagLst>
</file>

<file path=ppt/tags/tag1066.xml><?xml version="1.0" encoding="utf-8"?>
<p:tagLst xmlns:p="http://schemas.openxmlformats.org/presentationml/2006/main">
  <p:tag name="AS_UNIQUEID" val="4508"/>
</p:tagLst>
</file>

<file path=ppt/tags/tag1067.xml><?xml version="1.0" encoding="utf-8"?>
<p:tagLst xmlns:p="http://schemas.openxmlformats.org/presentationml/2006/main">
  <p:tag name="AS_UNIQUEID" val="6297"/>
</p:tagLst>
</file>

<file path=ppt/tags/tag1068.xml><?xml version="1.0" encoding="utf-8"?>
<p:tagLst xmlns:p="http://schemas.openxmlformats.org/presentationml/2006/main">
  <p:tag name="AS_UNIQUEID" val="6298"/>
</p:tagLst>
</file>

<file path=ppt/tags/tag1069.xml><?xml version="1.0" encoding="utf-8"?>
<p:tagLst xmlns:p="http://schemas.openxmlformats.org/presentationml/2006/main">
  <p:tag name="AS_UNIQUEID" val="6299"/>
</p:tagLst>
</file>

<file path=ppt/tags/tag107.xml><?xml version="1.0" encoding="utf-8"?>
<p:tagLst xmlns:p="http://schemas.openxmlformats.org/presentationml/2006/main">
  <p:tag name="AS_UNIQUEID" val="3023"/>
</p:tagLst>
</file>

<file path=ppt/tags/tag1070.xml><?xml version="1.0" encoding="utf-8"?>
<p:tagLst xmlns:p="http://schemas.openxmlformats.org/presentationml/2006/main">
  <p:tag name="AS_UNIQUEID" val="6300"/>
</p:tagLst>
</file>

<file path=ppt/tags/tag1071.xml><?xml version="1.0" encoding="utf-8"?>
<p:tagLst xmlns:p="http://schemas.openxmlformats.org/presentationml/2006/main">
  <p:tag name="AS_UNIQUEID" val="6301"/>
</p:tagLst>
</file>

<file path=ppt/tags/tag1072.xml><?xml version="1.0" encoding="utf-8"?>
<p:tagLst xmlns:p="http://schemas.openxmlformats.org/presentationml/2006/main">
  <p:tag name="AS_UNIQUEID" val="6302"/>
</p:tagLst>
</file>

<file path=ppt/tags/tag1073.xml><?xml version="1.0" encoding="utf-8"?>
<p:tagLst xmlns:p="http://schemas.openxmlformats.org/presentationml/2006/main">
  <p:tag name="AS_UNIQUEID" val="4640"/>
</p:tagLst>
</file>

<file path=ppt/tags/tag1074.xml><?xml version="1.0" encoding="utf-8"?>
<p:tagLst xmlns:p="http://schemas.openxmlformats.org/presentationml/2006/main">
  <p:tag name="AS_UNIQUEID" val="4640"/>
</p:tagLst>
</file>

<file path=ppt/tags/tag1075.xml><?xml version="1.0" encoding="utf-8"?>
<p:tagLst xmlns:p="http://schemas.openxmlformats.org/presentationml/2006/main">
  <p:tag name="AS_UNIQUEID" val="4640"/>
</p:tagLst>
</file>

<file path=ppt/tags/tag1076.xml><?xml version="1.0" encoding="utf-8"?>
<p:tagLst xmlns:p="http://schemas.openxmlformats.org/presentationml/2006/main">
  <p:tag name="AS_UNIQUEID" val="3442"/>
</p:tagLst>
</file>

<file path=ppt/tags/tag1077.xml><?xml version="1.0" encoding="utf-8"?>
<p:tagLst xmlns:p="http://schemas.openxmlformats.org/presentationml/2006/main">
  <p:tag name="AS_UNIQUEID" val="6303"/>
</p:tagLst>
</file>

<file path=ppt/tags/tag1078.xml><?xml version="1.0" encoding="utf-8"?>
<p:tagLst xmlns:p="http://schemas.openxmlformats.org/presentationml/2006/main">
  <p:tag name="AS_UNIQUEID" val="6304"/>
</p:tagLst>
</file>

<file path=ppt/tags/tag1079.xml><?xml version="1.0" encoding="utf-8"?>
<p:tagLst xmlns:p="http://schemas.openxmlformats.org/presentationml/2006/main">
  <p:tag name="AS_UNIQUEID" val="6305"/>
</p:tagLst>
</file>

<file path=ppt/tags/tag108.xml><?xml version="1.0" encoding="utf-8"?>
<p:tagLst xmlns:p="http://schemas.openxmlformats.org/presentationml/2006/main">
  <p:tag name="AS_UNIQUEID" val="4268"/>
</p:tagLst>
</file>

<file path=ppt/tags/tag1080.xml><?xml version="1.0" encoding="utf-8"?>
<p:tagLst xmlns:p="http://schemas.openxmlformats.org/presentationml/2006/main">
  <p:tag name="AS_UNIQUEID" val="6306"/>
</p:tagLst>
</file>

<file path=ppt/tags/tag1081.xml><?xml version="1.0" encoding="utf-8"?>
<p:tagLst xmlns:p="http://schemas.openxmlformats.org/presentationml/2006/main">
  <p:tag name="AS_UNIQUEID" val="6307"/>
</p:tagLst>
</file>

<file path=ppt/tags/tag1082.xml><?xml version="1.0" encoding="utf-8"?>
<p:tagLst xmlns:p="http://schemas.openxmlformats.org/presentationml/2006/main">
  <p:tag name="AS_UNIQUEID" val="6308"/>
</p:tagLst>
</file>

<file path=ppt/tags/tag1083.xml><?xml version="1.0" encoding="utf-8"?>
<p:tagLst xmlns:p="http://schemas.openxmlformats.org/presentationml/2006/main">
  <p:tag name="AS_UNIQUEID" val="6309"/>
</p:tagLst>
</file>

<file path=ppt/tags/tag1084.xml><?xml version="1.0" encoding="utf-8"?>
<p:tagLst xmlns:p="http://schemas.openxmlformats.org/presentationml/2006/main">
  <p:tag name="AS_UNIQUEID" val="6310"/>
</p:tagLst>
</file>

<file path=ppt/tags/tag1085.xml><?xml version="1.0" encoding="utf-8"?>
<p:tagLst xmlns:p="http://schemas.openxmlformats.org/presentationml/2006/main">
  <p:tag name="AS_UNIQUEID" val="6311"/>
</p:tagLst>
</file>

<file path=ppt/tags/tag1086.xml><?xml version="1.0" encoding="utf-8"?>
<p:tagLst xmlns:p="http://schemas.openxmlformats.org/presentationml/2006/main">
  <p:tag name="AS_UNIQUEID" val="5038"/>
</p:tagLst>
</file>

<file path=ppt/tags/tag1087.xml><?xml version="1.0" encoding="utf-8"?>
<p:tagLst xmlns:p="http://schemas.openxmlformats.org/presentationml/2006/main">
  <p:tag name="AS_UNIQUEID" val="5044"/>
</p:tagLst>
</file>

<file path=ppt/tags/tag1088.xml><?xml version="1.0" encoding="utf-8"?>
<p:tagLst xmlns:p="http://schemas.openxmlformats.org/presentationml/2006/main">
  <p:tag name="AS_UNIQUEID" val="4508"/>
</p:tagLst>
</file>

<file path=ppt/tags/tag1089.xml><?xml version="1.0" encoding="utf-8"?>
<p:tagLst xmlns:p="http://schemas.openxmlformats.org/presentationml/2006/main">
  <p:tag name="AS_UNIQUEID" val="6312"/>
</p:tagLst>
</file>

<file path=ppt/tags/tag109.xml><?xml version="1.0" encoding="utf-8"?>
<p:tagLst xmlns:p="http://schemas.openxmlformats.org/presentationml/2006/main">
  <p:tag name="AS_UNIQUEID" val="4269"/>
</p:tagLst>
</file>

<file path=ppt/tags/tag1090.xml><?xml version="1.0" encoding="utf-8"?>
<p:tagLst xmlns:p="http://schemas.openxmlformats.org/presentationml/2006/main">
  <p:tag name="AS_UNIQUEID" val="6313"/>
</p:tagLst>
</file>

<file path=ppt/tags/tag1091.xml><?xml version="1.0" encoding="utf-8"?>
<p:tagLst xmlns:p="http://schemas.openxmlformats.org/presentationml/2006/main">
  <p:tag name="AS_UNIQUEID" val="6314"/>
</p:tagLst>
</file>

<file path=ppt/tags/tag1092.xml><?xml version="1.0" encoding="utf-8"?>
<p:tagLst xmlns:p="http://schemas.openxmlformats.org/presentationml/2006/main">
  <p:tag name="AS_UNIQUEID" val="6315"/>
</p:tagLst>
</file>

<file path=ppt/tags/tag1093.xml><?xml version="1.0" encoding="utf-8"?>
<p:tagLst xmlns:p="http://schemas.openxmlformats.org/presentationml/2006/main">
  <p:tag name="AS_UNIQUEID" val="6316"/>
</p:tagLst>
</file>

<file path=ppt/tags/tag1094.xml><?xml version="1.0" encoding="utf-8"?>
<p:tagLst xmlns:p="http://schemas.openxmlformats.org/presentationml/2006/main">
  <p:tag name="AS_UNIQUEID" val="4640"/>
</p:tagLst>
</file>

<file path=ppt/tags/tag1095.xml><?xml version="1.0" encoding="utf-8"?>
<p:tagLst xmlns:p="http://schemas.openxmlformats.org/presentationml/2006/main">
  <p:tag name="AS_UNIQUEID" val="6317"/>
</p:tagLst>
</file>

<file path=ppt/tags/tag1096.xml><?xml version="1.0" encoding="utf-8"?>
<p:tagLst xmlns:p="http://schemas.openxmlformats.org/presentationml/2006/main">
  <p:tag name="AS_UNIQUEID" val="6318"/>
</p:tagLst>
</file>

<file path=ppt/tags/tag1097.xml><?xml version="1.0" encoding="utf-8"?>
<p:tagLst xmlns:p="http://schemas.openxmlformats.org/presentationml/2006/main">
  <p:tag name="AS_UNIQUEID" val="6319"/>
</p:tagLst>
</file>

<file path=ppt/tags/tag1098.xml><?xml version="1.0" encoding="utf-8"?>
<p:tagLst xmlns:p="http://schemas.openxmlformats.org/presentationml/2006/main">
  <p:tag name="AS_UNIQUEID" val="6320"/>
</p:tagLst>
</file>

<file path=ppt/tags/tag1099.xml><?xml version="1.0" encoding="utf-8"?>
<p:tagLst xmlns:p="http://schemas.openxmlformats.org/presentationml/2006/main">
  <p:tag name="AS_UNIQUEID" val="6321"/>
</p:tagLst>
</file>

<file path=ppt/tags/tag11.xml><?xml version="1.0" encoding="utf-8"?>
<p:tagLst xmlns:p="http://schemas.openxmlformats.org/presentationml/2006/main">
  <p:tag name="AS_UNIQUEID" val="4232"/>
</p:tagLst>
</file>

<file path=ppt/tags/tag110.xml><?xml version="1.0" encoding="utf-8"?>
<p:tagLst xmlns:p="http://schemas.openxmlformats.org/presentationml/2006/main">
  <p:tag name="AS_UNIQUEID" val="4270"/>
</p:tagLst>
</file>

<file path=ppt/tags/tag1100.xml><?xml version="1.0" encoding="utf-8"?>
<p:tagLst xmlns:p="http://schemas.openxmlformats.org/presentationml/2006/main">
  <p:tag name="AS_UNIQUEID" val="6322"/>
</p:tagLst>
</file>

<file path=ppt/tags/tag1101.xml><?xml version="1.0" encoding="utf-8"?>
<p:tagLst xmlns:p="http://schemas.openxmlformats.org/presentationml/2006/main">
  <p:tag name="AS_UNIQUEID" val="6323"/>
</p:tagLst>
</file>

<file path=ppt/tags/tag1102.xml><?xml version="1.0" encoding="utf-8"?>
<p:tagLst xmlns:p="http://schemas.openxmlformats.org/presentationml/2006/main">
  <p:tag name="AS_UNIQUEID" val="6324"/>
</p:tagLst>
</file>

<file path=ppt/tags/tag1103.xml><?xml version="1.0" encoding="utf-8"?>
<p:tagLst xmlns:p="http://schemas.openxmlformats.org/presentationml/2006/main">
  <p:tag name="AS_UNIQUEID" val="3442"/>
</p:tagLst>
</file>

<file path=ppt/tags/tag1104.xml><?xml version="1.0" encoding="utf-8"?>
<p:tagLst xmlns:p="http://schemas.openxmlformats.org/presentationml/2006/main">
  <p:tag name="AS_UNIQUEID" val="6325"/>
</p:tagLst>
</file>

<file path=ppt/tags/tag1105.xml><?xml version="1.0" encoding="utf-8"?>
<p:tagLst xmlns:p="http://schemas.openxmlformats.org/presentationml/2006/main">
  <p:tag name="AS_UNIQUEID" val="5038"/>
</p:tagLst>
</file>

<file path=ppt/tags/tag1106.xml><?xml version="1.0" encoding="utf-8"?>
<p:tagLst xmlns:p="http://schemas.openxmlformats.org/presentationml/2006/main">
  <p:tag name="AS_UNIQUEID" val="5044"/>
</p:tagLst>
</file>

<file path=ppt/tags/tag1107.xml><?xml version="1.0" encoding="utf-8"?>
<p:tagLst xmlns:p="http://schemas.openxmlformats.org/presentationml/2006/main">
  <p:tag name="AS_UNIQUEID" val="4508"/>
</p:tagLst>
</file>

<file path=ppt/tags/tag1108.xml><?xml version="1.0" encoding="utf-8"?>
<p:tagLst xmlns:p="http://schemas.openxmlformats.org/presentationml/2006/main">
  <p:tag name="AS_UNIQUEID" val="6326"/>
</p:tagLst>
</file>

<file path=ppt/tags/tag1109.xml><?xml version="1.0" encoding="utf-8"?>
<p:tagLst xmlns:p="http://schemas.openxmlformats.org/presentationml/2006/main">
  <p:tag name="AS_UNIQUEID" val="6327"/>
</p:tagLst>
</file>

<file path=ppt/tags/tag111.xml><?xml version="1.0" encoding="utf-8"?>
<p:tagLst xmlns:p="http://schemas.openxmlformats.org/presentationml/2006/main">
  <p:tag name="AS_UNIQUEID" val="4271"/>
</p:tagLst>
</file>

<file path=ppt/tags/tag1110.xml><?xml version="1.0" encoding="utf-8"?>
<p:tagLst xmlns:p="http://schemas.openxmlformats.org/presentationml/2006/main">
  <p:tag name="AS_UNIQUEID" val="6328"/>
</p:tagLst>
</file>

<file path=ppt/tags/tag1111.xml><?xml version="1.0" encoding="utf-8"?>
<p:tagLst xmlns:p="http://schemas.openxmlformats.org/presentationml/2006/main">
  <p:tag name="AS_UNIQUEID" val="6329"/>
</p:tagLst>
</file>

<file path=ppt/tags/tag1112.xml><?xml version="1.0" encoding="utf-8"?>
<p:tagLst xmlns:p="http://schemas.openxmlformats.org/presentationml/2006/main">
  <p:tag name="AS_UNIQUEID" val="6330"/>
</p:tagLst>
</file>

<file path=ppt/tags/tag1113.xml><?xml version="1.0" encoding="utf-8"?>
<p:tagLst xmlns:p="http://schemas.openxmlformats.org/presentationml/2006/main">
  <p:tag name="AS_UNIQUEID" val="5038"/>
</p:tagLst>
</file>

<file path=ppt/tags/tag1114.xml><?xml version="1.0" encoding="utf-8"?>
<p:tagLst xmlns:p="http://schemas.openxmlformats.org/presentationml/2006/main">
  <p:tag name="AS_UNIQUEID" val="5044"/>
</p:tagLst>
</file>

<file path=ppt/tags/tag1115.xml><?xml version="1.0" encoding="utf-8"?>
<p:tagLst xmlns:p="http://schemas.openxmlformats.org/presentationml/2006/main">
  <p:tag name="AS_UNIQUEID" val="4508"/>
</p:tagLst>
</file>

<file path=ppt/tags/tag1116.xml><?xml version="1.0" encoding="utf-8"?>
<p:tagLst xmlns:p="http://schemas.openxmlformats.org/presentationml/2006/main">
  <p:tag name="AS_UNIQUEID" val="6331"/>
</p:tagLst>
</file>

<file path=ppt/tags/tag1117.xml><?xml version="1.0" encoding="utf-8"?>
<p:tagLst xmlns:p="http://schemas.openxmlformats.org/presentationml/2006/main">
  <p:tag name="AS_UNIQUEID" val="6332"/>
</p:tagLst>
</file>

<file path=ppt/tags/tag1118.xml><?xml version="1.0" encoding="utf-8"?>
<p:tagLst xmlns:p="http://schemas.openxmlformats.org/presentationml/2006/main">
  <p:tag name="AS_UNIQUEID" val="4640"/>
</p:tagLst>
</file>

<file path=ppt/tags/tag1119.xml><?xml version="1.0" encoding="utf-8"?>
<p:tagLst xmlns:p="http://schemas.openxmlformats.org/presentationml/2006/main">
  <p:tag name="AS_UNIQUEID" val="4640"/>
</p:tagLst>
</file>

<file path=ppt/tags/tag112.xml><?xml version="1.0" encoding="utf-8"?>
<p:tagLst xmlns:p="http://schemas.openxmlformats.org/presentationml/2006/main">
  <p:tag name="AS_UNIQUEID" val="3023"/>
</p:tagLst>
</file>

<file path=ppt/tags/tag1120.xml><?xml version="1.0" encoding="utf-8"?>
<p:tagLst xmlns:p="http://schemas.openxmlformats.org/presentationml/2006/main">
  <p:tag name="AS_UNIQUEID" val="4640"/>
</p:tagLst>
</file>

<file path=ppt/tags/tag1121.xml><?xml version="1.0" encoding="utf-8"?>
<p:tagLst xmlns:p="http://schemas.openxmlformats.org/presentationml/2006/main">
  <p:tag name="AS_UNIQUEID" val="4640"/>
</p:tagLst>
</file>

<file path=ppt/tags/tag1122.xml><?xml version="1.0" encoding="utf-8"?>
<p:tagLst xmlns:p="http://schemas.openxmlformats.org/presentationml/2006/main">
  <p:tag name="AS_UNIQUEID" val="4640"/>
</p:tagLst>
</file>

<file path=ppt/tags/tag1123.xml><?xml version="1.0" encoding="utf-8"?>
<p:tagLst xmlns:p="http://schemas.openxmlformats.org/presentationml/2006/main">
  <p:tag name="AS_UNIQUEID" val="4640"/>
</p:tagLst>
</file>

<file path=ppt/tags/tag1124.xml><?xml version="1.0" encoding="utf-8"?>
<p:tagLst xmlns:p="http://schemas.openxmlformats.org/presentationml/2006/main">
  <p:tag name="AS_UNIQUEID" val="6333"/>
</p:tagLst>
</file>

<file path=ppt/tags/tag1125.xml><?xml version="1.0" encoding="utf-8"?>
<p:tagLst xmlns:p="http://schemas.openxmlformats.org/presentationml/2006/main">
  <p:tag name="AS_UNIQUEID" val="6334"/>
</p:tagLst>
</file>

<file path=ppt/tags/tag1126.xml><?xml version="1.0" encoding="utf-8"?>
<p:tagLst xmlns:p="http://schemas.openxmlformats.org/presentationml/2006/main">
  <p:tag name="AS_UNIQUEID" val="6335"/>
</p:tagLst>
</file>

<file path=ppt/tags/tag1127.xml><?xml version="1.0" encoding="utf-8"?>
<p:tagLst xmlns:p="http://schemas.openxmlformats.org/presentationml/2006/main">
  <p:tag name="AS_UNIQUEID" val="6336"/>
</p:tagLst>
</file>

<file path=ppt/tags/tag1128.xml><?xml version="1.0" encoding="utf-8"?>
<p:tagLst xmlns:p="http://schemas.openxmlformats.org/presentationml/2006/main">
  <p:tag name="AS_UNIQUEID" val="6337"/>
</p:tagLst>
</file>

<file path=ppt/tags/tag1129.xml><?xml version="1.0" encoding="utf-8"?>
<p:tagLst xmlns:p="http://schemas.openxmlformats.org/presentationml/2006/main">
  <p:tag name="AS_UNIQUEID" val="6338"/>
</p:tagLst>
</file>

<file path=ppt/tags/tag113.xml><?xml version="1.0" encoding="utf-8"?>
<p:tagLst xmlns:p="http://schemas.openxmlformats.org/presentationml/2006/main">
  <p:tag name="AS_UNIQUEID" val="4272"/>
</p:tagLst>
</file>

<file path=ppt/tags/tag1130.xml><?xml version="1.0" encoding="utf-8"?>
<p:tagLst xmlns:p="http://schemas.openxmlformats.org/presentationml/2006/main">
  <p:tag name="AS_UNIQUEID" val="6339"/>
</p:tagLst>
</file>

<file path=ppt/tags/tag1131.xml><?xml version="1.0" encoding="utf-8"?>
<p:tagLst xmlns:p="http://schemas.openxmlformats.org/presentationml/2006/main">
  <p:tag name="AS_UNIQUEID" val="6340"/>
</p:tagLst>
</file>

<file path=ppt/tags/tag1132.xml><?xml version="1.0" encoding="utf-8"?>
<p:tagLst xmlns:p="http://schemas.openxmlformats.org/presentationml/2006/main">
  <p:tag name="AS_UNIQUEID" val="6341"/>
</p:tagLst>
</file>

<file path=ppt/tags/tag1133.xml><?xml version="1.0" encoding="utf-8"?>
<p:tagLst xmlns:p="http://schemas.openxmlformats.org/presentationml/2006/main">
  <p:tag name="AS_UNIQUEID" val="6342"/>
</p:tagLst>
</file>

<file path=ppt/tags/tag1134.xml><?xml version="1.0" encoding="utf-8"?>
<p:tagLst xmlns:p="http://schemas.openxmlformats.org/presentationml/2006/main">
  <p:tag name="AS_UNIQUEID" val="6343"/>
</p:tagLst>
</file>

<file path=ppt/tags/tag1135.xml><?xml version="1.0" encoding="utf-8"?>
<p:tagLst xmlns:p="http://schemas.openxmlformats.org/presentationml/2006/main">
  <p:tag name="AS_UNIQUEID" val="6344"/>
</p:tagLst>
</file>

<file path=ppt/tags/tag1136.xml><?xml version="1.0" encoding="utf-8"?>
<p:tagLst xmlns:p="http://schemas.openxmlformats.org/presentationml/2006/main">
  <p:tag name="AS_UNIQUEID" val="6345"/>
</p:tagLst>
</file>

<file path=ppt/tags/tag1137.xml><?xml version="1.0" encoding="utf-8"?>
<p:tagLst xmlns:p="http://schemas.openxmlformats.org/presentationml/2006/main">
  <p:tag name="AS_UNIQUEID" val="6346"/>
</p:tagLst>
</file>

<file path=ppt/tags/tag1138.xml><?xml version="1.0" encoding="utf-8"?>
<p:tagLst xmlns:p="http://schemas.openxmlformats.org/presentationml/2006/main">
  <p:tag name="AS_UNIQUEID" val="6347"/>
</p:tagLst>
</file>

<file path=ppt/tags/tag1139.xml><?xml version="1.0" encoding="utf-8"?>
<p:tagLst xmlns:p="http://schemas.openxmlformats.org/presentationml/2006/main">
  <p:tag name="AS_UNIQUEID" val="6348"/>
</p:tagLst>
</file>

<file path=ppt/tags/tag114.xml><?xml version="1.0" encoding="utf-8"?>
<p:tagLst xmlns:p="http://schemas.openxmlformats.org/presentationml/2006/main">
  <p:tag name="AS_UNIQUEID" val="4273"/>
</p:tagLst>
</file>

<file path=ppt/tags/tag1140.xml><?xml version="1.0" encoding="utf-8"?>
<p:tagLst xmlns:p="http://schemas.openxmlformats.org/presentationml/2006/main">
  <p:tag name="AS_UNIQUEID" val="6349"/>
</p:tagLst>
</file>

<file path=ppt/tags/tag1141.xml><?xml version="1.0" encoding="utf-8"?>
<p:tagLst xmlns:p="http://schemas.openxmlformats.org/presentationml/2006/main">
  <p:tag name="AS_UNIQUEID" val="3442"/>
</p:tagLst>
</file>

<file path=ppt/tags/tag1142.xml><?xml version="1.0" encoding="utf-8"?>
<p:tagLst xmlns:p="http://schemas.openxmlformats.org/presentationml/2006/main">
  <p:tag name="AS_UNIQUEID" val="6350"/>
</p:tagLst>
</file>

<file path=ppt/tags/tag1143.xml><?xml version="1.0" encoding="utf-8"?>
<p:tagLst xmlns:p="http://schemas.openxmlformats.org/presentationml/2006/main">
  <p:tag name="AS_UNIQUEID" val="5038"/>
</p:tagLst>
</file>

<file path=ppt/tags/tag1144.xml><?xml version="1.0" encoding="utf-8"?>
<p:tagLst xmlns:p="http://schemas.openxmlformats.org/presentationml/2006/main">
  <p:tag name="AS_UNIQUEID" val="5044"/>
</p:tagLst>
</file>

<file path=ppt/tags/tag1145.xml><?xml version="1.0" encoding="utf-8"?>
<p:tagLst xmlns:p="http://schemas.openxmlformats.org/presentationml/2006/main">
  <p:tag name="AS_UNIQUEID" val="4508"/>
</p:tagLst>
</file>

<file path=ppt/tags/tag1146.xml><?xml version="1.0" encoding="utf-8"?>
<p:tagLst xmlns:p="http://schemas.openxmlformats.org/presentationml/2006/main">
  <p:tag name="AS_UNIQUEID" val="6351"/>
</p:tagLst>
</file>

<file path=ppt/tags/tag1147.xml><?xml version="1.0" encoding="utf-8"?>
<p:tagLst xmlns:p="http://schemas.openxmlformats.org/presentationml/2006/main">
  <p:tag name="AS_UNIQUEID" val="6352"/>
</p:tagLst>
</file>

<file path=ppt/tags/tag1148.xml><?xml version="1.0" encoding="utf-8"?>
<p:tagLst xmlns:p="http://schemas.openxmlformats.org/presentationml/2006/main">
  <p:tag name="AS_UNIQUEID" val="6353"/>
</p:tagLst>
</file>

<file path=ppt/tags/tag1149.xml><?xml version="1.0" encoding="utf-8"?>
<p:tagLst xmlns:p="http://schemas.openxmlformats.org/presentationml/2006/main">
  <p:tag name="AS_UNIQUEID" val="3442"/>
</p:tagLst>
</file>

<file path=ppt/tags/tag115.xml><?xml version="1.0" encoding="utf-8"?>
<p:tagLst xmlns:p="http://schemas.openxmlformats.org/presentationml/2006/main">
  <p:tag name="AS_UNIQUEID" val="4274"/>
</p:tagLst>
</file>

<file path=ppt/tags/tag1150.xml><?xml version="1.0" encoding="utf-8"?>
<p:tagLst xmlns:p="http://schemas.openxmlformats.org/presentationml/2006/main">
  <p:tag name="AS_UNIQUEID" val="4640"/>
</p:tagLst>
</file>

<file path=ppt/tags/tag1151.xml><?xml version="1.0" encoding="utf-8"?>
<p:tagLst xmlns:p="http://schemas.openxmlformats.org/presentationml/2006/main">
  <p:tag name="AS_UNIQUEID" val="4640"/>
</p:tagLst>
</file>

<file path=ppt/tags/tag1152.xml><?xml version="1.0" encoding="utf-8"?>
<p:tagLst xmlns:p="http://schemas.openxmlformats.org/presentationml/2006/main">
  <p:tag name="AS_UNIQUEID" val="4640"/>
</p:tagLst>
</file>

<file path=ppt/tags/tag1153.xml><?xml version="1.0" encoding="utf-8"?>
<p:tagLst xmlns:p="http://schemas.openxmlformats.org/presentationml/2006/main">
  <p:tag name="AS_UNIQUEID" val="4640"/>
</p:tagLst>
</file>

<file path=ppt/tags/tag1154.xml><?xml version="1.0" encoding="utf-8"?>
<p:tagLst xmlns:p="http://schemas.openxmlformats.org/presentationml/2006/main">
  <p:tag name="AS_UNIQUEID" val="4640"/>
</p:tagLst>
</file>

<file path=ppt/tags/tag1155.xml><?xml version="1.0" encoding="utf-8"?>
<p:tagLst xmlns:p="http://schemas.openxmlformats.org/presentationml/2006/main">
  <p:tag name="AS_UNIQUEID" val="6354"/>
</p:tagLst>
</file>

<file path=ppt/tags/tag1156.xml><?xml version="1.0" encoding="utf-8"?>
<p:tagLst xmlns:p="http://schemas.openxmlformats.org/presentationml/2006/main">
  <p:tag name="AS_UNIQUEID" val="6355"/>
</p:tagLst>
</file>

<file path=ppt/tags/tag1157.xml><?xml version="1.0" encoding="utf-8"?>
<p:tagLst xmlns:p="http://schemas.openxmlformats.org/presentationml/2006/main">
  <p:tag name="AS_UNIQUEID" val="6356"/>
</p:tagLst>
</file>

<file path=ppt/tags/tag1158.xml><?xml version="1.0" encoding="utf-8"?>
<p:tagLst xmlns:p="http://schemas.openxmlformats.org/presentationml/2006/main">
  <p:tag name="AS_UNIQUEID" val="6357"/>
</p:tagLst>
</file>

<file path=ppt/tags/tag1159.xml><?xml version="1.0" encoding="utf-8"?>
<p:tagLst xmlns:p="http://schemas.openxmlformats.org/presentationml/2006/main">
  <p:tag name="AS_UNIQUEID" val="6358"/>
</p:tagLst>
</file>

<file path=ppt/tags/tag116.xml><?xml version="1.0" encoding="utf-8"?>
<p:tagLst xmlns:p="http://schemas.openxmlformats.org/presentationml/2006/main">
  <p:tag name="AS_UNIQUEID" val="4275"/>
</p:tagLst>
</file>

<file path=ppt/tags/tag1160.xml><?xml version="1.0" encoding="utf-8"?>
<p:tagLst xmlns:p="http://schemas.openxmlformats.org/presentationml/2006/main">
  <p:tag name="AS_UNIQUEID" val="6359"/>
</p:tagLst>
</file>

<file path=ppt/tags/tag1161.xml><?xml version="1.0" encoding="utf-8"?>
<p:tagLst xmlns:p="http://schemas.openxmlformats.org/presentationml/2006/main">
  <p:tag name="AS_UNIQUEID" val="6360"/>
</p:tagLst>
</file>

<file path=ppt/tags/tag1162.xml><?xml version="1.0" encoding="utf-8"?>
<p:tagLst xmlns:p="http://schemas.openxmlformats.org/presentationml/2006/main">
  <p:tag name="AS_UNIQUEID" val="6361"/>
</p:tagLst>
</file>

<file path=ppt/tags/tag1163.xml><?xml version="1.0" encoding="utf-8"?>
<p:tagLst xmlns:p="http://schemas.openxmlformats.org/presentationml/2006/main">
  <p:tag name="AS_UNIQUEID" val="6362"/>
</p:tagLst>
</file>

<file path=ppt/tags/tag1164.xml><?xml version="1.0" encoding="utf-8"?>
<p:tagLst xmlns:p="http://schemas.openxmlformats.org/presentationml/2006/main">
  <p:tag name="AS_UNIQUEID" val="6363"/>
</p:tagLst>
</file>

<file path=ppt/tags/tag1165.xml><?xml version="1.0" encoding="utf-8"?>
<p:tagLst xmlns:p="http://schemas.openxmlformats.org/presentationml/2006/main">
  <p:tag name="AS_UNIQUEID" val="6364"/>
</p:tagLst>
</file>

<file path=ppt/tags/tag1166.xml><?xml version="1.0" encoding="utf-8"?>
<p:tagLst xmlns:p="http://schemas.openxmlformats.org/presentationml/2006/main">
  <p:tag name="AS_UNIQUEID" val="6365"/>
</p:tagLst>
</file>

<file path=ppt/tags/tag1167.xml><?xml version="1.0" encoding="utf-8"?>
<p:tagLst xmlns:p="http://schemas.openxmlformats.org/presentationml/2006/main">
  <p:tag name="AS_UNIQUEID" val="6366"/>
</p:tagLst>
</file>

<file path=ppt/tags/tag1168.xml><?xml version="1.0" encoding="utf-8"?>
<p:tagLst xmlns:p="http://schemas.openxmlformats.org/presentationml/2006/main">
  <p:tag name="AS_UNIQUEID" val="6367"/>
</p:tagLst>
</file>

<file path=ppt/tags/tag1169.xml><?xml version="1.0" encoding="utf-8"?>
<p:tagLst xmlns:p="http://schemas.openxmlformats.org/presentationml/2006/main">
  <p:tag name="AS_UNIQUEID" val="6368"/>
</p:tagLst>
</file>

<file path=ppt/tags/tag117.xml><?xml version="1.0" encoding="utf-8"?>
<p:tagLst xmlns:p="http://schemas.openxmlformats.org/presentationml/2006/main">
  <p:tag name="AS_UNIQUEID" val="4276"/>
</p:tagLst>
</file>

<file path=ppt/tags/tag1170.xml><?xml version="1.0" encoding="utf-8"?>
<p:tagLst xmlns:p="http://schemas.openxmlformats.org/presentationml/2006/main">
  <p:tag name="AS_UNIQUEID" val="5038"/>
</p:tagLst>
</file>

<file path=ppt/tags/tag1171.xml><?xml version="1.0" encoding="utf-8"?>
<p:tagLst xmlns:p="http://schemas.openxmlformats.org/presentationml/2006/main">
  <p:tag name="AS_UNIQUEID" val="5044"/>
</p:tagLst>
</file>

<file path=ppt/tags/tag1172.xml><?xml version="1.0" encoding="utf-8"?>
<p:tagLst xmlns:p="http://schemas.openxmlformats.org/presentationml/2006/main">
  <p:tag name="AS_UNIQUEID" val="4508"/>
</p:tagLst>
</file>

<file path=ppt/tags/tag1173.xml><?xml version="1.0" encoding="utf-8"?>
<p:tagLst xmlns:p="http://schemas.openxmlformats.org/presentationml/2006/main">
  <p:tag name="AS_UNIQUEID" val="6369"/>
</p:tagLst>
</file>

<file path=ppt/tags/tag1174.xml><?xml version="1.0" encoding="utf-8"?>
<p:tagLst xmlns:p="http://schemas.openxmlformats.org/presentationml/2006/main">
  <p:tag name="AS_UNIQUEID" val="6370"/>
</p:tagLst>
</file>

<file path=ppt/tags/tag1175.xml><?xml version="1.0" encoding="utf-8"?>
<p:tagLst xmlns:p="http://schemas.openxmlformats.org/presentationml/2006/main">
  <p:tag name="AS_UNIQUEID" val="6371"/>
</p:tagLst>
</file>

<file path=ppt/tags/tag1176.xml><?xml version="1.0" encoding="utf-8"?>
<p:tagLst xmlns:p="http://schemas.openxmlformats.org/presentationml/2006/main">
  <p:tag name="AS_UNIQUEID" val="5038"/>
</p:tagLst>
</file>

<file path=ppt/tags/tag1177.xml><?xml version="1.0" encoding="utf-8"?>
<p:tagLst xmlns:p="http://schemas.openxmlformats.org/presentationml/2006/main">
  <p:tag name="AS_UNIQUEID" val="5044"/>
</p:tagLst>
</file>

<file path=ppt/tags/tag1178.xml><?xml version="1.0" encoding="utf-8"?>
<p:tagLst xmlns:p="http://schemas.openxmlformats.org/presentationml/2006/main">
  <p:tag name="AS_UNIQUEID" val="4508"/>
</p:tagLst>
</file>

<file path=ppt/tags/tag1179.xml><?xml version="1.0" encoding="utf-8"?>
<p:tagLst xmlns:p="http://schemas.openxmlformats.org/presentationml/2006/main">
  <p:tag name="AS_UNIQUEID" val="6372"/>
</p:tagLst>
</file>

<file path=ppt/tags/tag118.xml><?xml version="1.0" encoding="utf-8"?>
<p:tagLst xmlns:p="http://schemas.openxmlformats.org/presentationml/2006/main">
  <p:tag name="AS_UNIQUEID" val="3023"/>
</p:tagLst>
</file>

<file path=ppt/tags/tag1180.xml><?xml version="1.0" encoding="utf-8"?>
<p:tagLst xmlns:p="http://schemas.openxmlformats.org/presentationml/2006/main">
  <p:tag name="AS_UNIQUEID" val="6373"/>
</p:tagLst>
</file>

<file path=ppt/tags/tag1181.xml><?xml version="1.0" encoding="utf-8"?>
<p:tagLst xmlns:p="http://schemas.openxmlformats.org/presentationml/2006/main">
  <p:tag name="AS_UNIQUEID" val="4640"/>
</p:tagLst>
</file>

<file path=ppt/tags/tag1182.xml><?xml version="1.0" encoding="utf-8"?>
<p:tagLst xmlns:p="http://schemas.openxmlformats.org/presentationml/2006/main">
  <p:tag name="AS_UNIQUEID" val="4640"/>
</p:tagLst>
</file>

<file path=ppt/tags/tag1183.xml><?xml version="1.0" encoding="utf-8"?>
<p:tagLst xmlns:p="http://schemas.openxmlformats.org/presentationml/2006/main">
  <p:tag name="AS_UNIQUEID" val="6374"/>
</p:tagLst>
</file>

<file path=ppt/tags/tag1184.xml><?xml version="1.0" encoding="utf-8"?>
<p:tagLst xmlns:p="http://schemas.openxmlformats.org/presentationml/2006/main">
  <p:tag name="AS_UNIQUEID" val="4640"/>
</p:tagLst>
</file>

<file path=ppt/tags/tag1185.xml><?xml version="1.0" encoding="utf-8"?>
<p:tagLst xmlns:p="http://schemas.openxmlformats.org/presentationml/2006/main">
  <p:tag name="AS_UNIQUEID" val="6375"/>
</p:tagLst>
</file>

<file path=ppt/tags/tag1186.xml><?xml version="1.0" encoding="utf-8"?>
<p:tagLst xmlns:p="http://schemas.openxmlformats.org/presentationml/2006/main">
  <p:tag name="AS_UNIQUEID" val="6376"/>
</p:tagLst>
</file>

<file path=ppt/tags/tag1187.xml><?xml version="1.0" encoding="utf-8"?>
<p:tagLst xmlns:p="http://schemas.openxmlformats.org/presentationml/2006/main">
  <p:tag name="AS_UNIQUEID" val="6377"/>
</p:tagLst>
</file>

<file path=ppt/tags/tag1188.xml><?xml version="1.0" encoding="utf-8"?>
<p:tagLst xmlns:p="http://schemas.openxmlformats.org/presentationml/2006/main">
  <p:tag name="AS_UNIQUEID" val="6378"/>
</p:tagLst>
</file>

<file path=ppt/tags/tag1189.xml><?xml version="1.0" encoding="utf-8"?>
<p:tagLst xmlns:p="http://schemas.openxmlformats.org/presentationml/2006/main">
  <p:tag name="AS_UNIQUEID" val="6379"/>
</p:tagLst>
</file>

<file path=ppt/tags/tag119.xml><?xml version="1.0" encoding="utf-8"?>
<p:tagLst xmlns:p="http://schemas.openxmlformats.org/presentationml/2006/main">
  <p:tag name="AS_UNIQUEID" val="4277"/>
</p:tagLst>
</file>

<file path=ppt/tags/tag1190.xml><?xml version="1.0" encoding="utf-8"?>
<p:tagLst xmlns:p="http://schemas.openxmlformats.org/presentationml/2006/main">
  <p:tag name="AS_UNIQUEID" val="6380"/>
</p:tagLst>
</file>

<file path=ppt/tags/tag1191.xml><?xml version="1.0" encoding="utf-8"?>
<p:tagLst xmlns:p="http://schemas.openxmlformats.org/presentationml/2006/main">
  <p:tag name="AS_UNIQUEID" val="6381"/>
</p:tagLst>
</file>

<file path=ppt/tags/tag1192.xml><?xml version="1.0" encoding="utf-8"?>
<p:tagLst xmlns:p="http://schemas.openxmlformats.org/presentationml/2006/main">
  <p:tag name="AS_UNIQUEID" val="6382"/>
</p:tagLst>
</file>

<file path=ppt/tags/tag1193.xml><?xml version="1.0" encoding="utf-8"?>
<p:tagLst xmlns:p="http://schemas.openxmlformats.org/presentationml/2006/main">
  <p:tag name="AS_UNIQUEID" val="3442"/>
</p:tagLst>
</file>

<file path=ppt/tags/tag1194.xml><?xml version="1.0" encoding="utf-8"?>
<p:tagLst xmlns:p="http://schemas.openxmlformats.org/presentationml/2006/main">
  <p:tag name="AS_UNIQUEID" val="6383"/>
</p:tagLst>
</file>

<file path=ppt/tags/tag1195.xml><?xml version="1.0" encoding="utf-8"?>
<p:tagLst xmlns:p="http://schemas.openxmlformats.org/presentationml/2006/main">
  <p:tag name="AS_UNIQUEID" val="6384"/>
</p:tagLst>
</file>

<file path=ppt/tags/tag1196.xml><?xml version="1.0" encoding="utf-8"?>
<p:tagLst xmlns:p="http://schemas.openxmlformats.org/presentationml/2006/main">
  <p:tag name="AS_UNIQUEID" val="6385"/>
</p:tagLst>
</file>

<file path=ppt/tags/tag1197.xml><?xml version="1.0" encoding="utf-8"?>
<p:tagLst xmlns:p="http://schemas.openxmlformats.org/presentationml/2006/main">
  <p:tag name="AS_UNIQUEID" val="6386"/>
</p:tagLst>
</file>

<file path=ppt/tags/tag1198.xml><?xml version="1.0" encoding="utf-8"?>
<p:tagLst xmlns:p="http://schemas.openxmlformats.org/presentationml/2006/main">
  <p:tag name="AS_UNIQUEID" val="6387"/>
</p:tagLst>
</file>

<file path=ppt/tags/tag1199.xml><?xml version="1.0" encoding="utf-8"?>
<p:tagLst xmlns:p="http://schemas.openxmlformats.org/presentationml/2006/main">
  <p:tag name="AS_UNIQUEID" val="6388"/>
</p:tagLst>
</file>

<file path=ppt/tags/tag12.xml><?xml version="1.0" encoding="utf-8"?>
<p:tagLst xmlns:p="http://schemas.openxmlformats.org/presentationml/2006/main">
  <p:tag name="AS_UNIQUEID" val="4233"/>
</p:tagLst>
</file>

<file path=ppt/tags/tag120.xml><?xml version="1.0" encoding="utf-8"?>
<p:tagLst xmlns:p="http://schemas.openxmlformats.org/presentationml/2006/main">
  <p:tag name="AS_UNIQUEID" val="4278"/>
</p:tagLst>
</file>

<file path=ppt/tags/tag1200.xml><?xml version="1.0" encoding="utf-8"?>
<p:tagLst xmlns:p="http://schemas.openxmlformats.org/presentationml/2006/main">
  <p:tag name="AS_UNIQUEID" val="6389"/>
</p:tagLst>
</file>

<file path=ppt/tags/tag1201.xml><?xml version="1.0" encoding="utf-8"?>
<p:tagLst xmlns:p="http://schemas.openxmlformats.org/presentationml/2006/main">
  <p:tag name="AS_UNIQUEID" val="6390"/>
</p:tagLst>
</file>

<file path=ppt/tags/tag1202.xml><?xml version="1.0" encoding="utf-8"?>
<p:tagLst xmlns:p="http://schemas.openxmlformats.org/presentationml/2006/main">
  <p:tag name="AS_UNIQUEID" val="5038"/>
</p:tagLst>
</file>

<file path=ppt/tags/tag1203.xml><?xml version="1.0" encoding="utf-8"?>
<p:tagLst xmlns:p="http://schemas.openxmlformats.org/presentationml/2006/main">
  <p:tag name="AS_UNIQUEID" val="5044"/>
</p:tagLst>
</file>

<file path=ppt/tags/tag1204.xml><?xml version="1.0" encoding="utf-8"?>
<p:tagLst xmlns:p="http://schemas.openxmlformats.org/presentationml/2006/main">
  <p:tag name="AS_UNIQUEID" val="4508"/>
</p:tagLst>
</file>

<file path=ppt/tags/tag1205.xml><?xml version="1.0" encoding="utf-8"?>
<p:tagLst xmlns:p="http://schemas.openxmlformats.org/presentationml/2006/main">
  <p:tag name="AS_UNIQUEID" val="6391"/>
</p:tagLst>
</file>

<file path=ppt/tags/tag1206.xml><?xml version="1.0" encoding="utf-8"?>
<p:tagLst xmlns:p="http://schemas.openxmlformats.org/presentationml/2006/main">
  <p:tag name="AS_UNIQUEID" val="6392"/>
</p:tagLst>
</file>

<file path=ppt/tags/tag1207.xml><?xml version="1.0" encoding="utf-8"?>
<p:tagLst xmlns:p="http://schemas.openxmlformats.org/presentationml/2006/main">
  <p:tag name="AS_UNIQUEID" val="6393"/>
</p:tagLst>
</file>

<file path=ppt/tags/tag1208.xml><?xml version="1.0" encoding="utf-8"?>
<p:tagLst xmlns:p="http://schemas.openxmlformats.org/presentationml/2006/main">
  <p:tag name="AS_UNIQUEID" val="6394"/>
</p:tagLst>
</file>

<file path=ppt/tags/tag1209.xml><?xml version="1.0" encoding="utf-8"?>
<p:tagLst xmlns:p="http://schemas.openxmlformats.org/presentationml/2006/main">
  <p:tag name="AS_UNIQUEID" val="6395"/>
</p:tagLst>
</file>

<file path=ppt/tags/tag121.xml><?xml version="1.0" encoding="utf-8"?>
<p:tagLst xmlns:p="http://schemas.openxmlformats.org/presentationml/2006/main">
  <p:tag name="AS_UNIQUEID" val="4279"/>
</p:tagLst>
</file>

<file path=ppt/tags/tag1210.xml><?xml version="1.0" encoding="utf-8"?>
<p:tagLst xmlns:p="http://schemas.openxmlformats.org/presentationml/2006/main">
  <p:tag name="AS_UNIQUEID" val="4640"/>
</p:tagLst>
</file>

<file path=ppt/tags/tag1211.xml><?xml version="1.0" encoding="utf-8"?>
<p:tagLst xmlns:p="http://schemas.openxmlformats.org/presentationml/2006/main">
  <p:tag name="AS_UNIQUEID" val="4640"/>
</p:tagLst>
</file>

<file path=ppt/tags/tag1212.xml><?xml version="1.0" encoding="utf-8"?>
<p:tagLst xmlns:p="http://schemas.openxmlformats.org/presentationml/2006/main">
  <p:tag name="AS_UNIQUEID" val="4640"/>
</p:tagLst>
</file>

<file path=ppt/tags/tag1213.xml><?xml version="1.0" encoding="utf-8"?>
<p:tagLst xmlns:p="http://schemas.openxmlformats.org/presentationml/2006/main">
  <p:tag name="AS_UNIQUEID" val="4640"/>
</p:tagLst>
</file>

<file path=ppt/tags/tag1214.xml><?xml version="1.0" encoding="utf-8"?>
<p:tagLst xmlns:p="http://schemas.openxmlformats.org/presentationml/2006/main">
  <p:tag name="AS_UNIQUEID" val="6396"/>
</p:tagLst>
</file>

<file path=ppt/tags/tag1215.xml><?xml version="1.0" encoding="utf-8"?>
<p:tagLst xmlns:p="http://schemas.openxmlformats.org/presentationml/2006/main">
  <p:tag name="AS_UNIQUEID" val="6397"/>
</p:tagLst>
</file>

<file path=ppt/tags/tag1216.xml><?xml version="1.0" encoding="utf-8"?>
<p:tagLst xmlns:p="http://schemas.openxmlformats.org/presentationml/2006/main">
  <p:tag name="AS_UNIQUEID" val="6398"/>
</p:tagLst>
</file>

<file path=ppt/tags/tag1217.xml><?xml version="1.0" encoding="utf-8"?>
<p:tagLst xmlns:p="http://schemas.openxmlformats.org/presentationml/2006/main">
  <p:tag name="AS_UNIQUEID" val="6399"/>
</p:tagLst>
</file>

<file path=ppt/tags/tag1218.xml><?xml version="1.0" encoding="utf-8"?>
<p:tagLst xmlns:p="http://schemas.openxmlformats.org/presentationml/2006/main">
  <p:tag name="AS_UNIQUEID" val="6400"/>
</p:tagLst>
</file>

<file path=ppt/tags/tag1219.xml><?xml version="1.0" encoding="utf-8"?>
<p:tagLst xmlns:p="http://schemas.openxmlformats.org/presentationml/2006/main">
  <p:tag name="AS_UNIQUEID" val="6401"/>
</p:tagLst>
</file>

<file path=ppt/tags/tag122.xml><?xml version="1.0" encoding="utf-8"?>
<p:tagLst xmlns:p="http://schemas.openxmlformats.org/presentationml/2006/main">
  <p:tag name="AS_UNIQUEID" val="3023"/>
</p:tagLst>
</file>

<file path=ppt/tags/tag1220.xml><?xml version="1.0" encoding="utf-8"?>
<p:tagLst xmlns:p="http://schemas.openxmlformats.org/presentationml/2006/main">
  <p:tag name="AS_UNIQUEID" val="6402"/>
</p:tagLst>
</file>

<file path=ppt/tags/tag1221.xml><?xml version="1.0" encoding="utf-8"?>
<p:tagLst xmlns:p="http://schemas.openxmlformats.org/presentationml/2006/main">
  <p:tag name="AS_UNIQUEID" val="6403"/>
</p:tagLst>
</file>

<file path=ppt/tags/tag1222.xml><?xml version="1.0" encoding="utf-8"?>
<p:tagLst xmlns:p="http://schemas.openxmlformats.org/presentationml/2006/main">
  <p:tag name="AS_UNIQUEID" val="6404"/>
</p:tagLst>
</file>

<file path=ppt/tags/tag1223.xml><?xml version="1.0" encoding="utf-8"?>
<p:tagLst xmlns:p="http://schemas.openxmlformats.org/presentationml/2006/main">
  <p:tag name="AS_UNIQUEID" val="6405"/>
</p:tagLst>
</file>

<file path=ppt/tags/tag1224.xml><?xml version="1.0" encoding="utf-8"?>
<p:tagLst xmlns:p="http://schemas.openxmlformats.org/presentationml/2006/main">
  <p:tag name="AS_UNIQUEID" val="6406"/>
</p:tagLst>
</file>

<file path=ppt/tags/tag1225.xml><?xml version="1.0" encoding="utf-8"?>
<p:tagLst xmlns:p="http://schemas.openxmlformats.org/presentationml/2006/main">
  <p:tag name="AS_UNIQUEID" val="6407"/>
</p:tagLst>
</file>

<file path=ppt/tags/tag1226.xml><?xml version="1.0" encoding="utf-8"?>
<p:tagLst xmlns:p="http://schemas.openxmlformats.org/presentationml/2006/main">
  <p:tag name="AS_UNIQUEID" val="3442"/>
</p:tagLst>
</file>

<file path=ppt/tags/tag1227.xml><?xml version="1.0" encoding="utf-8"?>
<p:tagLst xmlns:p="http://schemas.openxmlformats.org/presentationml/2006/main">
  <p:tag name="AS_UNIQUEID" val="6408"/>
</p:tagLst>
</file>

<file path=ppt/tags/tag1228.xml><?xml version="1.0" encoding="utf-8"?>
<p:tagLst xmlns:p="http://schemas.openxmlformats.org/presentationml/2006/main">
  <p:tag name="AS_UNIQUEID" val="5038"/>
</p:tagLst>
</file>

<file path=ppt/tags/tag1229.xml><?xml version="1.0" encoding="utf-8"?>
<p:tagLst xmlns:p="http://schemas.openxmlformats.org/presentationml/2006/main">
  <p:tag name="AS_UNIQUEID" val="5044"/>
</p:tagLst>
</file>

<file path=ppt/tags/tag123.xml><?xml version="1.0" encoding="utf-8"?>
<p:tagLst xmlns:p="http://schemas.openxmlformats.org/presentationml/2006/main">
  <p:tag name="AS_UNIQUEID" val="4280"/>
</p:tagLst>
</file>

<file path=ppt/tags/tag1230.xml><?xml version="1.0" encoding="utf-8"?>
<p:tagLst xmlns:p="http://schemas.openxmlformats.org/presentationml/2006/main">
  <p:tag name="AS_UNIQUEID" val="4508"/>
</p:tagLst>
</file>

<file path=ppt/tags/tag1231.xml><?xml version="1.0" encoding="utf-8"?>
<p:tagLst xmlns:p="http://schemas.openxmlformats.org/presentationml/2006/main">
  <p:tag name="AS_UNIQUEID" val="6409"/>
</p:tagLst>
</file>

<file path=ppt/tags/tag1232.xml><?xml version="1.0" encoding="utf-8"?>
<p:tagLst xmlns:p="http://schemas.openxmlformats.org/presentationml/2006/main">
  <p:tag name="AS_UNIQUEID" val="6410"/>
</p:tagLst>
</file>

<file path=ppt/tags/tag1233.xml><?xml version="1.0" encoding="utf-8"?>
<p:tagLst xmlns:p="http://schemas.openxmlformats.org/presentationml/2006/main">
  <p:tag name="AS_UNIQUEID" val="6411"/>
</p:tagLst>
</file>

<file path=ppt/tags/tag1234.xml><?xml version="1.0" encoding="utf-8"?>
<p:tagLst xmlns:p="http://schemas.openxmlformats.org/presentationml/2006/main">
  <p:tag name="AS_UNIQUEID" val="6412"/>
</p:tagLst>
</file>

<file path=ppt/tags/tag1235.xml><?xml version="1.0" encoding="utf-8"?>
<p:tagLst xmlns:p="http://schemas.openxmlformats.org/presentationml/2006/main">
  <p:tag name="AS_UNIQUEID" val="5038"/>
</p:tagLst>
</file>

<file path=ppt/tags/tag1236.xml><?xml version="1.0" encoding="utf-8"?>
<p:tagLst xmlns:p="http://schemas.openxmlformats.org/presentationml/2006/main">
  <p:tag name="AS_UNIQUEID" val="5044"/>
</p:tagLst>
</file>

<file path=ppt/tags/tag1237.xml><?xml version="1.0" encoding="utf-8"?>
<p:tagLst xmlns:p="http://schemas.openxmlformats.org/presentationml/2006/main">
  <p:tag name="AS_UNIQUEID" val="4508"/>
</p:tagLst>
</file>

<file path=ppt/tags/tag1238.xml><?xml version="1.0" encoding="utf-8"?>
<p:tagLst xmlns:p="http://schemas.openxmlformats.org/presentationml/2006/main">
  <p:tag name="AS_UNIQUEID" val="6413"/>
</p:tagLst>
</file>

<file path=ppt/tags/tag1239.xml><?xml version="1.0" encoding="utf-8"?>
<p:tagLst xmlns:p="http://schemas.openxmlformats.org/presentationml/2006/main">
  <p:tag name="AS_UNIQUEID" val="6414"/>
</p:tagLst>
</file>

<file path=ppt/tags/tag124.xml><?xml version="1.0" encoding="utf-8"?>
<p:tagLst xmlns:p="http://schemas.openxmlformats.org/presentationml/2006/main">
  <p:tag name="AS_UNIQUEID" val="4281"/>
</p:tagLst>
</file>

<file path=ppt/tags/tag1240.xml><?xml version="1.0" encoding="utf-8"?>
<p:tagLst xmlns:p="http://schemas.openxmlformats.org/presentationml/2006/main">
  <p:tag name="AS_UNIQUEID" val="6415"/>
</p:tagLst>
</file>

<file path=ppt/tags/tag1241.xml><?xml version="1.0" encoding="utf-8"?>
<p:tagLst xmlns:p="http://schemas.openxmlformats.org/presentationml/2006/main">
  <p:tag name="AS_UNIQUEID" val="6416"/>
</p:tagLst>
</file>

<file path=ppt/tags/tag1242.xml><?xml version="1.0" encoding="utf-8"?>
<p:tagLst xmlns:p="http://schemas.openxmlformats.org/presentationml/2006/main">
  <p:tag name="AS_UNIQUEID" val="5038"/>
</p:tagLst>
</file>

<file path=ppt/tags/tag1243.xml><?xml version="1.0" encoding="utf-8"?>
<p:tagLst xmlns:p="http://schemas.openxmlformats.org/presentationml/2006/main">
  <p:tag name="AS_UNIQUEID" val="5044"/>
</p:tagLst>
</file>

<file path=ppt/tags/tag1244.xml><?xml version="1.0" encoding="utf-8"?>
<p:tagLst xmlns:p="http://schemas.openxmlformats.org/presentationml/2006/main">
  <p:tag name="AS_UNIQUEID" val="4508"/>
</p:tagLst>
</file>

<file path=ppt/tags/tag1245.xml><?xml version="1.0" encoding="utf-8"?>
<p:tagLst xmlns:p="http://schemas.openxmlformats.org/presentationml/2006/main">
  <p:tag name="AS_UNIQUEID" val="6417"/>
</p:tagLst>
</file>

<file path=ppt/tags/tag1246.xml><?xml version="1.0" encoding="utf-8"?>
<p:tagLst xmlns:p="http://schemas.openxmlformats.org/presentationml/2006/main">
  <p:tag name="AS_UNIQUEID" val="6418"/>
</p:tagLst>
</file>

<file path=ppt/tags/tag1247.xml><?xml version="1.0" encoding="utf-8"?>
<p:tagLst xmlns:p="http://schemas.openxmlformats.org/presentationml/2006/main">
  <p:tag name="AS_UNIQUEID" val="6419"/>
</p:tagLst>
</file>

<file path=ppt/tags/tag1248.xml><?xml version="1.0" encoding="utf-8"?>
<p:tagLst xmlns:p="http://schemas.openxmlformats.org/presentationml/2006/main">
  <p:tag name="AS_UNIQUEID" val="6420"/>
</p:tagLst>
</file>

<file path=ppt/tags/tag1249.xml><?xml version="1.0" encoding="utf-8"?>
<p:tagLst xmlns:p="http://schemas.openxmlformats.org/presentationml/2006/main">
  <p:tag name="AS_UNIQUEID" val="6421"/>
</p:tagLst>
</file>

<file path=ppt/tags/tag125.xml><?xml version="1.0" encoding="utf-8"?>
<p:tagLst xmlns:p="http://schemas.openxmlformats.org/presentationml/2006/main">
  <p:tag name="AS_UNIQUEID" val="4282"/>
</p:tagLst>
</file>

<file path=ppt/tags/tag1250.xml><?xml version="1.0" encoding="utf-8"?>
<p:tagLst xmlns:p="http://schemas.openxmlformats.org/presentationml/2006/main">
  <p:tag name="AS_UNIQUEID" val="4640"/>
</p:tagLst>
</file>

<file path=ppt/tags/tag1251.xml><?xml version="1.0" encoding="utf-8"?>
<p:tagLst xmlns:p="http://schemas.openxmlformats.org/presentationml/2006/main">
  <p:tag name="AS_UNIQUEID" val="4640"/>
</p:tagLst>
</file>

<file path=ppt/tags/tag1252.xml><?xml version="1.0" encoding="utf-8"?>
<p:tagLst xmlns:p="http://schemas.openxmlformats.org/presentationml/2006/main">
  <p:tag name="AS_UNIQUEID" val="4640"/>
</p:tagLst>
</file>

<file path=ppt/tags/tag1253.xml><?xml version="1.0" encoding="utf-8"?>
<p:tagLst xmlns:p="http://schemas.openxmlformats.org/presentationml/2006/main">
  <p:tag name="AS_UNIQUEID" val="3442"/>
</p:tagLst>
</file>

<file path=ppt/tags/tag1254.xml><?xml version="1.0" encoding="utf-8"?>
<p:tagLst xmlns:p="http://schemas.openxmlformats.org/presentationml/2006/main">
  <p:tag name="AS_UNIQUEID" val="6422"/>
</p:tagLst>
</file>

<file path=ppt/tags/tag1255.xml><?xml version="1.0" encoding="utf-8"?>
<p:tagLst xmlns:p="http://schemas.openxmlformats.org/presentationml/2006/main">
  <p:tag name="AS_UNIQUEID" val="6423"/>
</p:tagLst>
</file>

<file path=ppt/tags/tag1256.xml><?xml version="1.0" encoding="utf-8"?>
<p:tagLst xmlns:p="http://schemas.openxmlformats.org/presentationml/2006/main">
  <p:tag name="AS_UNIQUEID" val="6424"/>
</p:tagLst>
</file>

<file path=ppt/tags/tag1257.xml><?xml version="1.0" encoding="utf-8"?>
<p:tagLst xmlns:p="http://schemas.openxmlformats.org/presentationml/2006/main">
  <p:tag name="AS_UNIQUEID" val="6425"/>
</p:tagLst>
</file>

<file path=ppt/tags/tag1258.xml><?xml version="1.0" encoding="utf-8"?>
<p:tagLst xmlns:p="http://schemas.openxmlformats.org/presentationml/2006/main">
  <p:tag name="AS_UNIQUEID" val="5038"/>
</p:tagLst>
</file>

<file path=ppt/tags/tag1259.xml><?xml version="1.0" encoding="utf-8"?>
<p:tagLst xmlns:p="http://schemas.openxmlformats.org/presentationml/2006/main">
  <p:tag name="AS_UNIQUEID" val="5044"/>
</p:tagLst>
</file>

<file path=ppt/tags/tag126.xml><?xml version="1.0" encoding="utf-8"?>
<p:tagLst xmlns:p="http://schemas.openxmlformats.org/presentationml/2006/main">
  <p:tag name="AS_UNIQUEID" val="4283"/>
</p:tagLst>
</file>

<file path=ppt/tags/tag1260.xml><?xml version="1.0" encoding="utf-8"?>
<p:tagLst xmlns:p="http://schemas.openxmlformats.org/presentationml/2006/main">
  <p:tag name="AS_UNIQUEID" val="4508"/>
</p:tagLst>
</file>

<file path=ppt/tags/tag1261.xml><?xml version="1.0" encoding="utf-8"?>
<p:tagLst xmlns:p="http://schemas.openxmlformats.org/presentationml/2006/main">
  <p:tag name="AS_UNIQUEID" val="6426"/>
</p:tagLst>
</file>

<file path=ppt/tags/tag1262.xml><?xml version="1.0" encoding="utf-8"?>
<p:tagLst xmlns:p="http://schemas.openxmlformats.org/presentationml/2006/main">
  <p:tag name="AS_UNIQUEID" val="6427"/>
</p:tagLst>
</file>

<file path=ppt/tags/tag1263.xml><?xml version="1.0" encoding="utf-8"?>
<p:tagLst xmlns:p="http://schemas.openxmlformats.org/presentationml/2006/main">
  <p:tag name="AS_UNIQUEID" val="6428"/>
</p:tagLst>
</file>

<file path=ppt/tags/tag1264.xml><?xml version="1.0" encoding="utf-8"?>
<p:tagLst xmlns:p="http://schemas.openxmlformats.org/presentationml/2006/main">
  <p:tag name="AS_UNIQUEID" val="6429"/>
</p:tagLst>
</file>

<file path=ppt/tags/tag1265.xml><?xml version="1.0" encoding="utf-8"?>
<p:tagLst xmlns:p="http://schemas.openxmlformats.org/presentationml/2006/main">
  <p:tag name="AS_UNIQUEID" val="3442"/>
</p:tagLst>
</file>

<file path=ppt/tags/tag1266.xml><?xml version="1.0" encoding="utf-8"?>
<p:tagLst xmlns:p="http://schemas.openxmlformats.org/presentationml/2006/main">
  <p:tag name="AS_UNIQUEID" val="4640"/>
</p:tagLst>
</file>

<file path=ppt/tags/tag1267.xml><?xml version="1.0" encoding="utf-8"?>
<p:tagLst xmlns:p="http://schemas.openxmlformats.org/presentationml/2006/main">
  <p:tag name="AS_UNIQUEID" val="4640"/>
</p:tagLst>
</file>

<file path=ppt/tags/tag1268.xml><?xml version="1.0" encoding="utf-8"?>
<p:tagLst xmlns:p="http://schemas.openxmlformats.org/presentationml/2006/main">
  <p:tag name="AS_UNIQUEID" val="4640"/>
</p:tagLst>
</file>

<file path=ppt/tags/tag1269.xml><?xml version="1.0" encoding="utf-8"?>
<p:tagLst xmlns:p="http://schemas.openxmlformats.org/presentationml/2006/main">
  <p:tag name="AS_UNIQUEID" val="6430"/>
</p:tagLst>
</file>

<file path=ppt/tags/tag127.xml><?xml version="1.0" encoding="utf-8"?>
<p:tagLst xmlns:p="http://schemas.openxmlformats.org/presentationml/2006/main">
  <p:tag name="AS_UNIQUEID" val="4284"/>
</p:tagLst>
</file>

<file path=ppt/tags/tag1270.xml><?xml version="1.0" encoding="utf-8"?>
<p:tagLst xmlns:p="http://schemas.openxmlformats.org/presentationml/2006/main">
  <p:tag name="AS_UNIQUEID" val="6431"/>
</p:tagLst>
</file>

<file path=ppt/tags/tag1271.xml><?xml version="1.0" encoding="utf-8"?>
<p:tagLst xmlns:p="http://schemas.openxmlformats.org/presentationml/2006/main">
  <p:tag name="AS_UNIQUEID" val="5038"/>
</p:tagLst>
</file>

<file path=ppt/tags/tag1272.xml><?xml version="1.0" encoding="utf-8"?>
<p:tagLst xmlns:p="http://schemas.openxmlformats.org/presentationml/2006/main">
  <p:tag name="AS_UNIQUEID" val="5044"/>
</p:tagLst>
</file>

<file path=ppt/tags/tag1273.xml><?xml version="1.0" encoding="utf-8"?>
<p:tagLst xmlns:p="http://schemas.openxmlformats.org/presentationml/2006/main">
  <p:tag name="AS_UNIQUEID" val="4508"/>
</p:tagLst>
</file>

<file path=ppt/tags/tag1274.xml><?xml version="1.0" encoding="utf-8"?>
<p:tagLst xmlns:p="http://schemas.openxmlformats.org/presentationml/2006/main">
  <p:tag name="AS_UNIQUEID" val="6432"/>
</p:tagLst>
</file>

<file path=ppt/tags/tag1275.xml><?xml version="1.0" encoding="utf-8"?>
<p:tagLst xmlns:p="http://schemas.openxmlformats.org/presentationml/2006/main">
  <p:tag name="AS_UNIQUEID" val="6433"/>
</p:tagLst>
</file>

<file path=ppt/tags/tag1276.xml><?xml version="1.0" encoding="utf-8"?>
<p:tagLst xmlns:p="http://schemas.openxmlformats.org/presentationml/2006/main">
  <p:tag name="AS_UNIQUEID" val="6434"/>
</p:tagLst>
</file>

<file path=ppt/tags/tag1277.xml><?xml version="1.0" encoding="utf-8"?>
<p:tagLst xmlns:p="http://schemas.openxmlformats.org/presentationml/2006/main">
  <p:tag name="AS_UNIQUEID" val="4640"/>
</p:tagLst>
</file>

<file path=ppt/tags/tag1278.xml><?xml version="1.0" encoding="utf-8"?>
<p:tagLst xmlns:p="http://schemas.openxmlformats.org/presentationml/2006/main">
  <p:tag name="AS_UNIQUEID" val="4640"/>
</p:tagLst>
</file>

<file path=ppt/tags/tag1279.xml><?xml version="1.0" encoding="utf-8"?>
<p:tagLst xmlns:p="http://schemas.openxmlformats.org/presentationml/2006/main">
  <p:tag name="AS_UNIQUEID" val="4640"/>
</p:tagLst>
</file>

<file path=ppt/tags/tag128.xml><?xml version="1.0" encoding="utf-8"?>
<p:tagLst xmlns:p="http://schemas.openxmlformats.org/presentationml/2006/main">
  <p:tag name="AS_UNIQUEID" val="4285"/>
</p:tagLst>
</file>

<file path=ppt/tags/tag1280.xml><?xml version="1.0" encoding="utf-8"?>
<p:tagLst xmlns:p="http://schemas.openxmlformats.org/presentationml/2006/main">
  <p:tag name="AS_UNIQUEID" val="6435"/>
</p:tagLst>
</file>

<file path=ppt/tags/tag1281.xml><?xml version="1.0" encoding="utf-8"?>
<p:tagLst xmlns:p="http://schemas.openxmlformats.org/presentationml/2006/main">
  <p:tag name="AS_UNIQUEID" val="6436"/>
</p:tagLst>
</file>

<file path=ppt/tags/tag1282.xml><?xml version="1.0" encoding="utf-8"?>
<p:tagLst xmlns:p="http://schemas.openxmlformats.org/presentationml/2006/main">
  <p:tag name="AS_UNIQUEID" val="6437"/>
</p:tagLst>
</file>

<file path=ppt/tags/tag1283.xml><?xml version="1.0" encoding="utf-8"?>
<p:tagLst xmlns:p="http://schemas.openxmlformats.org/presentationml/2006/main">
  <p:tag name="AS_UNIQUEID" val="6438"/>
</p:tagLst>
</file>

<file path=ppt/tags/tag1284.xml><?xml version="1.0" encoding="utf-8"?>
<p:tagLst xmlns:p="http://schemas.openxmlformats.org/presentationml/2006/main">
  <p:tag name="AS_UNIQUEID" val="6439"/>
</p:tagLst>
</file>

<file path=ppt/tags/tag1285.xml><?xml version="1.0" encoding="utf-8"?>
<p:tagLst xmlns:p="http://schemas.openxmlformats.org/presentationml/2006/main">
  <p:tag name="AS_UNIQUEID" val="6440"/>
</p:tagLst>
</file>

<file path=ppt/tags/tag1286.xml><?xml version="1.0" encoding="utf-8"?>
<p:tagLst xmlns:p="http://schemas.openxmlformats.org/presentationml/2006/main">
  <p:tag name="AS_UNIQUEID" val="3442"/>
</p:tagLst>
</file>

<file path=ppt/tags/tag1287.xml><?xml version="1.0" encoding="utf-8"?>
<p:tagLst xmlns:p="http://schemas.openxmlformats.org/presentationml/2006/main">
  <p:tag name="AS_UNIQUEID" val="6441"/>
</p:tagLst>
</file>

<file path=ppt/tags/tag1288.xml><?xml version="1.0" encoding="utf-8"?>
<p:tagLst xmlns:p="http://schemas.openxmlformats.org/presentationml/2006/main">
  <p:tag name="AS_UNIQUEID" val="5038"/>
</p:tagLst>
</file>

<file path=ppt/tags/tag1289.xml><?xml version="1.0" encoding="utf-8"?>
<p:tagLst xmlns:p="http://schemas.openxmlformats.org/presentationml/2006/main">
  <p:tag name="AS_UNIQUEID" val="5044"/>
</p:tagLst>
</file>

<file path=ppt/tags/tag129.xml><?xml version="1.0" encoding="utf-8"?>
<p:tagLst xmlns:p="http://schemas.openxmlformats.org/presentationml/2006/main">
  <p:tag name="AS_UNIQUEID" val="1984"/>
</p:tagLst>
</file>

<file path=ppt/tags/tag1290.xml><?xml version="1.0" encoding="utf-8"?>
<p:tagLst xmlns:p="http://schemas.openxmlformats.org/presentationml/2006/main">
  <p:tag name="AS_UNIQUEID" val="4508"/>
</p:tagLst>
</file>

<file path=ppt/tags/tag1291.xml><?xml version="1.0" encoding="utf-8"?>
<p:tagLst xmlns:p="http://schemas.openxmlformats.org/presentationml/2006/main">
  <p:tag name="AS_UNIQUEID" val="6442"/>
</p:tagLst>
</file>

<file path=ppt/tags/tag1292.xml><?xml version="1.0" encoding="utf-8"?>
<p:tagLst xmlns:p="http://schemas.openxmlformats.org/presentationml/2006/main">
  <p:tag name="AS_UNIQUEID" val="6443"/>
</p:tagLst>
</file>

<file path=ppt/tags/tag1293.xml><?xml version="1.0" encoding="utf-8"?>
<p:tagLst xmlns:p="http://schemas.openxmlformats.org/presentationml/2006/main">
  <p:tag name="AS_UNIQUEID" val="6444"/>
</p:tagLst>
</file>

<file path=ppt/tags/tag1294.xml><?xml version="1.0" encoding="utf-8"?>
<p:tagLst xmlns:p="http://schemas.openxmlformats.org/presentationml/2006/main">
  <p:tag name="AS_UNIQUEID" val="5038"/>
</p:tagLst>
</file>

<file path=ppt/tags/tag1295.xml><?xml version="1.0" encoding="utf-8"?>
<p:tagLst xmlns:p="http://schemas.openxmlformats.org/presentationml/2006/main">
  <p:tag name="AS_UNIQUEID" val="5044"/>
</p:tagLst>
</file>

<file path=ppt/tags/tag1296.xml><?xml version="1.0" encoding="utf-8"?>
<p:tagLst xmlns:p="http://schemas.openxmlformats.org/presentationml/2006/main">
  <p:tag name="AS_UNIQUEID" val="4508"/>
</p:tagLst>
</file>

<file path=ppt/tags/tag1297.xml><?xml version="1.0" encoding="utf-8"?>
<p:tagLst xmlns:p="http://schemas.openxmlformats.org/presentationml/2006/main">
  <p:tag name="AS_UNIQUEID" val="6445"/>
</p:tagLst>
</file>

<file path=ppt/tags/tag1298.xml><?xml version="1.0" encoding="utf-8"?>
<p:tagLst xmlns:p="http://schemas.openxmlformats.org/presentationml/2006/main">
  <p:tag name="AS_UNIQUEID" val="6446"/>
</p:tagLst>
</file>

<file path=ppt/tags/tag1299.xml><?xml version="1.0" encoding="utf-8"?>
<p:tagLst xmlns:p="http://schemas.openxmlformats.org/presentationml/2006/main">
  <p:tag name="AS_UNIQUEID" val="4640"/>
</p:tagLst>
</file>

<file path=ppt/tags/tag13.xml><?xml version="1.0" encoding="utf-8"?>
<p:tagLst xmlns:p="http://schemas.openxmlformats.org/presentationml/2006/main">
  <p:tag name="AS_UNIQUEID" val="5700"/>
</p:tagLst>
</file>

<file path=ppt/tags/tag130.xml><?xml version="1.0" encoding="utf-8"?>
<p:tagLst xmlns:p="http://schemas.openxmlformats.org/presentationml/2006/main">
  <p:tag name="AS_UNIQUEID" val="1985"/>
</p:tagLst>
</file>

<file path=ppt/tags/tag1300.xml><?xml version="1.0" encoding="utf-8"?>
<p:tagLst xmlns:p="http://schemas.openxmlformats.org/presentationml/2006/main">
  <p:tag name="AS_UNIQUEID" val="4640"/>
</p:tagLst>
</file>

<file path=ppt/tags/tag1301.xml><?xml version="1.0" encoding="utf-8"?>
<p:tagLst xmlns:p="http://schemas.openxmlformats.org/presentationml/2006/main">
  <p:tag name="AS_UNIQUEID" val="6447"/>
</p:tagLst>
</file>

<file path=ppt/tags/tag1302.xml><?xml version="1.0" encoding="utf-8"?>
<p:tagLst xmlns:p="http://schemas.openxmlformats.org/presentationml/2006/main">
  <p:tag name="AS_UNIQUEID" val="6448"/>
</p:tagLst>
</file>

<file path=ppt/tags/tag1303.xml><?xml version="1.0" encoding="utf-8"?>
<p:tagLst xmlns:p="http://schemas.openxmlformats.org/presentationml/2006/main">
  <p:tag name="AS_UNIQUEID" val="6449"/>
</p:tagLst>
</file>

<file path=ppt/tags/tag1304.xml><?xml version="1.0" encoding="utf-8"?>
<p:tagLst xmlns:p="http://schemas.openxmlformats.org/presentationml/2006/main">
  <p:tag name="AS_UNIQUEID" val="3442"/>
</p:tagLst>
</file>

<file path=ppt/tags/tag1305.xml><?xml version="1.0" encoding="utf-8"?>
<p:tagLst xmlns:p="http://schemas.openxmlformats.org/presentationml/2006/main">
  <p:tag name="AS_UNIQUEID" val="6450"/>
</p:tagLst>
</file>

<file path=ppt/tags/tag1306.xml><?xml version="1.0" encoding="utf-8"?>
<p:tagLst xmlns:p="http://schemas.openxmlformats.org/presentationml/2006/main">
  <p:tag name="AS_UNIQUEID" val="5038"/>
</p:tagLst>
</file>

<file path=ppt/tags/tag1307.xml><?xml version="1.0" encoding="utf-8"?>
<p:tagLst xmlns:p="http://schemas.openxmlformats.org/presentationml/2006/main">
  <p:tag name="AS_UNIQUEID" val="5044"/>
</p:tagLst>
</file>

<file path=ppt/tags/tag1308.xml><?xml version="1.0" encoding="utf-8"?>
<p:tagLst xmlns:p="http://schemas.openxmlformats.org/presentationml/2006/main">
  <p:tag name="AS_UNIQUEID" val="4508"/>
</p:tagLst>
</file>

<file path=ppt/tags/tag1309.xml><?xml version="1.0" encoding="utf-8"?>
<p:tagLst xmlns:p="http://schemas.openxmlformats.org/presentationml/2006/main">
  <p:tag name="AS_UNIQUEID" val="6451"/>
</p:tagLst>
</file>

<file path=ppt/tags/tag131.xml><?xml version="1.0" encoding="utf-8"?>
<p:tagLst xmlns:p="http://schemas.openxmlformats.org/presentationml/2006/main">
  <p:tag name="AS_UNIQUEID" val="1985"/>
</p:tagLst>
</file>

<file path=ppt/tags/tag1310.xml><?xml version="1.0" encoding="utf-8"?>
<p:tagLst xmlns:p="http://schemas.openxmlformats.org/presentationml/2006/main">
  <p:tag name="AS_UNIQUEID" val="6452"/>
</p:tagLst>
</file>

<file path=ppt/tags/tag1311.xml><?xml version="1.0" encoding="utf-8"?>
<p:tagLst xmlns:p="http://schemas.openxmlformats.org/presentationml/2006/main">
  <p:tag name="AS_UNIQUEID" val="6453"/>
</p:tagLst>
</file>

<file path=ppt/tags/tag1312.xml><?xml version="1.0" encoding="utf-8"?>
<p:tagLst xmlns:p="http://schemas.openxmlformats.org/presentationml/2006/main">
  <p:tag name="AS_UNIQUEID" val="6454"/>
</p:tagLst>
</file>

<file path=ppt/tags/tag1313.xml><?xml version="1.0" encoding="utf-8"?>
<p:tagLst xmlns:p="http://schemas.openxmlformats.org/presentationml/2006/main">
  <p:tag name="AS_UNIQUEID" val="5038"/>
</p:tagLst>
</file>

<file path=ppt/tags/tag1314.xml><?xml version="1.0" encoding="utf-8"?>
<p:tagLst xmlns:p="http://schemas.openxmlformats.org/presentationml/2006/main">
  <p:tag name="AS_UNIQUEID" val="5044"/>
</p:tagLst>
</file>

<file path=ppt/tags/tag1315.xml><?xml version="1.0" encoding="utf-8"?>
<p:tagLst xmlns:p="http://schemas.openxmlformats.org/presentationml/2006/main">
  <p:tag name="AS_UNIQUEID" val="4508"/>
</p:tagLst>
</file>

<file path=ppt/tags/tag1316.xml><?xml version="1.0" encoding="utf-8"?>
<p:tagLst xmlns:p="http://schemas.openxmlformats.org/presentationml/2006/main">
  <p:tag name="AS_UNIQUEID" val="6455"/>
</p:tagLst>
</file>

<file path=ppt/tags/tag1317.xml><?xml version="1.0" encoding="utf-8"?>
<p:tagLst xmlns:p="http://schemas.openxmlformats.org/presentationml/2006/main">
  <p:tag name="AS_UNIQUEID" val="4640"/>
</p:tagLst>
</file>

<file path=ppt/tags/tag1318.xml><?xml version="1.0" encoding="utf-8"?>
<p:tagLst xmlns:p="http://schemas.openxmlformats.org/presentationml/2006/main">
  <p:tag name="AS_UNIQUEID" val="4640"/>
</p:tagLst>
</file>

<file path=ppt/tags/tag1319.xml><?xml version="1.0" encoding="utf-8"?>
<p:tagLst xmlns:p="http://schemas.openxmlformats.org/presentationml/2006/main">
  <p:tag name="AS_UNIQUEID" val="6456"/>
</p:tagLst>
</file>

<file path=ppt/tags/tag132.xml><?xml version="1.0" encoding="utf-8"?>
<p:tagLst xmlns:p="http://schemas.openxmlformats.org/presentationml/2006/main">
  <p:tag name="AS_UNIQUEID" val="3000"/>
  <p:tag name="KSO_WM_BEAUTIFY_FLAG" val=""/>
  <p:tag name="KSO_WM_DIAGRAM_VIRTUALLY_FRAME" val="{&quot;height&quot;:537.15,&quot;left&quot;:33,&quot;top&quot;:33.65,&quot;width&quot;:893.65}"/>
</p:tagLst>
</file>

<file path=ppt/tags/tag1320.xml><?xml version="1.0" encoding="utf-8"?>
<p:tagLst xmlns:p="http://schemas.openxmlformats.org/presentationml/2006/main">
  <p:tag name="AS_UNIQUEID" val="4640"/>
</p:tagLst>
</file>

<file path=ppt/tags/tag1321.xml><?xml version="1.0" encoding="utf-8"?>
<p:tagLst xmlns:p="http://schemas.openxmlformats.org/presentationml/2006/main">
  <p:tag name="AS_UNIQUEID" val="6457"/>
</p:tagLst>
</file>

<file path=ppt/tags/tag1322.xml><?xml version="1.0" encoding="utf-8"?>
<p:tagLst xmlns:p="http://schemas.openxmlformats.org/presentationml/2006/main">
  <p:tag name="AS_UNIQUEID" val="3442"/>
</p:tagLst>
</file>

<file path=ppt/tags/tag1323.xml><?xml version="1.0" encoding="utf-8"?>
<p:tagLst xmlns:p="http://schemas.openxmlformats.org/presentationml/2006/main">
  <p:tag name="AS_UNIQUEID" val="6458"/>
</p:tagLst>
</file>

<file path=ppt/tags/tag1324.xml><?xml version="1.0" encoding="utf-8"?>
<p:tagLst xmlns:p="http://schemas.openxmlformats.org/presentationml/2006/main">
  <p:tag name="AS_UNIQUEID" val="6459"/>
</p:tagLst>
</file>

<file path=ppt/tags/tag1325.xml><?xml version="1.0" encoding="utf-8"?>
<p:tagLst xmlns:p="http://schemas.openxmlformats.org/presentationml/2006/main">
  <p:tag name="AS_UNIQUEID" val="6460"/>
</p:tagLst>
</file>

<file path=ppt/tags/tag1326.xml><?xml version="1.0" encoding="utf-8"?>
<p:tagLst xmlns:p="http://schemas.openxmlformats.org/presentationml/2006/main">
  <p:tag name="AS_UNIQUEID" val="6461"/>
</p:tagLst>
</file>

<file path=ppt/tags/tag1327.xml><?xml version="1.0" encoding="utf-8"?>
<p:tagLst xmlns:p="http://schemas.openxmlformats.org/presentationml/2006/main">
  <p:tag name="AS_UNIQUEID" val="6462"/>
</p:tagLst>
</file>

<file path=ppt/tags/tag1328.xml><?xml version="1.0" encoding="utf-8"?>
<p:tagLst xmlns:p="http://schemas.openxmlformats.org/presentationml/2006/main">
  <p:tag name="AS_UNIQUEID" val="6463"/>
</p:tagLst>
</file>

<file path=ppt/tags/tag1329.xml><?xml version="1.0" encoding="utf-8"?>
<p:tagLst xmlns:p="http://schemas.openxmlformats.org/presentationml/2006/main">
  <p:tag name="AS_UNIQUEID" val="5398"/>
</p:tagLst>
</file>

<file path=ppt/tags/tag133.xml><?xml version="1.0" encoding="utf-8"?>
<p:tagLst xmlns:p="http://schemas.openxmlformats.org/presentationml/2006/main">
  <p:tag name="KSO_WM_BEAUTIFY_FLAG" val="#wm#"/>
  <p:tag name="KSO_WM_TEMPLATE_CATEGORY" val="custom"/>
  <p:tag name="KSO_WM_TEMPLATE_INDEX" val="20205081"/>
</p:tagLst>
</file>

<file path=ppt/tags/tag1330.xml><?xml version="1.0" encoding="utf-8"?>
<p:tagLst xmlns:p="http://schemas.openxmlformats.org/presentationml/2006/main">
  <p:tag name="AS_UNIQUEID" val="5404"/>
</p:tagLst>
</file>

<file path=ppt/tags/tag1331.xml><?xml version="1.0" encoding="utf-8"?>
<p:tagLst xmlns:p="http://schemas.openxmlformats.org/presentationml/2006/main">
  <p:tag name="AS_UNIQUEID" val="6464"/>
</p:tagLst>
</file>

<file path=ppt/tags/tag1332.xml><?xml version="1.0" encoding="utf-8"?>
<p:tagLst xmlns:p="http://schemas.openxmlformats.org/presentationml/2006/main">
  <p:tag name="AS_UNIQUEID" val="6465"/>
</p:tagLst>
</file>

<file path=ppt/tags/tag1333.xml><?xml version="1.0" encoding="utf-8"?>
<p:tagLst xmlns:p="http://schemas.openxmlformats.org/presentationml/2006/main">
  <p:tag name="AS_UNIQUEID" val="4640"/>
</p:tagLst>
</file>

<file path=ppt/tags/tag1334.xml><?xml version="1.0" encoding="utf-8"?>
<p:tagLst xmlns:p="http://schemas.openxmlformats.org/presentationml/2006/main">
  <p:tag name="AS_UNIQUEID" val="4640"/>
</p:tagLst>
</file>

<file path=ppt/tags/tag1335.xml><?xml version="1.0" encoding="utf-8"?>
<p:tagLst xmlns:p="http://schemas.openxmlformats.org/presentationml/2006/main">
  <p:tag name="AS_UNIQUEID" val="4640"/>
</p:tagLst>
</file>

<file path=ppt/tags/tag1336.xml><?xml version="1.0" encoding="utf-8"?>
<p:tagLst xmlns:p="http://schemas.openxmlformats.org/presentationml/2006/main">
  <p:tag name="AS_UNIQUEID" val="6466"/>
</p:tagLst>
</file>

<file path=ppt/tags/tag1337.xml><?xml version="1.0" encoding="utf-8"?>
<p:tagLst xmlns:p="http://schemas.openxmlformats.org/presentationml/2006/main">
  <p:tag name="AS_UNIQUEID" val="6467"/>
</p:tagLst>
</file>

<file path=ppt/tags/tag1338.xml><?xml version="1.0" encoding="utf-8"?>
<p:tagLst xmlns:p="http://schemas.openxmlformats.org/presentationml/2006/main">
  <p:tag name="AS_UNIQUEID" val="6468"/>
</p:tagLst>
</file>

<file path=ppt/tags/tag1339.xml><?xml version="1.0" encoding="utf-8"?>
<p:tagLst xmlns:p="http://schemas.openxmlformats.org/presentationml/2006/main">
  <p:tag name="AS_UNIQUEID" val="3442"/>
</p:tagLst>
</file>

<file path=ppt/tags/tag134.xml><?xml version="1.0" encoding="utf-8"?>
<p:tagLst xmlns:p="http://schemas.openxmlformats.org/presentationml/2006/main">
  <p:tag name="AS_UNIQUEID" val="5727"/>
</p:tagLst>
</file>

<file path=ppt/tags/tag1340.xml><?xml version="1.0" encoding="utf-8"?>
<p:tagLst xmlns:p="http://schemas.openxmlformats.org/presentationml/2006/main">
  <p:tag name="AS_UNIQUEID" val="6469"/>
</p:tagLst>
</file>

<file path=ppt/tags/tag1341.xml><?xml version="1.0" encoding="utf-8"?>
<p:tagLst xmlns:p="http://schemas.openxmlformats.org/presentationml/2006/main">
  <p:tag name="AS_UNIQUEID" val="6470"/>
</p:tagLst>
</file>

<file path=ppt/tags/tag1342.xml><?xml version="1.0" encoding="utf-8"?>
<p:tagLst xmlns:p="http://schemas.openxmlformats.org/presentationml/2006/main">
  <p:tag name="AS_UNIQUEID" val="6471"/>
</p:tagLst>
</file>

<file path=ppt/tags/tag1343.xml><?xml version="1.0" encoding="utf-8"?>
<p:tagLst xmlns:p="http://schemas.openxmlformats.org/presentationml/2006/main">
  <p:tag name="AS_UNIQUEID" val="6472"/>
</p:tagLst>
</file>

<file path=ppt/tags/tag1344.xml><?xml version="1.0" encoding="utf-8"?>
<p:tagLst xmlns:p="http://schemas.openxmlformats.org/presentationml/2006/main">
  <p:tag name="AS_UNIQUEID" val="4640"/>
</p:tagLst>
</file>

<file path=ppt/tags/tag1345.xml><?xml version="1.0" encoding="utf-8"?>
<p:tagLst xmlns:p="http://schemas.openxmlformats.org/presentationml/2006/main">
  <p:tag name="AS_UNIQUEID" val="6473"/>
</p:tagLst>
</file>

<file path=ppt/tags/tag1346.xml><?xml version="1.0" encoding="utf-8"?>
<p:tagLst xmlns:p="http://schemas.openxmlformats.org/presentationml/2006/main">
  <p:tag name="AS_UNIQUEID" val="6474"/>
</p:tagLst>
</file>

<file path=ppt/tags/tag1347.xml><?xml version="1.0" encoding="utf-8"?>
<p:tagLst xmlns:p="http://schemas.openxmlformats.org/presentationml/2006/main">
  <p:tag name="AS_UNIQUEID" val="6475"/>
</p:tagLst>
</file>

<file path=ppt/tags/tag1348.xml><?xml version="1.0" encoding="utf-8"?>
<p:tagLst xmlns:p="http://schemas.openxmlformats.org/presentationml/2006/main">
  <p:tag name="AS_UNIQUEID" val="6476"/>
</p:tagLst>
</file>

<file path=ppt/tags/tag1349.xml><?xml version="1.0" encoding="utf-8"?>
<p:tagLst xmlns:p="http://schemas.openxmlformats.org/presentationml/2006/main">
  <p:tag name="AS_UNIQUEID" val="6477"/>
</p:tagLst>
</file>

<file path=ppt/tags/tag135.xml><?xml version="1.0" encoding="utf-8"?>
<p:tagLst xmlns:p="http://schemas.openxmlformats.org/presentationml/2006/main">
  <p:tag name="AS_UNIQUEID" val="5728"/>
</p:tagLst>
</file>

<file path=ppt/tags/tag1350.xml><?xml version="1.0" encoding="utf-8"?>
<p:tagLst xmlns:p="http://schemas.openxmlformats.org/presentationml/2006/main">
  <p:tag name="AS_UNIQUEID" val="6478"/>
</p:tagLst>
</file>

<file path=ppt/tags/tag1351.xml><?xml version="1.0" encoding="utf-8"?>
<p:tagLst xmlns:p="http://schemas.openxmlformats.org/presentationml/2006/main">
  <p:tag name="AS_UNIQUEID" val="6479"/>
</p:tagLst>
</file>

<file path=ppt/tags/tag1352.xml><?xml version="1.0" encoding="utf-8"?>
<p:tagLst xmlns:p="http://schemas.openxmlformats.org/presentationml/2006/main">
  <p:tag name="AS_UNIQUEID" val="6480"/>
</p:tagLst>
</file>

<file path=ppt/tags/tag1353.xml><?xml version="1.0" encoding="utf-8"?>
<p:tagLst xmlns:p="http://schemas.openxmlformats.org/presentationml/2006/main">
  <p:tag name="AS_UNIQUEID" val="6481"/>
</p:tagLst>
</file>

<file path=ppt/tags/tag1354.xml><?xml version="1.0" encoding="utf-8"?>
<p:tagLst xmlns:p="http://schemas.openxmlformats.org/presentationml/2006/main">
  <p:tag name="AS_UNIQUEID" val="6482"/>
</p:tagLst>
</file>

<file path=ppt/tags/tag1355.xml><?xml version="1.0" encoding="utf-8"?>
<p:tagLst xmlns:p="http://schemas.openxmlformats.org/presentationml/2006/main">
  <p:tag name="AS_UNIQUEID" val="6483"/>
</p:tagLst>
</file>

<file path=ppt/tags/tag1356.xml><?xml version="1.0" encoding="utf-8"?>
<p:tagLst xmlns:p="http://schemas.openxmlformats.org/presentationml/2006/main">
  <p:tag name="AS_UNIQUEID" val="6484"/>
</p:tagLst>
</file>

<file path=ppt/tags/tag1357.xml><?xml version="1.0" encoding="utf-8"?>
<p:tagLst xmlns:p="http://schemas.openxmlformats.org/presentationml/2006/main">
  <p:tag name="AS_UNIQUEID" val="6485"/>
</p:tagLst>
</file>

<file path=ppt/tags/tag1358.xml><?xml version="1.0" encoding="utf-8"?>
<p:tagLst xmlns:p="http://schemas.openxmlformats.org/presentationml/2006/main">
  <p:tag name="AS_UNIQUEID" val="5398"/>
</p:tagLst>
</file>

<file path=ppt/tags/tag1359.xml><?xml version="1.0" encoding="utf-8"?>
<p:tagLst xmlns:p="http://schemas.openxmlformats.org/presentationml/2006/main">
  <p:tag name="AS_UNIQUEID" val="5404"/>
</p:tagLst>
</file>

<file path=ppt/tags/tag136.xml><?xml version="1.0" encoding="utf-8"?>
<p:tagLst xmlns:p="http://schemas.openxmlformats.org/presentationml/2006/main">
  <p:tag name="AS_UNIQUEID" val="5729"/>
</p:tagLst>
</file>

<file path=ppt/tags/tag1360.xml><?xml version="1.0" encoding="utf-8"?>
<p:tagLst xmlns:p="http://schemas.openxmlformats.org/presentationml/2006/main">
  <p:tag name="AS_UNIQUEID" val="6486"/>
</p:tagLst>
</file>

<file path=ppt/tags/tag1361.xml><?xml version="1.0" encoding="utf-8"?>
<p:tagLst xmlns:p="http://schemas.openxmlformats.org/presentationml/2006/main">
  <p:tag name="AS_UNIQUEID" val="6487"/>
</p:tagLst>
</file>

<file path=ppt/tags/tag1362.xml><?xml version="1.0" encoding="utf-8"?>
<p:tagLst xmlns:p="http://schemas.openxmlformats.org/presentationml/2006/main">
  <p:tag name="AS_UNIQUEID" val="4640"/>
</p:tagLst>
</file>

<file path=ppt/tags/tag1363.xml><?xml version="1.0" encoding="utf-8"?>
<p:tagLst xmlns:p="http://schemas.openxmlformats.org/presentationml/2006/main">
  <p:tag name="AS_UNIQUEID" val="4640"/>
</p:tagLst>
</file>

<file path=ppt/tags/tag1364.xml><?xml version="1.0" encoding="utf-8"?>
<p:tagLst xmlns:p="http://schemas.openxmlformats.org/presentationml/2006/main">
  <p:tag name="AS_UNIQUEID" val="4640"/>
</p:tagLst>
</file>

<file path=ppt/tags/tag1365.xml><?xml version="1.0" encoding="utf-8"?>
<p:tagLst xmlns:p="http://schemas.openxmlformats.org/presentationml/2006/main">
  <p:tag name="AS_UNIQUEID" val="6488"/>
</p:tagLst>
</file>

<file path=ppt/tags/tag1366.xml><?xml version="1.0" encoding="utf-8"?>
<p:tagLst xmlns:p="http://schemas.openxmlformats.org/presentationml/2006/main">
  <p:tag name="AS_UNIQUEID" val="6489"/>
</p:tagLst>
</file>

<file path=ppt/tags/tag1367.xml><?xml version="1.0" encoding="utf-8"?>
<p:tagLst xmlns:p="http://schemas.openxmlformats.org/presentationml/2006/main">
  <p:tag name="AS_UNIQUEID" val="6490"/>
</p:tagLst>
</file>

<file path=ppt/tags/tag1368.xml><?xml version="1.0" encoding="utf-8"?>
<p:tagLst xmlns:p="http://schemas.openxmlformats.org/presentationml/2006/main">
  <p:tag name="AS_UNIQUEID" val="6491"/>
</p:tagLst>
</file>

<file path=ppt/tags/tag1369.xml><?xml version="1.0" encoding="utf-8"?>
<p:tagLst xmlns:p="http://schemas.openxmlformats.org/presentationml/2006/main">
  <p:tag name="AS_UNIQUEID" val="4640"/>
</p:tagLst>
</file>

<file path=ppt/tags/tag137.xml><?xml version="1.0" encoding="utf-8"?>
<p:tagLst xmlns:p="http://schemas.openxmlformats.org/presentationml/2006/main">
  <p:tag name="AS_UNIQUEID" val="5730"/>
</p:tagLst>
</file>

<file path=ppt/tags/tag1370.xml><?xml version="1.0" encoding="utf-8"?>
<p:tagLst xmlns:p="http://schemas.openxmlformats.org/presentationml/2006/main">
  <p:tag name="AS_UNIQUEID" val="4640"/>
</p:tagLst>
</file>

<file path=ppt/tags/tag1371.xml><?xml version="1.0" encoding="utf-8"?>
<p:tagLst xmlns:p="http://schemas.openxmlformats.org/presentationml/2006/main">
  <p:tag name="AS_UNIQUEID" val="4640"/>
</p:tagLst>
</file>

<file path=ppt/tags/tag1372.xml><?xml version="1.0" encoding="utf-8"?>
<p:tagLst xmlns:p="http://schemas.openxmlformats.org/presentationml/2006/main">
  <p:tag name="AS_UNIQUEID" val="3442"/>
</p:tagLst>
</file>

<file path=ppt/tags/tag1373.xml><?xml version="1.0" encoding="utf-8"?>
<p:tagLst xmlns:p="http://schemas.openxmlformats.org/presentationml/2006/main">
  <p:tag name="AS_UNIQUEID" val="6492"/>
</p:tagLst>
</file>

<file path=ppt/tags/tag1374.xml><?xml version="1.0" encoding="utf-8"?>
<p:tagLst xmlns:p="http://schemas.openxmlformats.org/presentationml/2006/main">
  <p:tag name="AS_UNIQUEID" val="6493"/>
</p:tagLst>
</file>

<file path=ppt/tags/tag1375.xml><?xml version="1.0" encoding="utf-8"?>
<p:tagLst xmlns:p="http://schemas.openxmlformats.org/presentationml/2006/main">
  <p:tag name="AS_UNIQUEID" val="6494"/>
</p:tagLst>
</file>

<file path=ppt/tags/tag1376.xml><?xml version="1.0" encoding="utf-8"?>
<p:tagLst xmlns:p="http://schemas.openxmlformats.org/presentationml/2006/main">
  <p:tag name="AS_UNIQUEID" val="6495"/>
</p:tagLst>
</file>

<file path=ppt/tags/tag1377.xml><?xml version="1.0" encoding="utf-8"?>
<p:tagLst xmlns:p="http://schemas.openxmlformats.org/presentationml/2006/main">
  <p:tag name="AS_UNIQUEID" val="6496"/>
</p:tagLst>
</file>

<file path=ppt/tags/tag1378.xml><?xml version="1.0" encoding="utf-8"?>
<p:tagLst xmlns:p="http://schemas.openxmlformats.org/presentationml/2006/main">
  <p:tag name="AS_UNIQUEID" val="6497"/>
</p:tagLst>
</file>

<file path=ppt/tags/tag1379.xml><?xml version="1.0" encoding="utf-8"?>
<p:tagLst xmlns:p="http://schemas.openxmlformats.org/presentationml/2006/main">
  <p:tag name="AS_UNIQUEID" val="6498"/>
</p:tagLst>
</file>

<file path=ppt/tags/tag138.xml><?xml version="1.0" encoding="utf-8"?>
<p:tagLst xmlns:p="http://schemas.openxmlformats.org/presentationml/2006/main">
  <p:tag name="AS_UNIQUEID" val="5731"/>
</p:tagLst>
</file>

<file path=ppt/tags/tag1380.xml><?xml version="1.0" encoding="utf-8"?>
<p:tagLst xmlns:p="http://schemas.openxmlformats.org/presentationml/2006/main">
  <p:tag name="AS_UNIQUEID" val="6499"/>
</p:tagLst>
</file>

<file path=ppt/tags/tag1381.xml><?xml version="1.0" encoding="utf-8"?>
<p:tagLst xmlns:p="http://schemas.openxmlformats.org/presentationml/2006/main">
  <p:tag name="AS_UNIQUEID" val="6500"/>
</p:tagLst>
</file>

<file path=ppt/tags/tag1382.xml><?xml version="1.0" encoding="utf-8"?>
<p:tagLst xmlns:p="http://schemas.openxmlformats.org/presentationml/2006/main">
  <p:tag name="AS_UNIQUEID" val="6501"/>
</p:tagLst>
</file>

<file path=ppt/tags/tag1383.xml><?xml version="1.0" encoding="utf-8"?>
<p:tagLst xmlns:p="http://schemas.openxmlformats.org/presentationml/2006/main">
  <p:tag name="AS_UNIQUEID" val="6502"/>
</p:tagLst>
</file>

<file path=ppt/tags/tag1384.xml><?xml version="1.0" encoding="utf-8"?>
<p:tagLst xmlns:p="http://schemas.openxmlformats.org/presentationml/2006/main">
  <p:tag name="AS_UNIQUEID" val="6503"/>
</p:tagLst>
</file>

<file path=ppt/tags/tag1385.xml><?xml version="1.0" encoding="utf-8"?>
<p:tagLst xmlns:p="http://schemas.openxmlformats.org/presentationml/2006/main">
  <p:tag name="AS_UNIQUEID" val="6504"/>
</p:tagLst>
</file>

<file path=ppt/tags/tag1386.xml><?xml version="1.0" encoding="utf-8"?>
<p:tagLst xmlns:p="http://schemas.openxmlformats.org/presentationml/2006/main">
  <p:tag name="AS_UNIQUEID" val="6505"/>
</p:tagLst>
</file>

<file path=ppt/tags/tag1387.xml><?xml version="1.0" encoding="utf-8"?>
<p:tagLst xmlns:p="http://schemas.openxmlformats.org/presentationml/2006/main">
  <p:tag name="AS_UNIQUEID" val="6506"/>
</p:tagLst>
</file>

<file path=ppt/tags/tag1388.xml><?xml version="1.0" encoding="utf-8"?>
<p:tagLst xmlns:p="http://schemas.openxmlformats.org/presentationml/2006/main">
  <p:tag name="AS_UNIQUEID" val="6507"/>
</p:tagLst>
</file>

<file path=ppt/tags/tag1389.xml><?xml version="1.0" encoding="utf-8"?>
<p:tagLst xmlns:p="http://schemas.openxmlformats.org/presentationml/2006/main">
  <p:tag name="AS_UNIQUEID" val="6508"/>
</p:tagLst>
</file>

<file path=ppt/tags/tag139.xml><?xml version="1.0" encoding="utf-8"?>
<p:tagLst xmlns:p="http://schemas.openxmlformats.org/presentationml/2006/main">
  <p:tag name="AS_UNIQUEID" val="5732"/>
</p:tagLst>
</file>

<file path=ppt/tags/tag1390.xml><?xml version="1.0" encoding="utf-8"?>
<p:tagLst xmlns:p="http://schemas.openxmlformats.org/presentationml/2006/main">
  <p:tag name="AS_UNIQUEID" val="5398"/>
</p:tagLst>
</file>

<file path=ppt/tags/tag1391.xml><?xml version="1.0" encoding="utf-8"?>
<p:tagLst xmlns:p="http://schemas.openxmlformats.org/presentationml/2006/main">
  <p:tag name="AS_UNIQUEID" val="5404"/>
</p:tagLst>
</file>

<file path=ppt/tags/tag1392.xml><?xml version="1.0" encoding="utf-8"?>
<p:tagLst xmlns:p="http://schemas.openxmlformats.org/presentationml/2006/main">
  <p:tag name="AS_UNIQUEID" val="6509"/>
</p:tagLst>
</file>

<file path=ppt/tags/tag1393.xml><?xml version="1.0" encoding="utf-8"?>
<p:tagLst xmlns:p="http://schemas.openxmlformats.org/presentationml/2006/main">
  <p:tag name="AS_UNIQUEID" val="6510"/>
</p:tagLst>
</file>

<file path=ppt/tags/tag1394.xml><?xml version="1.0" encoding="utf-8"?>
<p:tagLst xmlns:p="http://schemas.openxmlformats.org/presentationml/2006/main">
  <p:tag name="AS_UNIQUEID" val="6511"/>
</p:tagLst>
</file>

<file path=ppt/tags/tag1395.xml><?xml version="1.0" encoding="utf-8"?>
<p:tagLst xmlns:p="http://schemas.openxmlformats.org/presentationml/2006/main">
  <p:tag name="AS_UNIQUEID" val="6512"/>
</p:tagLst>
</file>

<file path=ppt/tags/tag1396.xml><?xml version="1.0" encoding="utf-8"?>
<p:tagLst xmlns:p="http://schemas.openxmlformats.org/presentationml/2006/main">
  <p:tag name="AS_UNIQUEID" val="6513"/>
</p:tagLst>
</file>

<file path=ppt/tags/tag1397.xml><?xml version="1.0" encoding="utf-8"?>
<p:tagLst xmlns:p="http://schemas.openxmlformats.org/presentationml/2006/main">
  <p:tag name="AS_UNIQUEID" val="6514"/>
</p:tagLst>
</file>

<file path=ppt/tags/tag1398.xml><?xml version="1.0" encoding="utf-8"?>
<p:tagLst xmlns:p="http://schemas.openxmlformats.org/presentationml/2006/main">
  <p:tag name="AS_UNIQUEID" val="6515"/>
</p:tagLst>
</file>

<file path=ppt/tags/tag1399.xml><?xml version="1.0" encoding="utf-8"?>
<p:tagLst xmlns:p="http://schemas.openxmlformats.org/presentationml/2006/main">
  <p:tag name="AS_UNIQUEID" val="6516"/>
</p:tagLst>
</file>

<file path=ppt/tags/tag14.xml><?xml version="1.0" encoding="utf-8"?>
<p:tagLst xmlns:p="http://schemas.openxmlformats.org/presentationml/2006/main">
  <p:tag name="AS_UNIQUEID" val="4235"/>
</p:tagLst>
</file>

<file path=ppt/tags/tag140.xml><?xml version="1.0" encoding="utf-8"?>
<p:tagLst xmlns:p="http://schemas.openxmlformats.org/presentationml/2006/main">
  <p:tag name="AS_UNIQUEID" val="4292"/>
</p:tagLst>
</file>

<file path=ppt/tags/tag1400.xml><?xml version="1.0" encoding="utf-8"?>
<p:tagLst xmlns:p="http://schemas.openxmlformats.org/presentationml/2006/main">
  <p:tag name="AS_UNIQUEID" val="6517"/>
</p:tagLst>
</file>

<file path=ppt/tags/tag1401.xml><?xml version="1.0" encoding="utf-8"?>
<p:tagLst xmlns:p="http://schemas.openxmlformats.org/presentationml/2006/main">
  <p:tag name="AS_UNIQUEID" val="4640"/>
</p:tagLst>
</file>

<file path=ppt/tags/tag1402.xml><?xml version="1.0" encoding="utf-8"?>
<p:tagLst xmlns:p="http://schemas.openxmlformats.org/presentationml/2006/main">
  <p:tag name="AS_UNIQUEID" val="4640"/>
</p:tagLst>
</file>

<file path=ppt/tags/tag1403.xml><?xml version="1.0" encoding="utf-8"?>
<p:tagLst xmlns:p="http://schemas.openxmlformats.org/presentationml/2006/main">
  <p:tag name="AS_UNIQUEID" val="4640"/>
</p:tagLst>
</file>

<file path=ppt/tags/tag1404.xml><?xml version="1.0" encoding="utf-8"?>
<p:tagLst xmlns:p="http://schemas.openxmlformats.org/presentationml/2006/main">
  <p:tag name="AS_UNIQUEID" val="4640"/>
</p:tagLst>
</file>

<file path=ppt/tags/tag1405.xml><?xml version="1.0" encoding="utf-8"?>
<p:tagLst xmlns:p="http://schemas.openxmlformats.org/presentationml/2006/main">
  <p:tag name="AS_UNIQUEID" val="4640"/>
</p:tagLst>
</file>

<file path=ppt/tags/tag1406.xml><?xml version="1.0" encoding="utf-8"?>
<p:tagLst xmlns:p="http://schemas.openxmlformats.org/presentationml/2006/main">
  <p:tag name="AS_UNIQUEID" val="4640"/>
</p:tagLst>
</file>

<file path=ppt/tags/tag1407.xml><?xml version="1.0" encoding="utf-8"?>
<p:tagLst xmlns:p="http://schemas.openxmlformats.org/presentationml/2006/main">
  <p:tag name="AS_UNIQUEID" val="3442"/>
</p:tagLst>
</file>

<file path=ppt/tags/tag1408.xml><?xml version="1.0" encoding="utf-8"?>
<p:tagLst xmlns:p="http://schemas.openxmlformats.org/presentationml/2006/main">
  <p:tag name="AS_UNIQUEID" val="6518"/>
</p:tagLst>
</file>

<file path=ppt/tags/tag1409.xml><?xml version="1.0" encoding="utf-8"?>
<p:tagLst xmlns:p="http://schemas.openxmlformats.org/presentationml/2006/main">
  <p:tag name="AS_UNIQUEID" val="6519"/>
</p:tagLst>
</file>

<file path=ppt/tags/tag141.xml><?xml version="1.0" encoding="utf-8"?>
<p:tagLst xmlns:p="http://schemas.openxmlformats.org/presentationml/2006/main">
  <p:tag name="AS_UNIQUEID" val="4293"/>
</p:tagLst>
</file>

<file path=ppt/tags/tag1410.xml><?xml version="1.0" encoding="utf-8"?>
<p:tagLst xmlns:p="http://schemas.openxmlformats.org/presentationml/2006/main">
  <p:tag name="AS_UNIQUEID" val="6520"/>
</p:tagLst>
</file>

<file path=ppt/tags/tag1411.xml><?xml version="1.0" encoding="utf-8"?>
<p:tagLst xmlns:p="http://schemas.openxmlformats.org/presentationml/2006/main">
  <p:tag name="AS_UNIQUEID" val="6521"/>
</p:tagLst>
</file>

<file path=ppt/tags/tag1412.xml><?xml version="1.0" encoding="utf-8"?>
<p:tagLst xmlns:p="http://schemas.openxmlformats.org/presentationml/2006/main">
  <p:tag name="AS_UNIQUEID" val="6522"/>
</p:tagLst>
</file>

<file path=ppt/tags/tag1413.xml><?xml version="1.0" encoding="utf-8"?>
<p:tagLst xmlns:p="http://schemas.openxmlformats.org/presentationml/2006/main">
  <p:tag name="AS_UNIQUEID" val="6523"/>
</p:tagLst>
</file>

<file path=ppt/tags/tag1414.xml><?xml version="1.0" encoding="utf-8"?>
<p:tagLst xmlns:p="http://schemas.openxmlformats.org/presentationml/2006/main">
  <p:tag name="AS_UNIQUEID" val="6524"/>
</p:tagLst>
</file>

<file path=ppt/tags/tag1415.xml><?xml version="1.0" encoding="utf-8"?>
<p:tagLst xmlns:p="http://schemas.openxmlformats.org/presentationml/2006/main">
  <p:tag name="AS_UNIQUEID" val="6525"/>
</p:tagLst>
</file>

<file path=ppt/tags/tag1416.xml><?xml version="1.0" encoding="utf-8"?>
<p:tagLst xmlns:p="http://schemas.openxmlformats.org/presentationml/2006/main">
  <p:tag name="AS_UNIQUEID" val="6526"/>
</p:tagLst>
</file>

<file path=ppt/tags/tag1417.xml><?xml version="1.0" encoding="utf-8"?>
<p:tagLst xmlns:p="http://schemas.openxmlformats.org/presentationml/2006/main">
  <p:tag name="AS_UNIQUEID" val="6527"/>
</p:tagLst>
</file>

<file path=ppt/tags/tag1418.xml><?xml version="1.0" encoding="utf-8"?>
<p:tagLst xmlns:p="http://schemas.openxmlformats.org/presentationml/2006/main">
  <p:tag name="AS_UNIQUEID" val="6528"/>
</p:tagLst>
</file>

<file path=ppt/tags/tag1419.xml><?xml version="1.0" encoding="utf-8"?>
<p:tagLst xmlns:p="http://schemas.openxmlformats.org/presentationml/2006/main">
  <p:tag name="AS_UNIQUEID" val="6529"/>
</p:tagLst>
</file>

<file path=ppt/tags/tag142.xml><?xml version="1.0" encoding="utf-8"?>
<p:tagLst xmlns:p="http://schemas.openxmlformats.org/presentationml/2006/main">
  <p:tag name="AS_UNIQUEID" val="4294"/>
</p:tagLst>
</file>

<file path=ppt/tags/tag1420.xml><?xml version="1.0" encoding="utf-8"?>
<p:tagLst xmlns:p="http://schemas.openxmlformats.org/presentationml/2006/main">
  <p:tag name="AS_UNIQUEID" val="6530"/>
</p:tagLst>
</file>

<file path=ppt/tags/tag1421.xml><?xml version="1.0" encoding="utf-8"?>
<p:tagLst xmlns:p="http://schemas.openxmlformats.org/presentationml/2006/main">
  <p:tag name="AS_UNIQUEID" val="6531"/>
</p:tagLst>
</file>

<file path=ppt/tags/tag1422.xml><?xml version="1.0" encoding="utf-8"?>
<p:tagLst xmlns:p="http://schemas.openxmlformats.org/presentationml/2006/main">
  <p:tag name="AS_UNIQUEID" val="6532"/>
</p:tagLst>
</file>

<file path=ppt/tags/tag1423.xml><?xml version="1.0" encoding="utf-8"?>
<p:tagLst xmlns:p="http://schemas.openxmlformats.org/presentationml/2006/main">
  <p:tag name="AS_UNIQUEID" val="6533"/>
</p:tagLst>
</file>

<file path=ppt/tags/tag1424.xml><?xml version="1.0" encoding="utf-8"?>
<p:tagLst xmlns:p="http://schemas.openxmlformats.org/presentationml/2006/main">
  <p:tag name="AS_UNIQUEID" val="6534"/>
</p:tagLst>
</file>

<file path=ppt/tags/tag1425.xml><?xml version="1.0" encoding="utf-8"?>
<p:tagLst xmlns:p="http://schemas.openxmlformats.org/presentationml/2006/main">
  <p:tag name="AS_UNIQUEID" val="5398"/>
</p:tagLst>
</file>

<file path=ppt/tags/tag1426.xml><?xml version="1.0" encoding="utf-8"?>
<p:tagLst xmlns:p="http://schemas.openxmlformats.org/presentationml/2006/main">
  <p:tag name="AS_UNIQUEID" val="5404"/>
</p:tagLst>
</file>

<file path=ppt/tags/tag1427.xml><?xml version="1.0" encoding="utf-8"?>
<p:tagLst xmlns:p="http://schemas.openxmlformats.org/presentationml/2006/main">
  <p:tag name="AS_UNIQUEID" val="6535"/>
</p:tagLst>
</file>

<file path=ppt/tags/tag1428.xml><?xml version="1.0" encoding="utf-8"?>
<p:tagLst xmlns:p="http://schemas.openxmlformats.org/presentationml/2006/main">
  <p:tag name="AS_UNIQUEID" val="6536"/>
</p:tagLst>
</file>

<file path=ppt/tags/tag1429.xml><?xml version="1.0" encoding="utf-8"?>
<p:tagLst xmlns:p="http://schemas.openxmlformats.org/presentationml/2006/main">
  <p:tag name="AS_UNIQUEID" val="6537"/>
</p:tagLst>
</file>

<file path=ppt/tags/tag143.xml><?xml version="1.0" encoding="utf-8"?>
<p:tagLst xmlns:p="http://schemas.openxmlformats.org/presentationml/2006/main">
  <p:tag name="AS_UNIQUEID" val="4295"/>
</p:tagLst>
</file>

<file path=ppt/tags/tag1430.xml><?xml version="1.0" encoding="utf-8"?>
<p:tagLst xmlns:p="http://schemas.openxmlformats.org/presentationml/2006/main">
  <p:tag name="AS_UNIQUEID" val="6538"/>
</p:tagLst>
</file>

<file path=ppt/tags/tag1431.xml><?xml version="1.0" encoding="utf-8"?>
<p:tagLst xmlns:p="http://schemas.openxmlformats.org/presentationml/2006/main">
  <p:tag name="AS_UNIQUEID" val="5691"/>
</p:tagLst>
</file>

<file path=ppt/tags/tag1432.xml><?xml version="1.0" encoding="utf-8"?>
<p:tagLst xmlns:p="http://schemas.openxmlformats.org/presentationml/2006/main">
  <p:tag name="AS_UNIQUEID" val="5692"/>
</p:tagLst>
</file>

<file path=ppt/tags/tag1433.xml><?xml version="1.0" encoding="utf-8"?>
<p:tagLst xmlns:p="http://schemas.openxmlformats.org/presentationml/2006/main">
  <p:tag name="AS_UNIQUEID" val="5693"/>
</p:tagLst>
</file>

<file path=ppt/tags/tag1434.xml><?xml version="1.0" encoding="utf-8"?>
<p:tagLst xmlns:p="http://schemas.openxmlformats.org/presentationml/2006/main">
  <p:tag name="AS_UNIQUEID" val="6539"/>
</p:tagLst>
</file>

<file path=ppt/tags/tag1435.xml><?xml version="1.0" encoding="utf-8"?>
<p:tagLst xmlns:p="http://schemas.openxmlformats.org/presentationml/2006/main">
  <p:tag name="AS_UNIQUEID" val="5695"/>
  <p:tag name="PA" val="v3.2.0"/>
</p:tagLst>
</file>

<file path=ppt/tags/tag1436.xml><?xml version="1.0" encoding="utf-8"?>
<p:tagLst xmlns:p="http://schemas.openxmlformats.org/presentationml/2006/main">
  <p:tag name="AS_UNIQUEID" val="5696"/>
  <p:tag name="PA" val="v3.2.0"/>
</p:tagLst>
</file>

<file path=ppt/tags/tag1437.xml><?xml version="1.0" encoding="utf-8"?>
<p:tagLst xmlns:p="http://schemas.openxmlformats.org/presentationml/2006/main">
  <p:tag name="AS_UNIQUEID" val="2341"/>
</p:tagLst>
</file>

<file path=ppt/tags/tag1438.xml><?xml version="1.0" encoding="utf-8"?>
<p:tagLst xmlns:p="http://schemas.openxmlformats.org/presentationml/2006/main">
  <p:tag name="AS_UNIQUEID" val="2343"/>
  <p:tag name="KSO_WM_BEAUTIFY_FLAG" val=""/>
</p:tagLst>
</file>

<file path=ppt/tags/tag1439.xml><?xml version="1.0" encoding="utf-8"?>
<p:tagLst xmlns:p="http://schemas.openxmlformats.org/presentationml/2006/main">
  <p:tag name="AS_UNIQUEID" val="2344"/>
</p:tagLst>
</file>

<file path=ppt/tags/tag144.xml><?xml version="1.0" encoding="utf-8"?>
<p:tagLst xmlns:p="http://schemas.openxmlformats.org/presentationml/2006/main">
  <p:tag name="AS_UNIQUEID" val="4296"/>
</p:tagLst>
</file>

<file path=ppt/tags/tag1440.xml><?xml version="1.0" encoding="utf-8"?>
<p:tagLst xmlns:p="http://schemas.openxmlformats.org/presentationml/2006/main">
  <p:tag name="AS_UNIQUEID" val="2345"/>
  <p:tag name="KSO_WM_BEAUTIFY_FLAG" val=""/>
</p:tagLst>
</file>

<file path=ppt/tags/tag1441.xml><?xml version="1.0" encoding="utf-8"?>
<p:tagLst xmlns:p="http://schemas.openxmlformats.org/presentationml/2006/main">
  <p:tag name="AS_UNIQUEID" val="2346"/>
  <p:tag name="KSO_WM_BEAUTIFY_FLAG" val=""/>
</p:tagLst>
</file>

<file path=ppt/tags/tag1442.xml><?xml version="1.0" encoding="utf-8"?>
<p:tagLst xmlns:p="http://schemas.openxmlformats.org/presentationml/2006/main">
  <p:tag name="AS_UNIQUEID" val="2347"/>
  <p:tag name="KSO_WM_BEAUTIFY_FLAG" val=""/>
</p:tagLst>
</file>

<file path=ppt/tags/tag1443.xml><?xml version="1.0" encoding="utf-8"?>
<p:tagLst xmlns:p="http://schemas.openxmlformats.org/presentationml/2006/main">
  <p:tag name="AS_UNIQUEID" val="2348"/>
</p:tagLst>
</file>

<file path=ppt/tags/tag1444.xml><?xml version="1.0" encoding="utf-8"?>
<p:tagLst xmlns:p="http://schemas.openxmlformats.org/presentationml/2006/main">
  <p:tag name="AS_UNIQUEID" val="2349"/>
</p:tagLst>
</file>

<file path=ppt/tags/tag1445.xml><?xml version="1.0" encoding="utf-8"?>
<p:tagLst xmlns:p="http://schemas.openxmlformats.org/presentationml/2006/main">
  <p:tag name="AS_UNIQUEID" val="2351"/>
</p:tagLst>
</file>

<file path=ppt/tags/tag1446.xml><?xml version="1.0" encoding="utf-8"?>
<p:tagLst xmlns:p="http://schemas.openxmlformats.org/presentationml/2006/main">
  <p:tag name="AS_UNIQUEID" val="2352"/>
</p:tagLst>
</file>

<file path=ppt/tags/tag1447.xml><?xml version="1.0" encoding="utf-8"?>
<p:tagLst xmlns:p="http://schemas.openxmlformats.org/presentationml/2006/main">
  <p:tag name="AS_UNIQUEID" val="2353"/>
</p:tagLst>
</file>

<file path=ppt/tags/tag1448.xml><?xml version="1.0" encoding="utf-8"?>
<p:tagLst xmlns:p="http://schemas.openxmlformats.org/presentationml/2006/main">
  <p:tag name="AS_UNIQUEID" val="1446"/>
</p:tagLst>
</file>

<file path=ppt/tags/tag1449.xml><?xml version="1.0" encoding="utf-8"?>
<p:tagLst xmlns:p="http://schemas.openxmlformats.org/presentationml/2006/main">
  <p:tag name="AS_UNIQUEID" val="1455"/>
  <p:tag name="KSO_WM_BEAUTIFY_FLAG" val=""/>
</p:tagLst>
</file>

<file path=ppt/tags/tag145.xml><?xml version="1.0" encoding="utf-8"?>
<p:tagLst xmlns:p="http://schemas.openxmlformats.org/presentationml/2006/main">
  <p:tag name="AS_UNIQUEID" val="4297"/>
</p:tagLst>
</file>

<file path=ppt/tags/tag1450.xml><?xml version="1.0" encoding="utf-8"?>
<p:tagLst xmlns:p="http://schemas.openxmlformats.org/presentationml/2006/main">
  <p:tag name="AS_UNIQUEID" val="1449"/>
</p:tagLst>
</file>

<file path=ppt/tags/tag1451.xml><?xml version="1.0" encoding="utf-8"?>
<p:tagLst xmlns:p="http://schemas.openxmlformats.org/presentationml/2006/main">
  <p:tag name="AS_UNIQUEID" val="1454"/>
  <p:tag name="KSO_WM_BEAUTIFY_FLAG" val=""/>
</p:tagLst>
</file>

<file path=ppt/tags/tag1452.xml><?xml version="1.0" encoding="utf-8"?>
<p:tagLst xmlns:p="http://schemas.openxmlformats.org/presentationml/2006/main">
  <p:tag name="AS_UNIQUEID" val="1494"/>
  <p:tag name="KSO_WM_BEAUTIFY_FLAG" val=""/>
</p:tagLst>
</file>

<file path=ppt/tags/tag1453.xml><?xml version="1.0" encoding="utf-8"?>
<p:tagLst xmlns:p="http://schemas.openxmlformats.org/presentationml/2006/main">
  <p:tag name="AS_OS" val="Unix 3.10 unknown"/>
  <p:tag name="AS_RELEASE_DATE" val="2023.03.31"/>
  <p:tag name="AS_TITLE" val="Aspose.Slides for Java"/>
  <p:tag name="AS_VERSION" val="23.3"/>
  <p:tag name="COMMONDATA" val="eyJoZGlkIjoiNjA0MWQ3NGYwOGM0OTkwMTIxMDI5ZTY3ZGFlYzU3NjkifQ=="/>
  <p:tag name="ISPRING_PRESENTATION_TITLE" val="1796总结"/>
  <p:tag name="ISPRING_SCORM_ENDPOINT" val="&lt;endpoint&gt;&lt;enable&gt;0&lt;/enable&gt;&lt;lrs&gt;http://&lt;/lrs&gt;&lt;auth&gt;0&lt;/auth&gt;&lt;login&gt;&lt;/login&gt;&lt;password&gt;&lt;/password&gt;&lt;key&gt;&lt;/key&gt;&lt;name&gt;&lt;/name&gt;&lt;email&gt;&lt;/email&gt;&lt;/endpoint&gt;&#10;"/>
  <p:tag name="ISPRING_SCORM_PASSING_SCORE" val="2.702703"/>
  <p:tag name="ISPRING_SCORM_RATE_QUIZZES" val="0"/>
  <p:tag name="ISPRING_SCORM_RATE_SLIDES" val="1"/>
  <p:tag name="ISPRING_ULTRA_SCORM_COURSE_ID" val="5DAF2E25-EA18-41A1-8480-6F9B328187E2"/>
  <p:tag name="ISPRING_ULTRA_SCORM_SLIDE_COUNT" val="1"/>
  <p:tag name="ISPRINGCLOUDFOLDERID" val="0"/>
  <p:tag name="ISPRINGCLOUDFOLDERPATH" val="Repository"/>
  <p:tag name="ISPRINGONLINEFOLDERID" val="0"/>
  <p:tag name="ISPRINGONLINEFOLDERPATH" val="Content List"/>
</p:tagLst>
</file>

<file path=ppt/tags/tag146.xml><?xml version="1.0" encoding="utf-8"?>
<p:tagLst xmlns:p="http://schemas.openxmlformats.org/presentationml/2006/main">
  <p:tag name="AS_UNIQUEID" val="4298"/>
</p:tagLst>
</file>

<file path=ppt/tags/tag147.xml><?xml version="1.0" encoding="utf-8"?>
<p:tagLst xmlns:p="http://schemas.openxmlformats.org/presentationml/2006/main">
  <p:tag name="AS_UNIQUEID" val="4299"/>
</p:tagLst>
</file>

<file path=ppt/tags/tag148.xml><?xml version="1.0" encoding="utf-8"?>
<p:tagLst xmlns:p="http://schemas.openxmlformats.org/presentationml/2006/main">
  <p:tag name="AS_UNIQUEID" val="4300"/>
</p:tagLst>
</file>

<file path=ppt/tags/tag149.xml><?xml version="1.0" encoding="utf-8"?>
<p:tagLst xmlns:p="http://schemas.openxmlformats.org/presentationml/2006/main">
  <p:tag name="AS_UNIQUEID" val="4301"/>
</p:tagLst>
</file>

<file path=ppt/tags/tag15.xml><?xml version="1.0" encoding="utf-8"?>
<p:tagLst xmlns:p="http://schemas.openxmlformats.org/presentationml/2006/main">
  <p:tag name="AS_UNIQUEID" val="4236"/>
</p:tagLst>
</file>

<file path=ppt/tags/tag150.xml><?xml version="1.0" encoding="utf-8"?>
<p:tagLst xmlns:p="http://schemas.openxmlformats.org/presentationml/2006/main">
  <p:tag name="AS_UNIQUEID" val="4302"/>
</p:tagLst>
</file>

<file path=ppt/tags/tag151.xml><?xml version="1.0" encoding="utf-8"?>
<p:tagLst xmlns:p="http://schemas.openxmlformats.org/presentationml/2006/main">
  <p:tag name="AS_UNIQUEID" val="4303"/>
</p:tagLst>
</file>

<file path=ppt/tags/tag152.xml><?xml version="1.0" encoding="utf-8"?>
<p:tagLst xmlns:p="http://schemas.openxmlformats.org/presentationml/2006/main">
  <p:tag name="AS_UNIQUEID" val="4304"/>
</p:tagLst>
</file>

<file path=ppt/tags/tag153.xml><?xml version="1.0" encoding="utf-8"?>
<p:tagLst xmlns:p="http://schemas.openxmlformats.org/presentationml/2006/main">
  <p:tag name="AS_UNIQUEID" val="4305"/>
</p:tagLst>
</file>

<file path=ppt/tags/tag154.xml><?xml version="1.0" encoding="utf-8"?>
<p:tagLst xmlns:p="http://schemas.openxmlformats.org/presentationml/2006/main">
  <p:tag name="AS_UNIQUEID" val="4306"/>
</p:tagLst>
</file>

<file path=ppt/tags/tag155.xml><?xml version="1.0" encoding="utf-8"?>
<p:tagLst xmlns:p="http://schemas.openxmlformats.org/presentationml/2006/main">
  <p:tag name="AS_UNIQUEID" val="4307"/>
</p:tagLst>
</file>

<file path=ppt/tags/tag156.xml><?xml version="1.0" encoding="utf-8"?>
<p:tagLst xmlns:p="http://schemas.openxmlformats.org/presentationml/2006/main">
  <p:tag name="AS_UNIQUEID" val="4308"/>
</p:tagLst>
</file>

<file path=ppt/tags/tag157.xml><?xml version="1.0" encoding="utf-8"?>
<p:tagLst xmlns:p="http://schemas.openxmlformats.org/presentationml/2006/main">
  <p:tag name="AS_UNIQUEID" val="5733"/>
</p:tagLst>
</file>

<file path=ppt/tags/tag158.xml><?xml version="1.0" encoding="utf-8"?>
<p:tagLst xmlns:p="http://schemas.openxmlformats.org/presentationml/2006/main">
  <p:tag name="AS_UNIQUEID" val="5734"/>
</p:tagLst>
</file>

<file path=ppt/tags/tag159.xml><?xml version="1.0" encoding="utf-8"?>
<p:tagLst xmlns:p="http://schemas.openxmlformats.org/presentationml/2006/main">
  <p:tag name="AS_UNIQUEID" val="5735"/>
</p:tagLst>
</file>

<file path=ppt/tags/tag16.xml><?xml version="1.0" encoding="utf-8"?>
<p:tagLst xmlns:p="http://schemas.openxmlformats.org/presentationml/2006/main">
  <p:tag name="AS_UNIQUEID" val="4237"/>
</p:tagLst>
</file>

<file path=ppt/tags/tag160.xml><?xml version="1.0" encoding="utf-8"?>
<p:tagLst xmlns:p="http://schemas.openxmlformats.org/presentationml/2006/main">
  <p:tag name="AS_UNIQUEID" val="5736"/>
</p:tagLst>
</file>

<file path=ppt/tags/tag161.xml><?xml version="1.0" encoding="utf-8"?>
<p:tagLst xmlns:p="http://schemas.openxmlformats.org/presentationml/2006/main">
  <p:tag name="AS_UNIQUEID" val="5737"/>
</p:tagLst>
</file>

<file path=ppt/tags/tag162.xml><?xml version="1.0" encoding="utf-8"?>
<p:tagLst xmlns:p="http://schemas.openxmlformats.org/presentationml/2006/main">
  <p:tag name="AS_UNIQUEID" val="5738"/>
</p:tagLst>
</file>

<file path=ppt/tags/tag163.xml><?xml version="1.0" encoding="utf-8"?>
<p:tagLst xmlns:p="http://schemas.openxmlformats.org/presentationml/2006/main">
  <p:tag name="AS_UNIQUEID" val="4292"/>
</p:tagLst>
</file>

<file path=ppt/tags/tag164.xml><?xml version="1.0" encoding="utf-8"?>
<p:tagLst xmlns:p="http://schemas.openxmlformats.org/presentationml/2006/main">
  <p:tag name="AS_UNIQUEID" val="4293"/>
</p:tagLst>
</file>

<file path=ppt/tags/tag165.xml><?xml version="1.0" encoding="utf-8"?>
<p:tagLst xmlns:p="http://schemas.openxmlformats.org/presentationml/2006/main">
  <p:tag name="AS_UNIQUEID" val="4294"/>
</p:tagLst>
</file>

<file path=ppt/tags/tag166.xml><?xml version="1.0" encoding="utf-8"?>
<p:tagLst xmlns:p="http://schemas.openxmlformats.org/presentationml/2006/main">
  <p:tag name="AS_UNIQUEID" val="4295"/>
</p:tagLst>
</file>

<file path=ppt/tags/tag167.xml><?xml version="1.0" encoding="utf-8"?>
<p:tagLst xmlns:p="http://schemas.openxmlformats.org/presentationml/2006/main">
  <p:tag name="AS_UNIQUEID" val="4296"/>
</p:tagLst>
</file>

<file path=ppt/tags/tag168.xml><?xml version="1.0" encoding="utf-8"?>
<p:tagLst xmlns:p="http://schemas.openxmlformats.org/presentationml/2006/main">
  <p:tag name="AS_UNIQUEID" val="4297"/>
</p:tagLst>
</file>

<file path=ppt/tags/tag169.xml><?xml version="1.0" encoding="utf-8"?>
<p:tagLst xmlns:p="http://schemas.openxmlformats.org/presentationml/2006/main">
  <p:tag name="AS_UNIQUEID" val="4298"/>
</p:tagLst>
</file>

<file path=ppt/tags/tag17.xml><?xml version="1.0" encoding="utf-8"?>
<p:tagLst xmlns:p="http://schemas.openxmlformats.org/presentationml/2006/main">
  <p:tag name="AS_UNIQUEID" val="5701"/>
</p:tagLst>
</file>

<file path=ppt/tags/tag170.xml><?xml version="1.0" encoding="utf-8"?>
<p:tagLst xmlns:p="http://schemas.openxmlformats.org/presentationml/2006/main">
  <p:tag name="AS_UNIQUEID" val="4299"/>
</p:tagLst>
</file>

<file path=ppt/tags/tag171.xml><?xml version="1.0" encoding="utf-8"?>
<p:tagLst xmlns:p="http://schemas.openxmlformats.org/presentationml/2006/main">
  <p:tag name="AS_UNIQUEID" val="4300"/>
</p:tagLst>
</file>

<file path=ppt/tags/tag172.xml><?xml version="1.0" encoding="utf-8"?>
<p:tagLst xmlns:p="http://schemas.openxmlformats.org/presentationml/2006/main">
  <p:tag name="AS_UNIQUEID" val="4301"/>
</p:tagLst>
</file>

<file path=ppt/tags/tag173.xml><?xml version="1.0" encoding="utf-8"?>
<p:tagLst xmlns:p="http://schemas.openxmlformats.org/presentationml/2006/main">
  <p:tag name="AS_UNIQUEID" val="4302"/>
</p:tagLst>
</file>

<file path=ppt/tags/tag174.xml><?xml version="1.0" encoding="utf-8"?>
<p:tagLst xmlns:p="http://schemas.openxmlformats.org/presentationml/2006/main">
  <p:tag name="AS_UNIQUEID" val="4303"/>
</p:tagLst>
</file>

<file path=ppt/tags/tag175.xml><?xml version="1.0" encoding="utf-8"?>
<p:tagLst xmlns:p="http://schemas.openxmlformats.org/presentationml/2006/main">
  <p:tag name="AS_UNIQUEID" val="4304"/>
</p:tagLst>
</file>

<file path=ppt/tags/tag176.xml><?xml version="1.0" encoding="utf-8"?>
<p:tagLst xmlns:p="http://schemas.openxmlformats.org/presentationml/2006/main">
  <p:tag name="AS_UNIQUEID" val="4305"/>
</p:tagLst>
</file>

<file path=ppt/tags/tag177.xml><?xml version="1.0" encoding="utf-8"?>
<p:tagLst xmlns:p="http://schemas.openxmlformats.org/presentationml/2006/main">
  <p:tag name="AS_UNIQUEID" val="4306"/>
</p:tagLst>
</file>

<file path=ppt/tags/tag178.xml><?xml version="1.0" encoding="utf-8"?>
<p:tagLst xmlns:p="http://schemas.openxmlformats.org/presentationml/2006/main">
  <p:tag name="AS_UNIQUEID" val="4307"/>
</p:tagLst>
</file>

<file path=ppt/tags/tag179.xml><?xml version="1.0" encoding="utf-8"?>
<p:tagLst xmlns:p="http://schemas.openxmlformats.org/presentationml/2006/main">
  <p:tag name="AS_UNIQUEID" val="4308"/>
</p:tagLst>
</file>

<file path=ppt/tags/tag18.xml><?xml version="1.0" encoding="utf-8"?>
<p:tagLst xmlns:p="http://schemas.openxmlformats.org/presentationml/2006/main">
  <p:tag name="AS_UNIQUEID" val="4239"/>
</p:tagLst>
</file>

<file path=ppt/tags/tag180.xml><?xml version="1.0" encoding="utf-8"?>
<p:tagLst xmlns:p="http://schemas.openxmlformats.org/presentationml/2006/main">
  <p:tag name="AS_UNIQUEID" val="5739"/>
</p:tagLst>
</file>

<file path=ppt/tags/tag181.xml><?xml version="1.0" encoding="utf-8"?>
<p:tagLst xmlns:p="http://schemas.openxmlformats.org/presentationml/2006/main">
  <p:tag name="AS_UNIQUEID" val="5740"/>
</p:tagLst>
</file>

<file path=ppt/tags/tag182.xml><?xml version="1.0" encoding="utf-8"?>
<p:tagLst xmlns:p="http://schemas.openxmlformats.org/presentationml/2006/main">
  <p:tag name="AS_UNIQUEID" val="5741"/>
</p:tagLst>
</file>

<file path=ppt/tags/tag183.xml><?xml version="1.0" encoding="utf-8"?>
<p:tagLst xmlns:p="http://schemas.openxmlformats.org/presentationml/2006/main">
  <p:tag name="AS_UNIQUEID" val="5742"/>
</p:tagLst>
</file>

<file path=ppt/tags/tag184.xml><?xml version="1.0" encoding="utf-8"?>
<p:tagLst xmlns:p="http://schemas.openxmlformats.org/presentationml/2006/main">
  <p:tag name="AS_UNIQUEID" val="5743"/>
</p:tagLst>
</file>

<file path=ppt/tags/tag185.xml><?xml version="1.0" encoding="utf-8"?>
<p:tagLst xmlns:p="http://schemas.openxmlformats.org/presentationml/2006/main">
  <p:tag name="AS_UNIQUEID" val="5744"/>
</p:tagLst>
</file>

<file path=ppt/tags/tag186.xml><?xml version="1.0" encoding="utf-8"?>
<p:tagLst xmlns:p="http://schemas.openxmlformats.org/presentationml/2006/main">
  <p:tag name="AS_UNIQUEID" val="5745"/>
</p:tagLst>
</file>

<file path=ppt/tags/tag187.xml><?xml version="1.0" encoding="utf-8"?>
<p:tagLst xmlns:p="http://schemas.openxmlformats.org/presentationml/2006/main">
  <p:tag name="AS_UNIQUEID" val="5746"/>
</p:tagLst>
</file>

<file path=ppt/tags/tag188.xml><?xml version="1.0" encoding="utf-8"?>
<p:tagLst xmlns:p="http://schemas.openxmlformats.org/presentationml/2006/main">
  <p:tag name="AS_UNIQUEID" val="5747"/>
</p:tagLst>
</file>

<file path=ppt/tags/tag189.xml><?xml version="1.0" encoding="utf-8"?>
<p:tagLst xmlns:p="http://schemas.openxmlformats.org/presentationml/2006/main">
  <p:tag name="AS_UNIQUEID" val="5748"/>
</p:tagLst>
</file>

<file path=ppt/tags/tag19.xml><?xml version="1.0" encoding="utf-8"?>
<p:tagLst xmlns:p="http://schemas.openxmlformats.org/presentationml/2006/main">
  <p:tag name="AS_UNIQUEID" val="4240"/>
</p:tagLst>
</file>

<file path=ppt/tags/tag190.xml><?xml version="1.0" encoding="utf-8"?>
<p:tagLst xmlns:p="http://schemas.openxmlformats.org/presentationml/2006/main">
  <p:tag name="AS_UNIQUEID" val="5749"/>
</p:tagLst>
</file>

<file path=ppt/tags/tag191.xml><?xml version="1.0" encoding="utf-8"?>
<p:tagLst xmlns:p="http://schemas.openxmlformats.org/presentationml/2006/main">
  <p:tag name="AS_UNIQUEID" val="5750"/>
</p:tagLst>
</file>

<file path=ppt/tags/tag192.xml><?xml version="1.0" encoding="utf-8"?>
<p:tagLst xmlns:p="http://schemas.openxmlformats.org/presentationml/2006/main">
  <p:tag name="AS_UNIQUEID" val="5751"/>
</p:tagLst>
</file>

<file path=ppt/tags/tag193.xml><?xml version="1.0" encoding="utf-8"?>
<p:tagLst xmlns:p="http://schemas.openxmlformats.org/presentationml/2006/main">
  <p:tag name="AS_UNIQUEID" val="5752"/>
</p:tagLst>
</file>

<file path=ppt/tags/tag194.xml><?xml version="1.0" encoding="utf-8"?>
<p:tagLst xmlns:p="http://schemas.openxmlformats.org/presentationml/2006/main">
  <p:tag name="AS_UNIQUEID" val="5753"/>
</p:tagLst>
</file>

<file path=ppt/tags/tag195.xml><?xml version="1.0" encoding="utf-8"?>
<p:tagLst xmlns:p="http://schemas.openxmlformats.org/presentationml/2006/main">
  <p:tag name="AS_UNIQUEID" val="5754"/>
</p:tagLst>
</file>

<file path=ppt/tags/tag196.xml><?xml version="1.0" encoding="utf-8"?>
<p:tagLst xmlns:p="http://schemas.openxmlformats.org/presentationml/2006/main">
  <p:tag name="AS_UNIQUEID" val="5755"/>
</p:tagLst>
</file>

<file path=ppt/tags/tag197.xml><?xml version="1.0" encoding="utf-8"?>
<p:tagLst xmlns:p="http://schemas.openxmlformats.org/presentationml/2006/main">
  <p:tag name="AS_UNIQUEID" val="5756"/>
</p:tagLst>
</file>

<file path=ppt/tags/tag198.xml><?xml version="1.0" encoding="utf-8"?>
<p:tagLst xmlns:p="http://schemas.openxmlformats.org/presentationml/2006/main">
  <p:tag name="AS_UNIQUEID" val="5757"/>
</p:tagLst>
</file>

<file path=ppt/tags/tag199.xml><?xml version="1.0" encoding="utf-8"?>
<p:tagLst xmlns:p="http://schemas.openxmlformats.org/presentationml/2006/main">
  <p:tag name="AS_UNIQUEID" val="4292"/>
</p:tagLst>
</file>

<file path=ppt/tags/tag2.xml><?xml version="1.0" encoding="utf-8"?>
<p:tagLst xmlns:p="http://schemas.openxmlformats.org/presentationml/2006/main">
  <p:tag name="AS_UNIQUEID" val="4223"/>
</p:tagLst>
</file>

<file path=ppt/tags/tag20.xml><?xml version="1.0" encoding="utf-8"?>
<p:tagLst xmlns:p="http://schemas.openxmlformats.org/presentationml/2006/main">
  <p:tag name="AS_UNIQUEID" val="4241"/>
</p:tagLst>
</file>

<file path=ppt/tags/tag200.xml><?xml version="1.0" encoding="utf-8"?>
<p:tagLst xmlns:p="http://schemas.openxmlformats.org/presentationml/2006/main">
  <p:tag name="AS_UNIQUEID" val="4293"/>
</p:tagLst>
</file>

<file path=ppt/tags/tag201.xml><?xml version="1.0" encoding="utf-8"?>
<p:tagLst xmlns:p="http://schemas.openxmlformats.org/presentationml/2006/main">
  <p:tag name="AS_UNIQUEID" val="4294"/>
</p:tagLst>
</file>

<file path=ppt/tags/tag202.xml><?xml version="1.0" encoding="utf-8"?>
<p:tagLst xmlns:p="http://schemas.openxmlformats.org/presentationml/2006/main">
  <p:tag name="AS_UNIQUEID" val="4295"/>
</p:tagLst>
</file>

<file path=ppt/tags/tag203.xml><?xml version="1.0" encoding="utf-8"?>
<p:tagLst xmlns:p="http://schemas.openxmlformats.org/presentationml/2006/main">
  <p:tag name="AS_UNIQUEID" val="4296"/>
</p:tagLst>
</file>

<file path=ppt/tags/tag204.xml><?xml version="1.0" encoding="utf-8"?>
<p:tagLst xmlns:p="http://schemas.openxmlformats.org/presentationml/2006/main">
  <p:tag name="AS_UNIQUEID" val="4297"/>
</p:tagLst>
</file>

<file path=ppt/tags/tag205.xml><?xml version="1.0" encoding="utf-8"?>
<p:tagLst xmlns:p="http://schemas.openxmlformats.org/presentationml/2006/main">
  <p:tag name="AS_UNIQUEID" val="4298"/>
</p:tagLst>
</file>

<file path=ppt/tags/tag206.xml><?xml version="1.0" encoding="utf-8"?>
<p:tagLst xmlns:p="http://schemas.openxmlformats.org/presentationml/2006/main">
  <p:tag name="AS_UNIQUEID" val="4299"/>
</p:tagLst>
</file>

<file path=ppt/tags/tag207.xml><?xml version="1.0" encoding="utf-8"?>
<p:tagLst xmlns:p="http://schemas.openxmlformats.org/presentationml/2006/main">
  <p:tag name="AS_UNIQUEID" val="4300"/>
</p:tagLst>
</file>

<file path=ppt/tags/tag208.xml><?xml version="1.0" encoding="utf-8"?>
<p:tagLst xmlns:p="http://schemas.openxmlformats.org/presentationml/2006/main">
  <p:tag name="AS_UNIQUEID" val="4301"/>
</p:tagLst>
</file>

<file path=ppt/tags/tag209.xml><?xml version="1.0" encoding="utf-8"?>
<p:tagLst xmlns:p="http://schemas.openxmlformats.org/presentationml/2006/main">
  <p:tag name="AS_UNIQUEID" val="4302"/>
</p:tagLst>
</file>

<file path=ppt/tags/tag21.xml><?xml version="1.0" encoding="utf-8"?>
<p:tagLst xmlns:p="http://schemas.openxmlformats.org/presentationml/2006/main">
  <p:tag name="AS_UNIQUEID" val="5702"/>
</p:tagLst>
</file>

<file path=ppt/tags/tag210.xml><?xml version="1.0" encoding="utf-8"?>
<p:tagLst xmlns:p="http://schemas.openxmlformats.org/presentationml/2006/main">
  <p:tag name="AS_UNIQUEID" val="4303"/>
</p:tagLst>
</file>

<file path=ppt/tags/tag211.xml><?xml version="1.0" encoding="utf-8"?>
<p:tagLst xmlns:p="http://schemas.openxmlformats.org/presentationml/2006/main">
  <p:tag name="AS_UNIQUEID" val="4304"/>
</p:tagLst>
</file>

<file path=ppt/tags/tag212.xml><?xml version="1.0" encoding="utf-8"?>
<p:tagLst xmlns:p="http://schemas.openxmlformats.org/presentationml/2006/main">
  <p:tag name="AS_UNIQUEID" val="4305"/>
</p:tagLst>
</file>

<file path=ppt/tags/tag213.xml><?xml version="1.0" encoding="utf-8"?>
<p:tagLst xmlns:p="http://schemas.openxmlformats.org/presentationml/2006/main">
  <p:tag name="AS_UNIQUEID" val="4306"/>
</p:tagLst>
</file>

<file path=ppt/tags/tag214.xml><?xml version="1.0" encoding="utf-8"?>
<p:tagLst xmlns:p="http://schemas.openxmlformats.org/presentationml/2006/main">
  <p:tag name="AS_UNIQUEID" val="4307"/>
</p:tagLst>
</file>

<file path=ppt/tags/tag215.xml><?xml version="1.0" encoding="utf-8"?>
<p:tagLst xmlns:p="http://schemas.openxmlformats.org/presentationml/2006/main">
  <p:tag name="AS_UNIQUEID" val="4308"/>
</p:tagLst>
</file>

<file path=ppt/tags/tag216.xml><?xml version="1.0" encoding="utf-8"?>
<p:tagLst xmlns:p="http://schemas.openxmlformats.org/presentationml/2006/main">
  <p:tag name="AS_UNIQUEID" val="5758"/>
</p:tagLst>
</file>

<file path=ppt/tags/tag217.xml><?xml version="1.0" encoding="utf-8"?>
<p:tagLst xmlns:p="http://schemas.openxmlformats.org/presentationml/2006/main">
  <p:tag name="AS_UNIQUEID" val="5759"/>
</p:tagLst>
</file>

<file path=ppt/tags/tag218.xml><?xml version="1.0" encoding="utf-8"?>
<p:tagLst xmlns:p="http://schemas.openxmlformats.org/presentationml/2006/main">
  <p:tag name="AS_UNIQUEID" val="5760"/>
</p:tagLst>
</file>

<file path=ppt/tags/tag219.xml><?xml version="1.0" encoding="utf-8"?>
<p:tagLst xmlns:p="http://schemas.openxmlformats.org/presentationml/2006/main">
  <p:tag name="AS_UNIQUEID" val="5761"/>
</p:tagLst>
</file>

<file path=ppt/tags/tag22.xml><?xml version="1.0" encoding="utf-8"?>
<p:tagLst xmlns:p="http://schemas.openxmlformats.org/presentationml/2006/main">
  <p:tag name="AS_UNIQUEID" val="4243"/>
</p:tagLst>
</file>

<file path=ppt/tags/tag220.xml><?xml version="1.0" encoding="utf-8"?>
<p:tagLst xmlns:p="http://schemas.openxmlformats.org/presentationml/2006/main">
  <p:tag name="AS_UNIQUEID" val="5762"/>
</p:tagLst>
</file>

<file path=ppt/tags/tag221.xml><?xml version="1.0" encoding="utf-8"?>
<p:tagLst xmlns:p="http://schemas.openxmlformats.org/presentationml/2006/main">
  <p:tag name="AS_UNIQUEID" val="5763"/>
</p:tagLst>
</file>

<file path=ppt/tags/tag222.xml><?xml version="1.0" encoding="utf-8"?>
<p:tagLst xmlns:p="http://schemas.openxmlformats.org/presentationml/2006/main">
  <p:tag name="AS_UNIQUEID" val="5764"/>
</p:tagLst>
</file>

<file path=ppt/tags/tag223.xml><?xml version="1.0" encoding="utf-8"?>
<p:tagLst xmlns:p="http://schemas.openxmlformats.org/presentationml/2006/main">
  <p:tag name="AS_UNIQUEID" val="5765"/>
</p:tagLst>
</file>

<file path=ppt/tags/tag224.xml><?xml version="1.0" encoding="utf-8"?>
<p:tagLst xmlns:p="http://schemas.openxmlformats.org/presentationml/2006/main">
  <p:tag name="AS_UNIQUEID" val="5766"/>
</p:tagLst>
</file>

<file path=ppt/tags/tag225.xml><?xml version="1.0" encoding="utf-8"?>
<p:tagLst xmlns:p="http://schemas.openxmlformats.org/presentationml/2006/main">
  <p:tag name="AS_UNIQUEID" val="5767"/>
</p:tagLst>
</file>

<file path=ppt/tags/tag226.xml><?xml version="1.0" encoding="utf-8"?>
<p:tagLst xmlns:p="http://schemas.openxmlformats.org/presentationml/2006/main">
  <p:tag name="AS_UNIQUEID" val="5768"/>
</p:tagLst>
</file>

<file path=ppt/tags/tag227.xml><?xml version="1.0" encoding="utf-8"?>
<p:tagLst xmlns:p="http://schemas.openxmlformats.org/presentationml/2006/main">
  <p:tag name="AS_UNIQUEID" val="5769"/>
</p:tagLst>
</file>

<file path=ppt/tags/tag228.xml><?xml version="1.0" encoding="utf-8"?>
<p:tagLst xmlns:p="http://schemas.openxmlformats.org/presentationml/2006/main">
  <p:tag name="AS_UNIQUEID" val="5770"/>
</p:tagLst>
</file>

<file path=ppt/tags/tag229.xml><?xml version="1.0" encoding="utf-8"?>
<p:tagLst xmlns:p="http://schemas.openxmlformats.org/presentationml/2006/main">
  <p:tag name="AS_UNIQUEID" val="5771"/>
</p:tagLst>
</file>

<file path=ppt/tags/tag23.xml><?xml version="1.0" encoding="utf-8"?>
<p:tagLst xmlns:p="http://schemas.openxmlformats.org/presentationml/2006/main">
  <p:tag name="AS_UNIQUEID" val="4244"/>
</p:tagLst>
</file>

<file path=ppt/tags/tag230.xml><?xml version="1.0" encoding="utf-8"?>
<p:tagLst xmlns:p="http://schemas.openxmlformats.org/presentationml/2006/main">
  <p:tag name="AS_UNIQUEID" val="5772"/>
</p:tagLst>
</file>

<file path=ppt/tags/tag231.xml><?xml version="1.0" encoding="utf-8"?>
<p:tagLst xmlns:p="http://schemas.openxmlformats.org/presentationml/2006/main">
  <p:tag name="AS_UNIQUEID" val="5773"/>
</p:tagLst>
</file>

<file path=ppt/tags/tag232.xml><?xml version="1.0" encoding="utf-8"?>
<p:tagLst xmlns:p="http://schemas.openxmlformats.org/presentationml/2006/main">
  <p:tag name="AS_UNIQUEID" val="5774"/>
</p:tagLst>
</file>

<file path=ppt/tags/tag233.xml><?xml version="1.0" encoding="utf-8"?>
<p:tagLst xmlns:p="http://schemas.openxmlformats.org/presentationml/2006/main">
  <p:tag name="AS_UNIQUEID" val="5775"/>
</p:tagLst>
</file>

<file path=ppt/tags/tag234.xml><?xml version="1.0" encoding="utf-8"?>
<p:tagLst xmlns:p="http://schemas.openxmlformats.org/presentationml/2006/main">
  <p:tag name="AS_UNIQUEID" val="5776"/>
</p:tagLst>
</file>

<file path=ppt/tags/tag235.xml><?xml version="1.0" encoding="utf-8"?>
<p:tagLst xmlns:p="http://schemas.openxmlformats.org/presentationml/2006/main">
  <p:tag name="AS_UNIQUEID" val="5777"/>
</p:tagLst>
</file>

<file path=ppt/tags/tag236.xml><?xml version="1.0" encoding="utf-8"?>
<p:tagLst xmlns:p="http://schemas.openxmlformats.org/presentationml/2006/main">
  <p:tag name="AS_UNIQUEID" val="5778"/>
</p:tagLst>
</file>

<file path=ppt/tags/tag237.xml><?xml version="1.0" encoding="utf-8"?>
<p:tagLst xmlns:p="http://schemas.openxmlformats.org/presentationml/2006/main">
  <p:tag name="AS_UNIQUEID" val="4415"/>
</p:tagLst>
</file>

<file path=ppt/tags/tag238.xml><?xml version="1.0" encoding="utf-8"?>
<p:tagLst xmlns:p="http://schemas.openxmlformats.org/presentationml/2006/main">
  <p:tag name="AS_UNIQUEID" val="4416"/>
</p:tagLst>
</file>

<file path=ppt/tags/tag239.xml><?xml version="1.0" encoding="utf-8"?>
<p:tagLst xmlns:p="http://schemas.openxmlformats.org/presentationml/2006/main">
  <p:tag name="AS_UNIQUEID" val="4417"/>
</p:tagLst>
</file>

<file path=ppt/tags/tag24.xml><?xml version="1.0" encoding="utf-8"?>
<p:tagLst xmlns:p="http://schemas.openxmlformats.org/presentationml/2006/main">
  <p:tag name="AS_UNIQUEID" val="4245"/>
</p:tagLst>
</file>

<file path=ppt/tags/tag240.xml><?xml version="1.0" encoding="utf-8"?>
<p:tagLst xmlns:p="http://schemas.openxmlformats.org/presentationml/2006/main">
  <p:tag name="AS_UNIQUEID" val="4418"/>
</p:tagLst>
</file>

<file path=ppt/tags/tag241.xml><?xml version="1.0" encoding="utf-8"?>
<p:tagLst xmlns:p="http://schemas.openxmlformats.org/presentationml/2006/main">
  <p:tag name="AS_UNIQUEID" val="4419"/>
</p:tagLst>
</file>

<file path=ppt/tags/tag242.xml><?xml version="1.0" encoding="utf-8"?>
<p:tagLst xmlns:p="http://schemas.openxmlformats.org/presentationml/2006/main">
  <p:tag name="AS_UNIQUEID" val="4420"/>
</p:tagLst>
</file>

<file path=ppt/tags/tag243.xml><?xml version="1.0" encoding="utf-8"?>
<p:tagLst xmlns:p="http://schemas.openxmlformats.org/presentationml/2006/main">
  <p:tag name="AS_UNIQUEID" val="4421"/>
</p:tagLst>
</file>

<file path=ppt/tags/tag244.xml><?xml version="1.0" encoding="utf-8"?>
<p:tagLst xmlns:p="http://schemas.openxmlformats.org/presentationml/2006/main">
  <p:tag name="AS_UNIQUEID" val="4422"/>
</p:tagLst>
</file>

<file path=ppt/tags/tag245.xml><?xml version="1.0" encoding="utf-8"?>
<p:tagLst xmlns:p="http://schemas.openxmlformats.org/presentationml/2006/main">
  <p:tag name="AS_UNIQUEID" val="4423"/>
</p:tagLst>
</file>

<file path=ppt/tags/tag246.xml><?xml version="1.0" encoding="utf-8"?>
<p:tagLst xmlns:p="http://schemas.openxmlformats.org/presentationml/2006/main">
  <p:tag name="AS_UNIQUEID" val="4424"/>
</p:tagLst>
</file>

<file path=ppt/tags/tag247.xml><?xml version="1.0" encoding="utf-8"?>
<p:tagLst xmlns:p="http://schemas.openxmlformats.org/presentationml/2006/main">
  <p:tag name="AS_UNIQUEID" val="4425"/>
</p:tagLst>
</file>

<file path=ppt/tags/tag248.xml><?xml version="1.0" encoding="utf-8"?>
<p:tagLst xmlns:p="http://schemas.openxmlformats.org/presentationml/2006/main">
  <p:tag name="AS_UNIQUEID" val="4426"/>
</p:tagLst>
</file>

<file path=ppt/tags/tag249.xml><?xml version="1.0" encoding="utf-8"?>
<p:tagLst xmlns:p="http://schemas.openxmlformats.org/presentationml/2006/main">
  <p:tag name="AS_UNIQUEID" val="4427"/>
</p:tagLst>
</file>

<file path=ppt/tags/tag25.xml><?xml version="1.0" encoding="utf-8"?>
<p:tagLst xmlns:p="http://schemas.openxmlformats.org/presentationml/2006/main">
  <p:tag name="AS_UNIQUEID" val="5703"/>
</p:tagLst>
</file>

<file path=ppt/tags/tag250.xml><?xml version="1.0" encoding="utf-8"?>
<p:tagLst xmlns:p="http://schemas.openxmlformats.org/presentationml/2006/main">
  <p:tag name="AS_UNIQUEID" val="4428"/>
</p:tagLst>
</file>

<file path=ppt/tags/tag251.xml><?xml version="1.0" encoding="utf-8"?>
<p:tagLst xmlns:p="http://schemas.openxmlformats.org/presentationml/2006/main">
  <p:tag name="AS_UNIQUEID" val="4429"/>
</p:tagLst>
</file>

<file path=ppt/tags/tag252.xml><?xml version="1.0" encoding="utf-8"?>
<p:tagLst xmlns:p="http://schemas.openxmlformats.org/presentationml/2006/main">
  <p:tag name="AS_UNIQUEID" val="4430"/>
</p:tagLst>
</file>

<file path=ppt/tags/tag253.xml><?xml version="1.0" encoding="utf-8"?>
<p:tagLst xmlns:p="http://schemas.openxmlformats.org/presentationml/2006/main">
  <p:tag name="AS_UNIQUEID" val="4431"/>
</p:tagLst>
</file>

<file path=ppt/tags/tag254.xml><?xml version="1.0" encoding="utf-8"?>
<p:tagLst xmlns:p="http://schemas.openxmlformats.org/presentationml/2006/main">
  <p:tag name="AS_UNIQUEID" val="4334"/>
</p:tagLst>
</file>

<file path=ppt/tags/tag255.xml><?xml version="1.0" encoding="utf-8"?>
<p:tagLst xmlns:p="http://schemas.openxmlformats.org/presentationml/2006/main">
  <p:tag name="AS_UNIQUEID" val="4334"/>
</p:tagLst>
</file>

<file path=ppt/tags/tag256.xml><?xml version="1.0" encoding="utf-8"?>
<p:tagLst xmlns:p="http://schemas.openxmlformats.org/presentationml/2006/main">
  <p:tag name="AS_UNIQUEID" val="4334"/>
</p:tagLst>
</file>

<file path=ppt/tags/tag257.xml><?xml version="1.0" encoding="utf-8"?>
<p:tagLst xmlns:p="http://schemas.openxmlformats.org/presentationml/2006/main">
  <p:tag name="AS_UNIQUEID" val="4334"/>
</p:tagLst>
</file>

<file path=ppt/tags/tag258.xml><?xml version="1.0" encoding="utf-8"?>
<p:tagLst xmlns:p="http://schemas.openxmlformats.org/presentationml/2006/main">
  <p:tag name="AS_UNIQUEID" val="4334"/>
</p:tagLst>
</file>

<file path=ppt/tags/tag259.xml><?xml version="1.0" encoding="utf-8"?>
<p:tagLst xmlns:p="http://schemas.openxmlformats.org/presentationml/2006/main">
  <p:tag name="AS_UNIQUEID" val="4334"/>
</p:tagLst>
</file>

<file path=ppt/tags/tag26.xml><?xml version="1.0" encoding="utf-8"?>
<p:tagLst xmlns:p="http://schemas.openxmlformats.org/presentationml/2006/main">
  <p:tag name="AS_UNIQUEID" val="4247"/>
</p:tagLst>
</file>

<file path=ppt/tags/tag260.xml><?xml version="1.0" encoding="utf-8"?>
<p:tagLst xmlns:p="http://schemas.openxmlformats.org/presentationml/2006/main">
  <p:tag name="AS_UNIQUEID" val="4334"/>
</p:tagLst>
</file>

<file path=ppt/tags/tag261.xml><?xml version="1.0" encoding="utf-8"?>
<p:tagLst xmlns:p="http://schemas.openxmlformats.org/presentationml/2006/main">
  <p:tag name="AS_UNIQUEID" val="5779"/>
</p:tagLst>
</file>

<file path=ppt/tags/tag262.xml><?xml version="1.0" encoding="utf-8"?>
<p:tagLst xmlns:p="http://schemas.openxmlformats.org/presentationml/2006/main">
  <p:tag name="AS_UNIQUEID" val="5780"/>
</p:tagLst>
</file>

<file path=ppt/tags/tag263.xml><?xml version="1.0" encoding="utf-8"?>
<p:tagLst xmlns:p="http://schemas.openxmlformats.org/presentationml/2006/main">
  <p:tag name="AS_UNIQUEID" val="2045"/>
  <p:tag name="KSO_WM_BEAUTIFY_FLAG" val=""/>
</p:tagLst>
</file>

<file path=ppt/tags/tag264.xml><?xml version="1.0" encoding="utf-8"?>
<p:tagLst xmlns:p="http://schemas.openxmlformats.org/presentationml/2006/main">
  <p:tag name="AS_UNIQUEID" val="2047"/>
  <p:tag name="KSO_WM_BEAUTIFY_FLAG" val=""/>
</p:tagLst>
</file>

<file path=ppt/tags/tag265.xml><?xml version="1.0" encoding="utf-8"?>
<p:tagLst xmlns:p="http://schemas.openxmlformats.org/presentationml/2006/main">
  <p:tag name="AS_UNIQUEID" val="2048"/>
  <p:tag name="KSO_WM_BEAUTIFY_FLAG" val=""/>
</p:tagLst>
</file>

<file path=ppt/tags/tag266.xml><?xml version="1.0" encoding="utf-8"?>
<p:tagLst xmlns:p="http://schemas.openxmlformats.org/presentationml/2006/main">
  <p:tag name="AS_UNIQUEID" val="2049"/>
</p:tagLst>
</file>

<file path=ppt/tags/tag267.xml><?xml version="1.0" encoding="utf-8"?>
<p:tagLst xmlns:p="http://schemas.openxmlformats.org/presentationml/2006/main">
  <p:tag name="AS_UNIQUEID" val="2050"/>
  <p:tag name="KSO_WM_BEAUTIFY_FLAG" val=""/>
</p:tagLst>
</file>

<file path=ppt/tags/tag268.xml><?xml version="1.0" encoding="utf-8"?>
<p:tagLst xmlns:p="http://schemas.openxmlformats.org/presentationml/2006/main">
  <p:tag name="AS_UNIQUEID" val="2051"/>
  <p:tag name="KSO_WM_BEAUTIFY_FLAG" val=""/>
</p:tagLst>
</file>

<file path=ppt/tags/tag269.xml><?xml version="1.0" encoding="utf-8"?>
<p:tagLst xmlns:p="http://schemas.openxmlformats.org/presentationml/2006/main">
  <p:tag name="AS_UNIQUEID" val="2052"/>
  <p:tag name="KSO_WM_BEAUTIFY_FLAG" val=""/>
</p:tagLst>
</file>

<file path=ppt/tags/tag27.xml><?xml version="1.0" encoding="utf-8"?>
<p:tagLst xmlns:p="http://schemas.openxmlformats.org/presentationml/2006/main">
  <p:tag name="AS_UNIQUEID" val="4248"/>
</p:tagLst>
</file>

<file path=ppt/tags/tag270.xml><?xml version="1.0" encoding="utf-8"?>
<p:tagLst xmlns:p="http://schemas.openxmlformats.org/presentationml/2006/main">
  <p:tag name="AS_UNIQUEID" val="2057"/>
</p:tagLst>
</file>

<file path=ppt/tags/tag271.xml><?xml version="1.0" encoding="utf-8"?>
<p:tagLst xmlns:p="http://schemas.openxmlformats.org/presentationml/2006/main">
  <p:tag name="AS_UNIQUEID" val="4483"/>
</p:tagLst>
</file>

<file path=ppt/tags/tag272.xml><?xml version="1.0" encoding="utf-8"?>
<p:tagLst xmlns:p="http://schemas.openxmlformats.org/presentationml/2006/main">
  <p:tag name="AS_UNIQUEID" val="4484"/>
</p:tagLst>
</file>

<file path=ppt/tags/tag273.xml><?xml version="1.0" encoding="utf-8"?>
<p:tagLst xmlns:p="http://schemas.openxmlformats.org/presentationml/2006/main">
  <p:tag name="AS_UNIQUEID" val="4485"/>
</p:tagLst>
</file>

<file path=ppt/tags/tag274.xml><?xml version="1.0" encoding="utf-8"?>
<p:tagLst xmlns:p="http://schemas.openxmlformats.org/presentationml/2006/main">
  <p:tag name="AS_UNIQUEID" val="3023"/>
</p:tagLst>
</file>

<file path=ppt/tags/tag275.xml><?xml version="1.0" encoding="utf-8"?>
<p:tagLst xmlns:p="http://schemas.openxmlformats.org/presentationml/2006/main">
  <p:tag name="AS_UNIQUEID" val="4486"/>
</p:tagLst>
</file>

<file path=ppt/tags/tag276.xml><?xml version="1.0" encoding="utf-8"?>
<p:tagLst xmlns:p="http://schemas.openxmlformats.org/presentationml/2006/main">
  <p:tag name="AS_UNIQUEID" val="4487"/>
</p:tagLst>
</file>

<file path=ppt/tags/tag277.xml><?xml version="1.0" encoding="utf-8"?>
<p:tagLst xmlns:p="http://schemas.openxmlformats.org/presentationml/2006/main">
  <p:tag name="AS_UNIQUEID" val="4488"/>
</p:tagLst>
</file>

<file path=ppt/tags/tag278.xml><?xml version="1.0" encoding="utf-8"?>
<p:tagLst xmlns:p="http://schemas.openxmlformats.org/presentationml/2006/main">
  <p:tag name="AS_UNIQUEID" val="1986"/>
</p:tagLst>
</file>

<file path=ppt/tags/tag279.xml><?xml version="1.0" encoding="utf-8"?>
<p:tagLst xmlns:p="http://schemas.openxmlformats.org/presentationml/2006/main">
  <p:tag name="AS_UNIQUEID" val="1987"/>
</p:tagLst>
</file>

<file path=ppt/tags/tag28.xml><?xml version="1.0" encoding="utf-8"?>
<p:tagLst xmlns:p="http://schemas.openxmlformats.org/presentationml/2006/main">
  <p:tag name="AS_UNIQUEID" val="4249"/>
</p:tagLst>
</file>

<file path=ppt/tags/tag280.xml><?xml version="1.0" encoding="utf-8"?>
<p:tagLst xmlns:p="http://schemas.openxmlformats.org/presentationml/2006/main">
  <p:tag name="AS_UNIQUEID" val="1988"/>
</p:tagLst>
</file>

<file path=ppt/tags/tag281.xml><?xml version="1.0" encoding="utf-8"?>
<p:tagLst xmlns:p="http://schemas.openxmlformats.org/presentationml/2006/main">
  <p:tag name="AS_UNIQUEID" val="4489"/>
</p:tagLst>
</file>

<file path=ppt/tags/tag282.xml><?xml version="1.0" encoding="utf-8"?>
<p:tagLst xmlns:p="http://schemas.openxmlformats.org/presentationml/2006/main">
  <p:tag name="AS_UNIQUEID" val="4490"/>
</p:tagLst>
</file>

<file path=ppt/tags/tag283.xml><?xml version="1.0" encoding="utf-8"?>
<p:tagLst xmlns:p="http://schemas.openxmlformats.org/presentationml/2006/main">
  <p:tag name="AS_UNIQUEID" val="4491"/>
</p:tagLst>
</file>

<file path=ppt/tags/tag284.xml><?xml version="1.0" encoding="utf-8"?>
<p:tagLst xmlns:p="http://schemas.openxmlformats.org/presentationml/2006/main">
  <p:tag name="AS_UNIQUEID" val="4492"/>
</p:tagLst>
</file>

<file path=ppt/tags/tag285.xml><?xml version="1.0" encoding="utf-8"?>
<p:tagLst xmlns:p="http://schemas.openxmlformats.org/presentationml/2006/main">
  <p:tag name="AS_UNIQUEID" val="4493"/>
</p:tagLst>
</file>

<file path=ppt/tags/tag286.xml><?xml version="1.0" encoding="utf-8"?>
<p:tagLst xmlns:p="http://schemas.openxmlformats.org/presentationml/2006/main">
  <p:tag name="AS_UNIQUEID" val="5781"/>
</p:tagLst>
</file>

<file path=ppt/tags/tag287.xml><?xml version="1.0" encoding="utf-8"?>
<p:tagLst xmlns:p="http://schemas.openxmlformats.org/presentationml/2006/main">
  <p:tag name="AS_UNIQUEID" val="5782"/>
</p:tagLst>
</file>

<file path=ppt/tags/tag288.xml><?xml version="1.0" encoding="utf-8"?>
<p:tagLst xmlns:p="http://schemas.openxmlformats.org/presentationml/2006/main">
  <p:tag name="AS_UNIQUEID" val="5783"/>
</p:tagLst>
</file>

<file path=ppt/tags/tag289.xml><?xml version="1.0" encoding="utf-8"?>
<p:tagLst xmlns:p="http://schemas.openxmlformats.org/presentationml/2006/main">
  <p:tag name="AS_UNIQUEID" val="5784"/>
</p:tagLst>
</file>

<file path=ppt/tags/tag29.xml><?xml version="1.0" encoding="utf-8"?>
<p:tagLst xmlns:p="http://schemas.openxmlformats.org/presentationml/2006/main">
  <p:tag name="AS_UNIQUEID" val="5704"/>
</p:tagLst>
</file>

<file path=ppt/tags/tag290.xml><?xml version="1.0" encoding="utf-8"?>
<p:tagLst xmlns:p="http://schemas.openxmlformats.org/presentationml/2006/main">
  <p:tag name="AS_UNIQUEID" val="5785"/>
</p:tagLst>
</file>

<file path=ppt/tags/tag291.xml><?xml version="1.0" encoding="utf-8"?>
<p:tagLst xmlns:p="http://schemas.openxmlformats.org/presentationml/2006/main">
  <p:tag name="AS_UNIQUEID" val="5786"/>
</p:tagLst>
</file>

<file path=ppt/tags/tag292.xml><?xml version="1.0" encoding="utf-8"?>
<p:tagLst xmlns:p="http://schemas.openxmlformats.org/presentationml/2006/main">
  <p:tag name="AS_UNIQUEID" val="5787"/>
</p:tagLst>
</file>

<file path=ppt/tags/tag293.xml><?xml version="1.0" encoding="utf-8"?>
<p:tagLst xmlns:p="http://schemas.openxmlformats.org/presentationml/2006/main">
  <p:tag name="AS_UNIQUEID" val="5788"/>
</p:tagLst>
</file>

<file path=ppt/tags/tag294.xml><?xml version="1.0" encoding="utf-8"?>
<p:tagLst xmlns:p="http://schemas.openxmlformats.org/presentationml/2006/main">
  <p:tag name="AS_UNIQUEID" val="5789"/>
</p:tagLst>
</file>

<file path=ppt/tags/tag295.xml><?xml version="1.0" encoding="utf-8"?>
<p:tagLst xmlns:p="http://schemas.openxmlformats.org/presentationml/2006/main">
  <p:tag name="AS_UNIQUEID" val="4506"/>
</p:tagLst>
</file>

<file path=ppt/tags/tag296.xml><?xml version="1.0" encoding="utf-8"?>
<p:tagLst xmlns:p="http://schemas.openxmlformats.org/presentationml/2006/main">
  <p:tag name="AS_UNIQUEID" val="4507"/>
</p:tagLst>
</file>

<file path=ppt/tags/tag297.xml><?xml version="1.0" encoding="utf-8"?>
<p:tagLst xmlns:p="http://schemas.openxmlformats.org/presentationml/2006/main">
  <p:tag name="AS_UNIQUEID" val="4508"/>
</p:tagLst>
</file>

<file path=ppt/tags/tag298.xml><?xml version="1.0" encoding="utf-8"?>
<p:tagLst xmlns:p="http://schemas.openxmlformats.org/presentationml/2006/main">
  <p:tag name="AS_UNIQUEID" val="4509"/>
</p:tagLst>
</file>

<file path=ppt/tags/tag299.xml><?xml version="1.0" encoding="utf-8"?>
<p:tagLst xmlns:p="http://schemas.openxmlformats.org/presentationml/2006/main">
  <p:tag name="AS_UNIQUEID" val="5790"/>
</p:tagLst>
</file>

<file path=ppt/tags/tag3.xml><?xml version="1.0" encoding="utf-8"?>
<p:tagLst xmlns:p="http://schemas.openxmlformats.org/presentationml/2006/main">
  <p:tag name="AS_UNIQUEID" val="4224"/>
</p:tagLst>
</file>

<file path=ppt/tags/tag30.xml><?xml version="1.0" encoding="utf-8"?>
<p:tagLst xmlns:p="http://schemas.openxmlformats.org/presentationml/2006/main">
  <p:tag name="AS_UNIQUEID" val="4251"/>
</p:tagLst>
</file>

<file path=ppt/tags/tag300.xml><?xml version="1.0" encoding="utf-8"?>
<p:tagLst xmlns:p="http://schemas.openxmlformats.org/presentationml/2006/main">
  <p:tag name="AS_UNIQUEID" val="5791"/>
</p:tagLst>
</file>

<file path=ppt/tags/tag301.xml><?xml version="1.0" encoding="utf-8"?>
<p:tagLst xmlns:p="http://schemas.openxmlformats.org/presentationml/2006/main">
  <p:tag name="AS_UNIQUEID" val="4506"/>
</p:tagLst>
</file>

<file path=ppt/tags/tag302.xml><?xml version="1.0" encoding="utf-8"?>
<p:tagLst xmlns:p="http://schemas.openxmlformats.org/presentationml/2006/main">
  <p:tag name="AS_UNIQUEID" val="4507"/>
</p:tagLst>
</file>

<file path=ppt/tags/tag303.xml><?xml version="1.0" encoding="utf-8"?>
<p:tagLst xmlns:p="http://schemas.openxmlformats.org/presentationml/2006/main">
  <p:tag name="AS_UNIQUEID" val="4508"/>
</p:tagLst>
</file>

<file path=ppt/tags/tag304.xml><?xml version="1.0" encoding="utf-8"?>
<p:tagLst xmlns:p="http://schemas.openxmlformats.org/presentationml/2006/main">
  <p:tag name="AS_UNIQUEID" val="4509"/>
</p:tagLst>
</file>

<file path=ppt/tags/tag305.xml><?xml version="1.0" encoding="utf-8"?>
<p:tagLst xmlns:p="http://schemas.openxmlformats.org/presentationml/2006/main">
  <p:tag name="AS_UNIQUEID" val="4519"/>
  <p:tag name="KSO_WM_BEAUTIFY_FLAG" val=""/>
</p:tagLst>
</file>

<file path=ppt/tags/tag306.xml><?xml version="1.0" encoding="utf-8"?>
<p:tagLst xmlns:p="http://schemas.openxmlformats.org/presentationml/2006/main">
  <p:tag name="AS_UNIQUEID" val="5792"/>
</p:tagLst>
</file>

<file path=ppt/tags/tag307.xml><?xml version="1.0" encoding="utf-8"?>
<p:tagLst xmlns:p="http://schemas.openxmlformats.org/presentationml/2006/main">
  <p:tag name="AS_UNIQUEID" val="5793"/>
</p:tagLst>
</file>

<file path=ppt/tags/tag308.xml><?xml version="1.0" encoding="utf-8"?>
<p:tagLst xmlns:p="http://schemas.openxmlformats.org/presentationml/2006/main">
  <p:tag name="AS_UNIQUEID" val="5794"/>
</p:tagLst>
</file>

<file path=ppt/tags/tag309.xml><?xml version="1.0" encoding="utf-8"?>
<p:tagLst xmlns:p="http://schemas.openxmlformats.org/presentationml/2006/main">
  <p:tag name="AS_UNIQUEID" val="5795"/>
</p:tagLst>
</file>

<file path=ppt/tags/tag31.xml><?xml version="1.0" encoding="utf-8"?>
<p:tagLst xmlns:p="http://schemas.openxmlformats.org/presentationml/2006/main">
  <p:tag name="AS_UNIQUEID" val="5705"/>
</p:tagLst>
</file>

<file path=ppt/tags/tag310.xml><?xml version="1.0" encoding="utf-8"?>
<p:tagLst xmlns:p="http://schemas.openxmlformats.org/presentationml/2006/main">
  <p:tag name="AS_UNIQUEID" val="5796"/>
</p:tagLst>
</file>

<file path=ppt/tags/tag311.xml><?xml version="1.0" encoding="utf-8"?>
<p:tagLst xmlns:p="http://schemas.openxmlformats.org/presentationml/2006/main">
  <p:tag name="AS_UNIQUEID" val="5797"/>
</p:tagLst>
</file>

<file path=ppt/tags/tag312.xml><?xml version="1.0" encoding="utf-8"?>
<p:tagLst xmlns:p="http://schemas.openxmlformats.org/presentationml/2006/main">
  <p:tag name="AS_UNIQUEID" val="5798"/>
</p:tagLst>
</file>

<file path=ppt/tags/tag313.xml><?xml version="1.0" encoding="utf-8"?>
<p:tagLst xmlns:p="http://schemas.openxmlformats.org/presentationml/2006/main">
  <p:tag name="AS_UNIQUEID" val="4506"/>
</p:tagLst>
</file>

<file path=ppt/tags/tag314.xml><?xml version="1.0" encoding="utf-8"?>
<p:tagLst xmlns:p="http://schemas.openxmlformats.org/presentationml/2006/main">
  <p:tag name="AS_UNIQUEID" val="4507"/>
</p:tagLst>
</file>

<file path=ppt/tags/tag315.xml><?xml version="1.0" encoding="utf-8"?>
<p:tagLst xmlns:p="http://schemas.openxmlformats.org/presentationml/2006/main">
  <p:tag name="AS_UNIQUEID" val="4508"/>
</p:tagLst>
</file>

<file path=ppt/tags/tag316.xml><?xml version="1.0" encoding="utf-8"?>
<p:tagLst xmlns:p="http://schemas.openxmlformats.org/presentationml/2006/main">
  <p:tag name="AS_UNIQUEID" val="4509"/>
</p:tagLst>
</file>

<file path=ppt/tags/tag317.xml><?xml version="1.0" encoding="utf-8"?>
<p:tagLst xmlns:p="http://schemas.openxmlformats.org/presentationml/2006/main">
  <p:tag name="AS_UNIQUEID" val="5799"/>
</p:tagLst>
</file>

<file path=ppt/tags/tag318.xml><?xml version="1.0" encoding="utf-8"?>
<p:tagLst xmlns:p="http://schemas.openxmlformats.org/presentationml/2006/main">
  <p:tag name="AS_UNIQUEID" val="5800"/>
  <p:tag name="KSO_WM_BEAUTIFY_FLAG" val=""/>
</p:tagLst>
</file>

<file path=ppt/tags/tag319.xml><?xml version="1.0" encoding="utf-8"?>
<p:tagLst xmlns:p="http://schemas.openxmlformats.org/presentationml/2006/main">
  <p:tag name="AS_UNIQUEID" val="5801"/>
  <p:tag name="KSO_WM_BEAUTIFY_FLAG" val=""/>
</p:tagLst>
</file>

<file path=ppt/tags/tag32.xml><?xml version="1.0" encoding="utf-8"?>
<p:tagLst xmlns:p="http://schemas.openxmlformats.org/presentationml/2006/main">
  <p:tag name="AS_UNIQUEID" val="4253"/>
</p:tagLst>
</file>

<file path=ppt/tags/tag320.xml><?xml version="1.0" encoding="utf-8"?>
<p:tagLst xmlns:p="http://schemas.openxmlformats.org/presentationml/2006/main">
  <p:tag name="AS_UNIQUEID" val="5802"/>
</p:tagLst>
</file>

<file path=ppt/tags/tag321.xml><?xml version="1.0" encoding="utf-8"?>
<p:tagLst xmlns:p="http://schemas.openxmlformats.org/presentationml/2006/main">
  <p:tag name="AS_UNIQUEID" val="5803"/>
</p:tagLst>
</file>

<file path=ppt/tags/tag322.xml><?xml version="1.0" encoding="utf-8"?>
<p:tagLst xmlns:p="http://schemas.openxmlformats.org/presentationml/2006/main">
  <p:tag name="AS_UNIQUEID" val="4519"/>
  <p:tag name="KSO_WM_BEAUTIFY_FLAG" val=""/>
</p:tagLst>
</file>

<file path=ppt/tags/tag323.xml><?xml version="1.0" encoding="utf-8"?>
<p:tagLst xmlns:p="http://schemas.openxmlformats.org/presentationml/2006/main">
  <p:tag name="AS_UNIQUEID" val="5804"/>
</p:tagLst>
</file>

<file path=ppt/tags/tag324.xml><?xml version="1.0" encoding="utf-8"?>
<p:tagLst xmlns:p="http://schemas.openxmlformats.org/presentationml/2006/main">
  <p:tag name="AS_UNIQUEID" val="5805"/>
</p:tagLst>
</file>

<file path=ppt/tags/tag325.xml><?xml version="1.0" encoding="utf-8"?>
<p:tagLst xmlns:p="http://schemas.openxmlformats.org/presentationml/2006/main">
  <p:tag name="AS_UNIQUEID" val="5806"/>
</p:tagLst>
</file>

<file path=ppt/tags/tag326.xml><?xml version="1.0" encoding="utf-8"?>
<p:tagLst xmlns:p="http://schemas.openxmlformats.org/presentationml/2006/main">
  <p:tag name="AS_UNIQUEID" val="5807"/>
</p:tagLst>
</file>

<file path=ppt/tags/tag327.xml><?xml version="1.0" encoding="utf-8"?>
<p:tagLst xmlns:p="http://schemas.openxmlformats.org/presentationml/2006/main">
  <p:tag name="AS_UNIQUEID" val="5808"/>
</p:tagLst>
</file>

<file path=ppt/tags/tag328.xml><?xml version="1.0" encoding="utf-8"?>
<p:tagLst xmlns:p="http://schemas.openxmlformats.org/presentationml/2006/main">
  <p:tag name="AS_UNIQUEID" val="4506"/>
</p:tagLst>
</file>

<file path=ppt/tags/tag329.xml><?xml version="1.0" encoding="utf-8"?>
<p:tagLst xmlns:p="http://schemas.openxmlformats.org/presentationml/2006/main">
  <p:tag name="AS_UNIQUEID" val="4507"/>
</p:tagLst>
</file>

<file path=ppt/tags/tag33.xml><?xml version="1.0" encoding="utf-8"?>
<p:tagLst xmlns:p="http://schemas.openxmlformats.org/presentationml/2006/main">
  <p:tag name="AS_UNIQUEID" val="4254"/>
</p:tagLst>
</file>

<file path=ppt/tags/tag330.xml><?xml version="1.0" encoding="utf-8"?>
<p:tagLst xmlns:p="http://schemas.openxmlformats.org/presentationml/2006/main">
  <p:tag name="AS_UNIQUEID" val="4508"/>
</p:tagLst>
</file>

<file path=ppt/tags/tag331.xml><?xml version="1.0" encoding="utf-8"?>
<p:tagLst xmlns:p="http://schemas.openxmlformats.org/presentationml/2006/main">
  <p:tag name="AS_UNIQUEID" val="4509"/>
</p:tagLst>
</file>

<file path=ppt/tags/tag332.xml><?xml version="1.0" encoding="utf-8"?>
<p:tagLst xmlns:p="http://schemas.openxmlformats.org/presentationml/2006/main">
  <p:tag name="AS_UNIQUEID" val="4519"/>
  <p:tag name="KSO_WM_BEAUTIFY_FLAG" val=""/>
</p:tagLst>
</file>

<file path=ppt/tags/tag333.xml><?xml version="1.0" encoding="utf-8"?>
<p:tagLst xmlns:p="http://schemas.openxmlformats.org/presentationml/2006/main">
  <p:tag name="AS_UNIQUEID" val="5809"/>
</p:tagLst>
</file>

<file path=ppt/tags/tag334.xml><?xml version="1.0" encoding="utf-8"?>
<p:tagLst xmlns:p="http://schemas.openxmlformats.org/presentationml/2006/main">
  <p:tag name="AS_UNIQUEID" val="5810"/>
</p:tagLst>
</file>

<file path=ppt/tags/tag335.xml><?xml version="1.0" encoding="utf-8"?>
<p:tagLst xmlns:p="http://schemas.openxmlformats.org/presentationml/2006/main">
  <p:tag name="AS_UNIQUEID" val="5811"/>
</p:tagLst>
</file>

<file path=ppt/tags/tag336.xml><?xml version="1.0" encoding="utf-8"?>
<p:tagLst xmlns:p="http://schemas.openxmlformats.org/presentationml/2006/main">
  <p:tag name="AS_UNIQUEID" val="5812"/>
</p:tagLst>
</file>

<file path=ppt/tags/tag337.xml><?xml version="1.0" encoding="utf-8"?>
<p:tagLst xmlns:p="http://schemas.openxmlformats.org/presentationml/2006/main">
  <p:tag name="AS_UNIQUEID" val="5813"/>
</p:tagLst>
</file>

<file path=ppt/tags/tag338.xml><?xml version="1.0" encoding="utf-8"?>
<p:tagLst xmlns:p="http://schemas.openxmlformats.org/presentationml/2006/main">
  <p:tag name="AS_UNIQUEID" val="5814"/>
</p:tagLst>
</file>

<file path=ppt/tags/tag339.xml><?xml version="1.0" encoding="utf-8"?>
<p:tagLst xmlns:p="http://schemas.openxmlformats.org/presentationml/2006/main">
  <p:tag name="AS_UNIQUEID" val="5815"/>
</p:tagLst>
</file>

<file path=ppt/tags/tag34.xml><?xml version="1.0" encoding="utf-8"?>
<p:tagLst xmlns:p="http://schemas.openxmlformats.org/presentationml/2006/main">
  <p:tag name="AS_UNIQUEID" val="4255"/>
</p:tagLst>
</file>

<file path=ppt/tags/tag340.xml><?xml version="1.0" encoding="utf-8"?>
<p:tagLst xmlns:p="http://schemas.openxmlformats.org/presentationml/2006/main">
  <p:tag name="AS_UNIQUEID" val="5816"/>
</p:tagLst>
</file>

<file path=ppt/tags/tag341.xml><?xml version="1.0" encoding="utf-8"?>
<p:tagLst xmlns:p="http://schemas.openxmlformats.org/presentationml/2006/main">
  <p:tag name="AS_UNIQUEID" val="5817"/>
</p:tagLst>
</file>

<file path=ppt/tags/tag342.xml><?xml version="1.0" encoding="utf-8"?>
<p:tagLst xmlns:p="http://schemas.openxmlformats.org/presentationml/2006/main">
  <p:tag name="AS_UNIQUEID" val="3442"/>
</p:tagLst>
</file>

<file path=ppt/tags/tag343.xml><?xml version="1.0" encoding="utf-8"?>
<p:tagLst xmlns:p="http://schemas.openxmlformats.org/presentationml/2006/main">
  <p:tag name="AS_UNIQUEID" val="5818"/>
</p:tagLst>
</file>

<file path=ppt/tags/tag344.xml><?xml version="1.0" encoding="utf-8"?>
<p:tagLst xmlns:p="http://schemas.openxmlformats.org/presentationml/2006/main">
  <p:tag name="AS_UNIQUEID" val="5819"/>
</p:tagLst>
</file>

<file path=ppt/tags/tag345.xml><?xml version="1.0" encoding="utf-8"?>
<p:tagLst xmlns:p="http://schemas.openxmlformats.org/presentationml/2006/main">
  <p:tag name="AS_UNIQUEID" val="5820"/>
</p:tagLst>
</file>

<file path=ppt/tags/tag346.xml><?xml version="1.0" encoding="utf-8"?>
<p:tagLst xmlns:p="http://schemas.openxmlformats.org/presentationml/2006/main">
  <p:tag name="AS_UNIQUEID" val="5821"/>
</p:tagLst>
</file>

<file path=ppt/tags/tag347.xml><?xml version="1.0" encoding="utf-8"?>
<p:tagLst xmlns:p="http://schemas.openxmlformats.org/presentationml/2006/main">
  <p:tag name="AS_UNIQUEID" val="5822"/>
</p:tagLst>
</file>

<file path=ppt/tags/tag348.xml><?xml version="1.0" encoding="utf-8"?>
<p:tagLst xmlns:p="http://schemas.openxmlformats.org/presentationml/2006/main">
  <p:tag name="AS_UNIQUEID" val="4506"/>
</p:tagLst>
</file>

<file path=ppt/tags/tag349.xml><?xml version="1.0" encoding="utf-8"?>
<p:tagLst xmlns:p="http://schemas.openxmlformats.org/presentationml/2006/main">
  <p:tag name="AS_UNIQUEID" val="4507"/>
</p:tagLst>
</file>

<file path=ppt/tags/tag35.xml><?xml version="1.0" encoding="utf-8"?>
<p:tagLst xmlns:p="http://schemas.openxmlformats.org/presentationml/2006/main">
  <p:tag name="AS_UNIQUEID" val="5706"/>
</p:tagLst>
</file>

<file path=ppt/tags/tag350.xml><?xml version="1.0" encoding="utf-8"?>
<p:tagLst xmlns:p="http://schemas.openxmlformats.org/presentationml/2006/main">
  <p:tag name="AS_UNIQUEID" val="4508"/>
</p:tagLst>
</file>

<file path=ppt/tags/tag351.xml><?xml version="1.0" encoding="utf-8"?>
<p:tagLst xmlns:p="http://schemas.openxmlformats.org/presentationml/2006/main">
  <p:tag name="AS_UNIQUEID" val="4509"/>
</p:tagLst>
</file>

<file path=ppt/tags/tag352.xml><?xml version="1.0" encoding="utf-8"?>
<p:tagLst xmlns:p="http://schemas.openxmlformats.org/presentationml/2006/main">
  <p:tag name="AS_UNIQUEID" val="4519"/>
  <p:tag name="KSO_WM_BEAUTIFY_FLAG" val=""/>
</p:tagLst>
</file>

<file path=ppt/tags/tag353.xml><?xml version="1.0" encoding="utf-8"?>
<p:tagLst xmlns:p="http://schemas.openxmlformats.org/presentationml/2006/main">
  <p:tag name="AS_UNIQUEID" val="5823"/>
</p:tagLst>
</file>

<file path=ppt/tags/tag354.xml><?xml version="1.0" encoding="utf-8"?>
<p:tagLst xmlns:p="http://schemas.openxmlformats.org/presentationml/2006/main">
  <p:tag name="AS_UNIQUEID" val="5824"/>
</p:tagLst>
</file>

<file path=ppt/tags/tag355.xml><?xml version="1.0" encoding="utf-8"?>
<p:tagLst xmlns:p="http://schemas.openxmlformats.org/presentationml/2006/main">
  <p:tag name="AS_UNIQUEID" val="5825"/>
</p:tagLst>
</file>

<file path=ppt/tags/tag356.xml><?xml version="1.0" encoding="utf-8"?>
<p:tagLst xmlns:p="http://schemas.openxmlformats.org/presentationml/2006/main">
  <p:tag name="AS_UNIQUEID" val="5826"/>
</p:tagLst>
</file>

<file path=ppt/tags/tag357.xml><?xml version="1.0" encoding="utf-8"?>
<p:tagLst xmlns:p="http://schemas.openxmlformats.org/presentationml/2006/main">
  <p:tag name="AS_UNIQUEID" val="5827"/>
</p:tagLst>
</file>

<file path=ppt/tags/tag358.xml><?xml version="1.0" encoding="utf-8"?>
<p:tagLst xmlns:p="http://schemas.openxmlformats.org/presentationml/2006/main">
  <p:tag name="AS_UNIQUEID" val="5828"/>
</p:tagLst>
</file>

<file path=ppt/tags/tag359.xml><?xml version="1.0" encoding="utf-8"?>
<p:tagLst xmlns:p="http://schemas.openxmlformats.org/presentationml/2006/main">
  <p:tag name="AS_UNIQUEID" val="5829"/>
</p:tagLst>
</file>

<file path=ppt/tags/tag36.xml><?xml version="1.0" encoding="utf-8"?>
<p:tagLst xmlns:p="http://schemas.openxmlformats.org/presentationml/2006/main">
  <p:tag name="AS_UNIQUEID" val="5707"/>
</p:tagLst>
</file>

<file path=ppt/tags/tag360.xml><?xml version="1.0" encoding="utf-8"?>
<p:tagLst xmlns:p="http://schemas.openxmlformats.org/presentationml/2006/main">
  <p:tag name="AS_UNIQUEID" val="5830"/>
</p:tagLst>
</file>

<file path=ppt/tags/tag361.xml><?xml version="1.0" encoding="utf-8"?>
<p:tagLst xmlns:p="http://schemas.openxmlformats.org/presentationml/2006/main">
  <p:tag name="AS_UNIQUEID" val="5831"/>
</p:tagLst>
</file>

<file path=ppt/tags/tag362.xml><?xml version="1.0" encoding="utf-8"?>
<p:tagLst xmlns:p="http://schemas.openxmlformats.org/presentationml/2006/main">
  <p:tag name="AS_UNIQUEID" val="3442"/>
</p:tagLst>
</file>

<file path=ppt/tags/tag363.xml><?xml version="1.0" encoding="utf-8"?>
<p:tagLst xmlns:p="http://schemas.openxmlformats.org/presentationml/2006/main">
  <p:tag name="AS_UNIQUEID" val="5832"/>
</p:tagLst>
</file>

<file path=ppt/tags/tag364.xml><?xml version="1.0" encoding="utf-8"?>
<p:tagLst xmlns:p="http://schemas.openxmlformats.org/presentationml/2006/main">
  <p:tag name="AS_UNIQUEID" val="5833"/>
</p:tagLst>
</file>

<file path=ppt/tags/tag365.xml><?xml version="1.0" encoding="utf-8"?>
<p:tagLst xmlns:p="http://schemas.openxmlformats.org/presentationml/2006/main">
  <p:tag name="AS_UNIQUEID" val="5834"/>
</p:tagLst>
</file>

<file path=ppt/tags/tag366.xml><?xml version="1.0" encoding="utf-8"?>
<p:tagLst xmlns:p="http://schemas.openxmlformats.org/presentationml/2006/main">
  <p:tag name="AS_UNIQUEID" val="5835"/>
</p:tagLst>
</file>

<file path=ppt/tags/tag367.xml><?xml version="1.0" encoding="utf-8"?>
<p:tagLst xmlns:p="http://schemas.openxmlformats.org/presentationml/2006/main">
  <p:tag name="AS_UNIQUEID" val="5836"/>
</p:tagLst>
</file>

<file path=ppt/tags/tag368.xml><?xml version="1.0" encoding="utf-8"?>
<p:tagLst xmlns:p="http://schemas.openxmlformats.org/presentationml/2006/main">
  <p:tag name="AS_UNIQUEID" val="4506"/>
</p:tagLst>
</file>

<file path=ppt/tags/tag369.xml><?xml version="1.0" encoding="utf-8"?>
<p:tagLst xmlns:p="http://schemas.openxmlformats.org/presentationml/2006/main">
  <p:tag name="AS_UNIQUEID" val="4507"/>
</p:tagLst>
</file>

<file path=ppt/tags/tag37.xml><?xml version="1.0" encoding="utf-8"?>
<p:tagLst xmlns:p="http://schemas.openxmlformats.org/presentationml/2006/main">
  <p:tag name="AS_UNIQUEID" val="5708"/>
</p:tagLst>
</file>

<file path=ppt/tags/tag370.xml><?xml version="1.0" encoding="utf-8"?>
<p:tagLst xmlns:p="http://schemas.openxmlformats.org/presentationml/2006/main">
  <p:tag name="AS_UNIQUEID" val="4508"/>
</p:tagLst>
</file>

<file path=ppt/tags/tag371.xml><?xml version="1.0" encoding="utf-8"?>
<p:tagLst xmlns:p="http://schemas.openxmlformats.org/presentationml/2006/main">
  <p:tag name="AS_UNIQUEID" val="4509"/>
</p:tagLst>
</file>

<file path=ppt/tags/tag372.xml><?xml version="1.0" encoding="utf-8"?>
<p:tagLst xmlns:p="http://schemas.openxmlformats.org/presentationml/2006/main">
  <p:tag name="AS_UNIQUEID" val="4519"/>
  <p:tag name="KSO_WM_BEAUTIFY_FLAG" val=""/>
</p:tagLst>
</file>

<file path=ppt/tags/tag373.xml><?xml version="1.0" encoding="utf-8"?>
<p:tagLst xmlns:p="http://schemas.openxmlformats.org/presentationml/2006/main">
  <p:tag name="AS_UNIQUEID" val="5837"/>
</p:tagLst>
</file>

<file path=ppt/tags/tag374.xml><?xml version="1.0" encoding="utf-8"?>
<p:tagLst xmlns:p="http://schemas.openxmlformats.org/presentationml/2006/main">
  <p:tag name="AS_UNIQUEID" val="5838"/>
</p:tagLst>
</file>

<file path=ppt/tags/tag375.xml><?xml version="1.0" encoding="utf-8"?>
<p:tagLst xmlns:p="http://schemas.openxmlformats.org/presentationml/2006/main">
  <p:tag name="AS_UNIQUEID" val="5839"/>
</p:tagLst>
</file>

<file path=ppt/tags/tag376.xml><?xml version="1.0" encoding="utf-8"?>
<p:tagLst xmlns:p="http://schemas.openxmlformats.org/presentationml/2006/main">
  <p:tag name="AS_UNIQUEID" val="5840"/>
</p:tagLst>
</file>

<file path=ppt/tags/tag377.xml><?xml version="1.0" encoding="utf-8"?>
<p:tagLst xmlns:p="http://schemas.openxmlformats.org/presentationml/2006/main">
  <p:tag name="AS_UNIQUEID" val="5841"/>
</p:tagLst>
</file>

<file path=ppt/tags/tag378.xml><?xml version="1.0" encoding="utf-8"?>
<p:tagLst xmlns:p="http://schemas.openxmlformats.org/presentationml/2006/main">
  <p:tag name="AS_UNIQUEID" val="5842"/>
</p:tagLst>
</file>

<file path=ppt/tags/tag379.xml><?xml version="1.0" encoding="utf-8"?>
<p:tagLst xmlns:p="http://schemas.openxmlformats.org/presentationml/2006/main">
  <p:tag name="AS_UNIQUEID" val="5843"/>
</p:tagLst>
</file>

<file path=ppt/tags/tag38.xml><?xml version="1.0" encoding="utf-8"?>
<p:tagLst xmlns:p="http://schemas.openxmlformats.org/presentationml/2006/main">
  <p:tag name="AS_UNIQUEID" val="3937"/>
</p:tagLst>
</file>

<file path=ppt/tags/tag380.xml><?xml version="1.0" encoding="utf-8"?>
<p:tagLst xmlns:p="http://schemas.openxmlformats.org/presentationml/2006/main">
  <p:tag name="AS_UNIQUEID" val="5844"/>
</p:tagLst>
</file>

<file path=ppt/tags/tag381.xml><?xml version="1.0" encoding="utf-8"?>
<p:tagLst xmlns:p="http://schemas.openxmlformats.org/presentationml/2006/main">
  <p:tag name="AS_UNIQUEID" val="3442"/>
</p:tagLst>
</file>

<file path=ppt/tags/tag382.xml><?xml version="1.0" encoding="utf-8"?>
<p:tagLst xmlns:p="http://schemas.openxmlformats.org/presentationml/2006/main">
  <p:tag name="AS_UNIQUEID" val="5845"/>
</p:tagLst>
</file>

<file path=ppt/tags/tag383.xml><?xml version="1.0" encoding="utf-8"?>
<p:tagLst xmlns:p="http://schemas.openxmlformats.org/presentationml/2006/main">
  <p:tag name="AS_UNIQUEID" val="5846"/>
</p:tagLst>
</file>

<file path=ppt/tags/tag384.xml><?xml version="1.0" encoding="utf-8"?>
<p:tagLst xmlns:p="http://schemas.openxmlformats.org/presentationml/2006/main">
  <p:tag name="AS_UNIQUEID" val="5847"/>
</p:tagLst>
</file>

<file path=ppt/tags/tag385.xml><?xml version="1.0" encoding="utf-8"?>
<p:tagLst xmlns:p="http://schemas.openxmlformats.org/presentationml/2006/main">
  <p:tag name="AS_UNIQUEID" val="5848"/>
</p:tagLst>
</file>

<file path=ppt/tags/tag386.xml><?xml version="1.0" encoding="utf-8"?>
<p:tagLst xmlns:p="http://schemas.openxmlformats.org/presentationml/2006/main">
  <p:tag name="AS_UNIQUEID" val="5849"/>
</p:tagLst>
</file>

<file path=ppt/tags/tag387.xml><?xml version="1.0" encoding="utf-8"?>
<p:tagLst xmlns:p="http://schemas.openxmlformats.org/presentationml/2006/main">
  <p:tag name="AS_UNIQUEID" val="4506"/>
</p:tagLst>
</file>

<file path=ppt/tags/tag388.xml><?xml version="1.0" encoding="utf-8"?>
<p:tagLst xmlns:p="http://schemas.openxmlformats.org/presentationml/2006/main">
  <p:tag name="AS_UNIQUEID" val="4507"/>
</p:tagLst>
</file>

<file path=ppt/tags/tag389.xml><?xml version="1.0" encoding="utf-8"?>
<p:tagLst xmlns:p="http://schemas.openxmlformats.org/presentationml/2006/main">
  <p:tag name="AS_UNIQUEID" val="4508"/>
</p:tagLst>
</file>

<file path=ppt/tags/tag39.xml><?xml version="1.0" encoding="utf-8"?>
<p:tagLst xmlns:p="http://schemas.openxmlformats.org/presentationml/2006/main">
  <p:tag name="AS_UNIQUEID" val="5709"/>
</p:tagLst>
</file>

<file path=ppt/tags/tag390.xml><?xml version="1.0" encoding="utf-8"?>
<p:tagLst xmlns:p="http://schemas.openxmlformats.org/presentationml/2006/main">
  <p:tag name="AS_UNIQUEID" val="4509"/>
</p:tagLst>
</file>

<file path=ppt/tags/tag391.xml><?xml version="1.0" encoding="utf-8"?>
<p:tagLst xmlns:p="http://schemas.openxmlformats.org/presentationml/2006/main">
  <p:tag name="AS_UNIQUEID" val="4519"/>
  <p:tag name="KSO_WM_BEAUTIFY_FLAG" val=""/>
</p:tagLst>
</file>

<file path=ppt/tags/tag392.xml><?xml version="1.0" encoding="utf-8"?>
<p:tagLst xmlns:p="http://schemas.openxmlformats.org/presentationml/2006/main">
  <p:tag name="AS_UNIQUEID" val="5850"/>
</p:tagLst>
</file>

<file path=ppt/tags/tag393.xml><?xml version="1.0" encoding="utf-8"?>
<p:tagLst xmlns:p="http://schemas.openxmlformats.org/presentationml/2006/main">
  <p:tag name="AS_UNIQUEID" val="5851"/>
</p:tagLst>
</file>

<file path=ppt/tags/tag394.xml><?xml version="1.0" encoding="utf-8"?>
<p:tagLst xmlns:p="http://schemas.openxmlformats.org/presentationml/2006/main">
  <p:tag name="AS_UNIQUEID" val="5852"/>
</p:tagLst>
</file>

<file path=ppt/tags/tag395.xml><?xml version="1.0" encoding="utf-8"?>
<p:tagLst xmlns:p="http://schemas.openxmlformats.org/presentationml/2006/main">
  <p:tag name="AS_UNIQUEID" val="5853"/>
</p:tagLst>
</file>

<file path=ppt/tags/tag396.xml><?xml version="1.0" encoding="utf-8"?>
<p:tagLst xmlns:p="http://schemas.openxmlformats.org/presentationml/2006/main">
  <p:tag name="AS_UNIQUEID" val="5854"/>
</p:tagLst>
</file>

<file path=ppt/tags/tag397.xml><?xml version="1.0" encoding="utf-8"?>
<p:tagLst xmlns:p="http://schemas.openxmlformats.org/presentationml/2006/main">
  <p:tag name="AS_UNIQUEID" val="5855"/>
</p:tagLst>
</file>

<file path=ppt/tags/tag398.xml><?xml version="1.0" encoding="utf-8"?>
<p:tagLst xmlns:p="http://schemas.openxmlformats.org/presentationml/2006/main">
  <p:tag name="AS_UNIQUEID" val="5856"/>
</p:tagLst>
</file>

<file path=ppt/tags/tag399.xml><?xml version="1.0" encoding="utf-8"?>
<p:tagLst xmlns:p="http://schemas.openxmlformats.org/presentationml/2006/main">
  <p:tag name="AS_UNIQUEID" val="3442"/>
</p:tagLst>
</file>

<file path=ppt/tags/tag4.xml><?xml version="1.0" encoding="utf-8"?>
<p:tagLst xmlns:p="http://schemas.openxmlformats.org/presentationml/2006/main">
  <p:tag name="AS_UNIQUEID" val="4225"/>
</p:tagLst>
</file>

<file path=ppt/tags/tag40.xml><?xml version="1.0" encoding="utf-8"?>
<p:tagLst xmlns:p="http://schemas.openxmlformats.org/presentationml/2006/main">
  <p:tag name="AS_UNIQUEID" val="3936"/>
</p:tagLst>
</file>

<file path=ppt/tags/tag400.xml><?xml version="1.0" encoding="utf-8"?>
<p:tagLst xmlns:p="http://schemas.openxmlformats.org/presentationml/2006/main">
  <p:tag name="AS_UNIQUEID" val="5857"/>
</p:tagLst>
</file>

<file path=ppt/tags/tag401.xml><?xml version="1.0" encoding="utf-8"?>
<p:tagLst xmlns:p="http://schemas.openxmlformats.org/presentationml/2006/main">
  <p:tag name="AS_UNIQUEID" val="5858"/>
</p:tagLst>
</file>

<file path=ppt/tags/tag402.xml><?xml version="1.0" encoding="utf-8"?>
<p:tagLst xmlns:p="http://schemas.openxmlformats.org/presentationml/2006/main">
  <p:tag name="AS_UNIQUEID" val="5859"/>
</p:tagLst>
</file>

<file path=ppt/tags/tag403.xml><?xml version="1.0" encoding="utf-8"?>
<p:tagLst xmlns:p="http://schemas.openxmlformats.org/presentationml/2006/main">
  <p:tag name="AS_UNIQUEID" val="5860"/>
</p:tagLst>
</file>

<file path=ppt/tags/tag404.xml><?xml version="1.0" encoding="utf-8"?>
<p:tagLst xmlns:p="http://schemas.openxmlformats.org/presentationml/2006/main">
  <p:tag name="AS_UNIQUEID" val="5861"/>
</p:tagLst>
</file>

<file path=ppt/tags/tag405.xml><?xml version="1.0" encoding="utf-8"?>
<p:tagLst xmlns:p="http://schemas.openxmlformats.org/presentationml/2006/main">
  <p:tag name="AS_UNIQUEID" val="5862"/>
</p:tagLst>
</file>

<file path=ppt/tags/tag406.xml><?xml version="1.0" encoding="utf-8"?>
<p:tagLst xmlns:p="http://schemas.openxmlformats.org/presentationml/2006/main">
  <p:tag name="AS_UNIQUEID" val="4506"/>
</p:tagLst>
</file>

<file path=ppt/tags/tag407.xml><?xml version="1.0" encoding="utf-8"?>
<p:tagLst xmlns:p="http://schemas.openxmlformats.org/presentationml/2006/main">
  <p:tag name="AS_UNIQUEID" val="4507"/>
</p:tagLst>
</file>

<file path=ppt/tags/tag408.xml><?xml version="1.0" encoding="utf-8"?>
<p:tagLst xmlns:p="http://schemas.openxmlformats.org/presentationml/2006/main">
  <p:tag name="AS_UNIQUEID" val="4508"/>
</p:tagLst>
</file>

<file path=ppt/tags/tag409.xml><?xml version="1.0" encoding="utf-8"?>
<p:tagLst xmlns:p="http://schemas.openxmlformats.org/presentationml/2006/main">
  <p:tag name="AS_UNIQUEID" val="4509"/>
</p:tagLst>
</file>

<file path=ppt/tags/tag41.xml><?xml version="1.0" encoding="utf-8"?>
<p:tagLst xmlns:p="http://schemas.openxmlformats.org/presentationml/2006/main">
  <p:tag name="AS_UNIQUEID" val="3937"/>
</p:tagLst>
</file>

<file path=ppt/tags/tag410.xml><?xml version="1.0" encoding="utf-8"?>
<p:tagLst xmlns:p="http://schemas.openxmlformats.org/presentationml/2006/main">
  <p:tag name="AS_UNIQUEID" val="4519"/>
  <p:tag name="KSO_WM_BEAUTIFY_FLAG" val=""/>
</p:tagLst>
</file>

<file path=ppt/tags/tag411.xml><?xml version="1.0" encoding="utf-8"?>
<p:tagLst xmlns:p="http://schemas.openxmlformats.org/presentationml/2006/main">
  <p:tag name="AS_UNIQUEID" val="5863"/>
</p:tagLst>
</file>

<file path=ppt/tags/tag412.xml><?xml version="1.0" encoding="utf-8"?>
<p:tagLst xmlns:p="http://schemas.openxmlformats.org/presentationml/2006/main">
  <p:tag name="AS_UNIQUEID" val="5864"/>
</p:tagLst>
</file>

<file path=ppt/tags/tag413.xml><?xml version="1.0" encoding="utf-8"?>
<p:tagLst xmlns:p="http://schemas.openxmlformats.org/presentationml/2006/main">
  <p:tag name="AS_UNIQUEID" val="5865"/>
</p:tagLst>
</file>

<file path=ppt/tags/tag414.xml><?xml version="1.0" encoding="utf-8"?>
<p:tagLst xmlns:p="http://schemas.openxmlformats.org/presentationml/2006/main">
  <p:tag name="AS_UNIQUEID" val="5866"/>
</p:tagLst>
</file>

<file path=ppt/tags/tag415.xml><?xml version="1.0" encoding="utf-8"?>
<p:tagLst xmlns:p="http://schemas.openxmlformats.org/presentationml/2006/main">
  <p:tag name="AS_UNIQUEID" val="5867"/>
</p:tagLst>
</file>

<file path=ppt/tags/tag416.xml><?xml version="1.0" encoding="utf-8"?>
<p:tagLst xmlns:p="http://schemas.openxmlformats.org/presentationml/2006/main">
  <p:tag name="AS_UNIQUEID" val="5868"/>
</p:tagLst>
</file>

<file path=ppt/tags/tag417.xml><?xml version="1.0" encoding="utf-8"?>
<p:tagLst xmlns:p="http://schemas.openxmlformats.org/presentationml/2006/main">
  <p:tag name="AS_UNIQUEID" val="5869"/>
</p:tagLst>
</file>

<file path=ppt/tags/tag418.xml><?xml version="1.0" encoding="utf-8"?>
<p:tagLst xmlns:p="http://schemas.openxmlformats.org/presentationml/2006/main">
  <p:tag name="AS_UNIQUEID" val="3442"/>
</p:tagLst>
</file>

<file path=ppt/tags/tag419.xml><?xml version="1.0" encoding="utf-8"?>
<p:tagLst xmlns:p="http://schemas.openxmlformats.org/presentationml/2006/main">
  <p:tag name="AS_UNIQUEID" val="5870"/>
</p:tagLst>
</file>

<file path=ppt/tags/tag42.xml><?xml version="1.0" encoding="utf-8"?>
<p:tagLst xmlns:p="http://schemas.openxmlformats.org/presentationml/2006/main">
  <p:tag name="AS_UNIQUEID" val="5710"/>
</p:tagLst>
</file>

<file path=ppt/tags/tag420.xml><?xml version="1.0" encoding="utf-8"?>
<p:tagLst xmlns:p="http://schemas.openxmlformats.org/presentationml/2006/main">
  <p:tag name="AS_UNIQUEID" val="5871"/>
</p:tagLst>
</file>

<file path=ppt/tags/tag421.xml><?xml version="1.0" encoding="utf-8"?>
<p:tagLst xmlns:p="http://schemas.openxmlformats.org/presentationml/2006/main">
  <p:tag name="AS_UNIQUEID" val="5872"/>
</p:tagLst>
</file>

<file path=ppt/tags/tag422.xml><?xml version="1.0" encoding="utf-8"?>
<p:tagLst xmlns:p="http://schemas.openxmlformats.org/presentationml/2006/main">
  <p:tag name="AS_UNIQUEID" val="5873"/>
</p:tagLst>
</file>

<file path=ppt/tags/tag423.xml><?xml version="1.0" encoding="utf-8"?>
<p:tagLst xmlns:p="http://schemas.openxmlformats.org/presentationml/2006/main">
  <p:tag name="AS_UNIQUEID" val="4506"/>
</p:tagLst>
</file>

<file path=ppt/tags/tag424.xml><?xml version="1.0" encoding="utf-8"?>
<p:tagLst xmlns:p="http://schemas.openxmlformats.org/presentationml/2006/main">
  <p:tag name="AS_UNIQUEID" val="4507"/>
</p:tagLst>
</file>

<file path=ppt/tags/tag425.xml><?xml version="1.0" encoding="utf-8"?>
<p:tagLst xmlns:p="http://schemas.openxmlformats.org/presentationml/2006/main">
  <p:tag name="AS_UNIQUEID" val="4508"/>
</p:tagLst>
</file>

<file path=ppt/tags/tag426.xml><?xml version="1.0" encoding="utf-8"?>
<p:tagLst xmlns:p="http://schemas.openxmlformats.org/presentationml/2006/main">
  <p:tag name="AS_UNIQUEID" val="4509"/>
</p:tagLst>
</file>

<file path=ppt/tags/tag427.xml><?xml version="1.0" encoding="utf-8"?>
<p:tagLst xmlns:p="http://schemas.openxmlformats.org/presentationml/2006/main">
  <p:tag name="AS_UNIQUEID" val="5874"/>
</p:tagLst>
</file>

<file path=ppt/tags/tag428.xml><?xml version="1.0" encoding="utf-8"?>
<p:tagLst xmlns:p="http://schemas.openxmlformats.org/presentationml/2006/main">
  <p:tag name="AS_UNIQUEID" val="5875"/>
</p:tagLst>
</file>

<file path=ppt/tags/tag429.xml><?xml version="1.0" encoding="utf-8"?>
<p:tagLst xmlns:p="http://schemas.openxmlformats.org/presentationml/2006/main">
  <p:tag name="AS_UNIQUEID" val="5876"/>
</p:tagLst>
</file>

<file path=ppt/tags/tag43.xml><?xml version="1.0" encoding="utf-8"?>
<p:tagLst xmlns:p="http://schemas.openxmlformats.org/presentationml/2006/main">
  <p:tag name="AS_UNIQUEID" val="2690"/>
</p:tagLst>
</file>

<file path=ppt/tags/tag430.xml><?xml version="1.0" encoding="utf-8"?>
<p:tagLst xmlns:p="http://schemas.openxmlformats.org/presentationml/2006/main">
  <p:tag name="AS_UNIQUEID" val="5877"/>
</p:tagLst>
</file>

<file path=ppt/tags/tag431.xml><?xml version="1.0" encoding="utf-8"?>
<p:tagLst xmlns:p="http://schemas.openxmlformats.org/presentationml/2006/main">
  <p:tag name="AS_UNIQUEID" val="4506"/>
</p:tagLst>
</file>

<file path=ppt/tags/tag432.xml><?xml version="1.0" encoding="utf-8"?>
<p:tagLst xmlns:p="http://schemas.openxmlformats.org/presentationml/2006/main">
  <p:tag name="AS_UNIQUEID" val="4507"/>
</p:tagLst>
</file>

<file path=ppt/tags/tag433.xml><?xml version="1.0" encoding="utf-8"?>
<p:tagLst xmlns:p="http://schemas.openxmlformats.org/presentationml/2006/main">
  <p:tag name="AS_UNIQUEID" val="4508"/>
</p:tagLst>
</file>

<file path=ppt/tags/tag434.xml><?xml version="1.0" encoding="utf-8"?>
<p:tagLst xmlns:p="http://schemas.openxmlformats.org/presentationml/2006/main">
  <p:tag name="AS_UNIQUEID" val="4509"/>
</p:tagLst>
</file>

<file path=ppt/tags/tag435.xml><?xml version="1.0" encoding="utf-8"?>
<p:tagLst xmlns:p="http://schemas.openxmlformats.org/presentationml/2006/main">
  <p:tag name="AS_UNIQUEID" val="5878"/>
</p:tagLst>
</file>

<file path=ppt/tags/tag436.xml><?xml version="1.0" encoding="utf-8"?>
<p:tagLst xmlns:p="http://schemas.openxmlformats.org/presentationml/2006/main">
  <p:tag name="AS_UNIQUEID" val="5879"/>
</p:tagLst>
</file>

<file path=ppt/tags/tag437.xml><?xml version="1.0" encoding="utf-8"?>
<p:tagLst xmlns:p="http://schemas.openxmlformats.org/presentationml/2006/main">
  <p:tag name="AS_UNIQUEID" val="5880"/>
</p:tagLst>
</file>

<file path=ppt/tags/tag438.xml><?xml version="1.0" encoding="utf-8"?>
<p:tagLst xmlns:p="http://schemas.openxmlformats.org/presentationml/2006/main">
  <p:tag name="AS_UNIQUEID" val="5881"/>
</p:tagLst>
</file>

<file path=ppt/tags/tag439.xml><?xml version="1.0" encoding="utf-8"?>
<p:tagLst xmlns:p="http://schemas.openxmlformats.org/presentationml/2006/main">
  <p:tag name="AS_UNIQUEID" val="5882"/>
</p:tagLst>
</file>

<file path=ppt/tags/tag44.xml><?xml version="1.0" encoding="utf-8"?>
<p:tagLst xmlns:p="http://schemas.openxmlformats.org/presentationml/2006/main">
  <p:tag name="AS_UNIQUEID" val="2691"/>
</p:tagLst>
</file>

<file path=ppt/tags/tag440.xml><?xml version="1.0" encoding="utf-8"?>
<p:tagLst xmlns:p="http://schemas.openxmlformats.org/presentationml/2006/main">
  <p:tag name="AS_UNIQUEID" val="5883"/>
</p:tagLst>
</file>

<file path=ppt/tags/tag441.xml><?xml version="1.0" encoding="utf-8"?>
<p:tagLst xmlns:p="http://schemas.openxmlformats.org/presentationml/2006/main">
  <p:tag name="AS_UNIQUEID" val="5884"/>
</p:tagLst>
</file>

<file path=ppt/tags/tag442.xml><?xml version="1.0" encoding="utf-8"?>
<p:tagLst xmlns:p="http://schemas.openxmlformats.org/presentationml/2006/main">
  <p:tag name="AS_UNIQUEID" val="5885"/>
</p:tagLst>
</file>

<file path=ppt/tags/tag443.xml><?xml version="1.0" encoding="utf-8"?>
<p:tagLst xmlns:p="http://schemas.openxmlformats.org/presentationml/2006/main">
  <p:tag name="AS_UNIQUEID" val="3442"/>
</p:tagLst>
</file>

<file path=ppt/tags/tag444.xml><?xml version="1.0" encoding="utf-8"?>
<p:tagLst xmlns:p="http://schemas.openxmlformats.org/presentationml/2006/main">
  <p:tag name="AS_UNIQUEID" val="5886"/>
</p:tagLst>
</file>

<file path=ppt/tags/tag445.xml><?xml version="1.0" encoding="utf-8"?>
<p:tagLst xmlns:p="http://schemas.openxmlformats.org/presentationml/2006/main">
  <p:tag name="AS_UNIQUEID" val="5887"/>
</p:tagLst>
</file>

<file path=ppt/tags/tag446.xml><?xml version="1.0" encoding="utf-8"?>
<p:tagLst xmlns:p="http://schemas.openxmlformats.org/presentationml/2006/main">
  <p:tag name="AS_UNIQUEID" val="5888"/>
</p:tagLst>
</file>

<file path=ppt/tags/tag447.xml><?xml version="1.0" encoding="utf-8"?>
<p:tagLst xmlns:p="http://schemas.openxmlformats.org/presentationml/2006/main">
  <p:tag name="AS_UNIQUEID" val="5889"/>
</p:tagLst>
</file>

<file path=ppt/tags/tag448.xml><?xml version="1.0" encoding="utf-8"?>
<p:tagLst xmlns:p="http://schemas.openxmlformats.org/presentationml/2006/main">
  <p:tag name="AS_UNIQUEID" val="5890"/>
</p:tagLst>
</file>

<file path=ppt/tags/tag449.xml><?xml version="1.0" encoding="utf-8"?>
<p:tagLst xmlns:p="http://schemas.openxmlformats.org/presentationml/2006/main">
  <p:tag name="AS_UNIQUEID" val="5891"/>
</p:tagLst>
</file>

<file path=ppt/tags/tag45.xml><?xml version="1.0" encoding="utf-8"?>
<p:tagLst xmlns:p="http://schemas.openxmlformats.org/presentationml/2006/main">
  <p:tag name="AS_UNIQUEID" val="2692"/>
</p:tagLst>
</file>

<file path=ppt/tags/tag450.xml><?xml version="1.0" encoding="utf-8"?>
<p:tagLst xmlns:p="http://schemas.openxmlformats.org/presentationml/2006/main">
  <p:tag name="AS_UNIQUEID" val="5892"/>
</p:tagLst>
</file>

<file path=ppt/tags/tag451.xml><?xml version="1.0" encoding="utf-8"?>
<p:tagLst xmlns:p="http://schemas.openxmlformats.org/presentationml/2006/main">
  <p:tag name="AS_UNIQUEID" val="5893"/>
</p:tagLst>
</file>

<file path=ppt/tags/tag452.xml><?xml version="1.0" encoding="utf-8"?>
<p:tagLst xmlns:p="http://schemas.openxmlformats.org/presentationml/2006/main">
  <p:tag name="AS_UNIQUEID" val="4506"/>
</p:tagLst>
</file>

<file path=ppt/tags/tag453.xml><?xml version="1.0" encoding="utf-8"?>
<p:tagLst xmlns:p="http://schemas.openxmlformats.org/presentationml/2006/main">
  <p:tag name="AS_UNIQUEID" val="4507"/>
</p:tagLst>
</file>

<file path=ppt/tags/tag454.xml><?xml version="1.0" encoding="utf-8"?>
<p:tagLst xmlns:p="http://schemas.openxmlformats.org/presentationml/2006/main">
  <p:tag name="AS_UNIQUEID" val="4508"/>
</p:tagLst>
</file>

<file path=ppt/tags/tag455.xml><?xml version="1.0" encoding="utf-8"?>
<p:tagLst xmlns:p="http://schemas.openxmlformats.org/presentationml/2006/main">
  <p:tag name="AS_UNIQUEID" val="4509"/>
</p:tagLst>
</file>

<file path=ppt/tags/tag456.xml><?xml version="1.0" encoding="utf-8"?>
<p:tagLst xmlns:p="http://schemas.openxmlformats.org/presentationml/2006/main">
  <p:tag name="AS_UNIQUEID" val="5894"/>
</p:tagLst>
</file>

<file path=ppt/tags/tag457.xml><?xml version="1.0" encoding="utf-8"?>
<p:tagLst xmlns:p="http://schemas.openxmlformats.org/presentationml/2006/main">
  <p:tag name="AS_UNIQUEID" val="5895"/>
</p:tagLst>
</file>

<file path=ppt/tags/tag458.xml><?xml version="1.0" encoding="utf-8"?>
<p:tagLst xmlns:p="http://schemas.openxmlformats.org/presentationml/2006/main">
  <p:tag name="AS_UNIQUEID" val="5896"/>
</p:tagLst>
</file>

<file path=ppt/tags/tag459.xml><?xml version="1.0" encoding="utf-8"?>
<p:tagLst xmlns:p="http://schemas.openxmlformats.org/presentationml/2006/main">
  <p:tag name="AS_UNIQUEID" val="5897"/>
</p:tagLst>
</file>

<file path=ppt/tags/tag46.xml><?xml version="1.0" encoding="utf-8"?>
<p:tagLst xmlns:p="http://schemas.openxmlformats.org/presentationml/2006/main">
  <p:tag name="AS_UNIQUEID" val="4264"/>
</p:tagLst>
</file>

<file path=ppt/tags/tag460.xml><?xml version="1.0" encoding="utf-8"?>
<p:tagLst xmlns:p="http://schemas.openxmlformats.org/presentationml/2006/main">
  <p:tag name="AS_UNIQUEID" val="5898"/>
</p:tagLst>
</file>

<file path=ppt/tags/tag461.xml><?xml version="1.0" encoding="utf-8"?>
<p:tagLst xmlns:p="http://schemas.openxmlformats.org/presentationml/2006/main">
  <p:tag name="AS_UNIQUEID" val="3442"/>
</p:tagLst>
</file>

<file path=ppt/tags/tag462.xml><?xml version="1.0" encoding="utf-8"?>
<p:tagLst xmlns:p="http://schemas.openxmlformats.org/presentationml/2006/main">
  <p:tag name="AS_UNIQUEID" val="5899"/>
</p:tagLst>
</file>

<file path=ppt/tags/tag463.xml><?xml version="1.0" encoding="utf-8"?>
<p:tagLst xmlns:p="http://schemas.openxmlformats.org/presentationml/2006/main">
  <p:tag name="AS_UNIQUEID" val="5900"/>
</p:tagLst>
</file>

<file path=ppt/tags/tag464.xml><?xml version="1.0" encoding="utf-8"?>
<p:tagLst xmlns:p="http://schemas.openxmlformats.org/presentationml/2006/main">
  <p:tag name="AS_UNIQUEID" val="5901"/>
</p:tagLst>
</file>

<file path=ppt/tags/tag465.xml><?xml version="1.0" encoding="utf-8"?>
<p:tagLst xmlns:p="http://schemas.openxmlformats.org/presentationml/2006/main">
  <p:tag name="AS_UNIQUEID" val="5902"/>
</p:tagLst>
</file>

<file path=ppt/tags/tag466.xml><?xml version="1.0" encoding="utf-8"?>
<p:tagLst xmlns:p="http://schemas.openxmlformats.org/presentationml/2006/main">
  <p:tag name="AS_UNIQUEID" val="5903"/>
</p:tagLst>
</file>

<file path=ppt/tags/tag467.xml><?xml version="1.0" encoding="utf-8"?>
<p:tagLst xmlns:p="http://schemas.openxmlformats.org/presentationml/2006/main">
  <p:tag name="AS_UNIQUEID" val="5904"/>
</p:tagLst>
</file>

<file path=ppt/tags/tag468.xml><?xml version="1.0" encoding="utf-8"?>
<p:tagLst xmlns:p="http://schemas.openxmlformats.org/presentationml/2006/main">
  <p:tag name="AS_UNIQUEID" val="5905"/>
</p:tagLst>
</file>

<file path=ppt/tags/tag469.xml><?xml version="1.0" encoding="utf-8"?>
<p:tagLst xmlns:p="http://schemas.openxmlformats.org/presentationml/2006/main">
  <p:tag name="AS_UNIQUEID" val="5906"/>
</p:tagLst>
</file>

<file path=ppt/tags/tag47.xml><?xml version="1.0" encoding="utf-8"?>
<p:tagLst xmlns:p="http://schemas.openxmlformats.org/presentationml/2006/main">
  <p:tag name="AS_UNIQUEID" val="5711"/>
</p:tagLst>
</file>

<file path=ppt/tags/tag470.xml><?xml version="1.0" encoding="utf-8"?>
<p:tagLst xmlns:p="http://schemas.openxmlformats.org/presentationml/2006/main">
  <p:tag name="AS_UNIQUEID" val="5907"/>
</p:tagLst>
</file>

<file path=ppt/tags/tag471.xml><?xml version="1.0" encoding="utf-8"?>
<p:tagLst xmlns:p="http://schemas.openxmlformats.org/presentationml/2006/main">
  <p:tag name="AS_UNIQUEID" val="4506"/>
</p:tagLst>
</file>

<file path=ppt/tags/tag472.xml><?xml version="1.0" encoding="utf-8"?>
<p:tagLst xmlns:p="http://schemas.openxmlformats.org/presentationml/2006/main">
  <p:tag name="AS_UNIQUEID" val="4507"/>
</p:tagLst>
</file>

<file path=ppt/tags/tag473.xml><?xml version="1.0" encoding="utf-8"?>
<p:tagLst xmlns:p="http://schemas.openxmlformats.org/presentationml/2006/main">
  <p:tag name="AS_UNIQUEID" val="4508"/>
</p:tagLst>
</file>

<file path=ppt/tags/tag474.xml><?xml version="1.0" encoding="utf-8"?>
<p:tagLst xmlns:p="http://schemas.openxmlformats.org/presentationml/2006/main">
  <p:tag name="AS_UNIQUEID" val="4509"/>
</p:tagLst>
</file>

<file path=ppt/tags/tag475.xml><?xml version="1.0" encoding="utf-8"?>
<p:tagLst xmlns:p="http://schemas.openxmlformats.org/presentationml/2006/main">
  <p:tag name="AS_UNIQUEID" val="5908"/>
</p:tagLst>
</file>

<file path=ppt/tags/tag476.xml><?xml version="1.0" encoding="utf-8"?>
<p:tagLst xmlns:p="http://schemas.openxmlformats.org/presentationml/2006/main">
  <p:tag name="AS_UNIQUEID" val="5909"/>
</p:tagLst>
</file>

<file path=ppt/tags/tag477.xml><?xml version="1.0" encoding="utf-8"?>
<p:tagLst xmlns:p="http://schemas.openxmlformats.org/presentationml/2006/main">
  <p:tag name="AS_UNIQUEID" val="5910"/>
</p:tagLst>
</file>

<file path=ppt/tags/tag478.xml><?xml version="1.0" encoding="utf-8"?>
<p:tagLst xmlns:p="http://schemas.openxmlformats.org/presentationml/2006/main">
  <p:tag name="AS_UNIQUEID" val="5911"/>
</p:tagLst>
</file>

<file path=ppt/tags/tag479.xml><?xml version="1.0" encoding="utf-8"?>
<p:tagLst xmlns:p="http://schemas.openxmlformats.org/presentationml/2006/main">
  <p:tag name="AS_UNIQUEID" val="4506"/>
</p:tagLst>
</file>

<file path=ppt/tags/tag48.xml><?xml version="1.0" encoding="utf-8"?>
<p:tagLst xmlns:p="http://schemas.openxmlformats.org/presentationml/2006/main">
  <p:tag name="AS_UNIQUEID" val="5712"/>
</p:tagLst>
</file>

<file path=ppt/tags/tag480.xml><?xml version="1.0" encoding="utf-8"?>
<p:tagLst xmlns:p="http://schemas.openxmlformats.org/presentationml/2006/main">
  <p:tag name="AS_UNIQUEID" val="4507"/>
</p:tagLst>
</file>

<file path=ppt/tags/tag481.xml><?xml version="1.0" encoding="utf-8"?>
<p:tagLst xmlns:p="http://schemas.openxmlformats.org/presentationml/2006/main">
  <p:tag name="AS_UNIQUEID" val="4508"/>
</p:tagLst>
</file>

<file path=ppt/tags/tag482.xml><?xml version="1.0" encoding="utf-8"?>
<p:tagLst xmlns:p="http://schemas.openxmlformats.org/presentationml/2006/main">
  <p:tag name="AS_UNIQUEID" val="4509"/>
</p:tagLst>
</file>

<file path=ppt/tags/tag483.xml><?xml version="1.0" encoding="utf-8"?>
<p:tagLst xmlns:p="http://schemas.openxmlformats.org/presentationml/2006/main">
  <p:tag name="AS_UNIQUEID" val="5912"/>
</p:tagLst>
</file>

<file path=ppt/tags/tag484.xml><?xml version="1.0" encoding="utf-8"?>
<p:tagLst xmlns:p="http://schemas.openxmlformats.org/presentationml/2006/main">
  <p:tag name="AS_UNIQUEID" val="5913"/>
</p:tagLst>
</file>

<file path=ppt/tags/tag485.xml><?xml version="1.0" encoding="utf-8"?>
<p:tagLst xmlns:p="http://schemas.openxmlformats.org/presentationml/2006/main">
  <p:tag name="AS_UNIQUEID" val="5914"/>
</p:tagLst>
</file>

<file path=ppt/tags/tag486.xml><?xml version="1.0" encoding="utf-8"?>
<p:tagLst xmlns:p="http://schemas.openxmlformats.org/presentationml/2006/main">
  <p:tag name="AS_UNIQUEID" val="5915"/>
</p:tagLst>
</file>

<file path=ppt/tags/tag487.xml><?xml version="1.0" encoding="utf-8"?>
<p:tagLst xmlns:p="http://schemas.openxmlformats.org/presentationml/2006/main">
  <p:tag name="AS_UNIQUEID" val="5916"/>
</p:tagLst>
</file>

<file path=ppt/tags/tag488.xml><?xml version="1.0" encoding="utf-8"?>
<p:tagLst xmlns:p="http://schemas.openxmlformats.org/presentationml/2006/main">
  <p:tag name="AS_UNIQUEID" val="4506"/>
</p:tagLst>
</file>

<file path=ppt/tags/tag489.xml><?xml version="1.0" encoding="utf-8"?>
<p:tagLst xmlns:p="http://schemas.openxmlformats.org/presentationml/2006/main">
  <p:tag name="AS_UNIQUEID" val="4507"/>
</p:tagLst>
</file>

<file path=ppt/tags/tag49.xml><?xml version="1.0" encoding="utf-8"?>
<p:tagLst xmlns:p="http://schemas.openxmlformats.org/presentationml/2006/main">
  <p:tag name="AS_UNIQUEID" val="2683"/>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90.xml><?xml version="1.0" encoding="utf-8"?>
<p:tagLst xmlns:p="http://schemas.openxmlformats.org/presentationml/2006/main">
  <p:tag name="AS_UNIQUEID" val="4508"/>
</p:tagLst>
</file>

<file path=ppt/tags/tag491.xml><?xml version="1.0" encoding="utf-8"?>
<p:tagLst xmlns:p="http://schemas.openxmlformats.org/presentationml/2006/main">
  <p:tag name="AS_UNIQUEID" val="4509"/>
</p:tagLst>
</file>

<file path=ppt/tags/tag492.xml><?xml version="1.0" encoding="utf-8"?>
<p:tagLst xmlns:p="http://schemas.openxmlformats.org/presentationml/2006/main">
  <p:tag name="AS_UNIQUEID" val="5917"/>
</p:tagLst>
</file>

<file path=ppt/tags/tag493.xml><?xml version="1.0" encoding="utf-8"?>
<p:tagLst xmlns:p="http://schemas.openxmlformats.org/presentationml/2006/main">
  <p:tag name="AS_UNIQUEID" val="5918"/>
</p:tagLst>
</file>

<file path=ppt/tags/tag494.xml><?xml version="1.0" encoding="utf-8"?>
<p:tagLst xmlns:p="http://schemas.openxmlformats.org/presentationml/2006/main">
  <p:tag name="AS_UNIQUEID" val="5919"/>
</p:tagLst>
</file>

<file path=ppt/tags/tag495.xml><?xml version="1.0" encoding="utf-8"?>
<p:tagLst xmlns:p="http://schemas.openxmlformats.org/presentationml/2006/main">
  <p:tag name="AS_UNIQUEID" val="5920"/>
</p:tagLst>
</file>

<file path=ppt/tags/tag496.xml><?xml version="1.0" encoding="utf-8"?>
<p:tagLst xmlns:p="http://schemas.openxmlformats.org/presentationml/2006/main">
  <p:tag name="AS_UNIQUEID" val="5921"/>
</p:tagLst>
</file>

<file path=ppt/tags/tag497.xml><?xml version="1.0" encoding="utf-8"?>
<p:tagLst xmlns:p="http://schemas.openxmlformats.org/presentationml/2006/main">
  <p:tag name="AS_UNIQUEID" val="5922"/>
</p:tagLst>
</file>

<file path=ppt/tags/tag498.xml><?xml version="1.0" encoding="utf-8"?>
<p:tagLst xmlns:p="http://schemas.openxmlformats.org/presentationml/2006/main">
  <p:tag name="AS_UNIQUEID" val="5923"/>
</p:tagLst>
</file>

<file path=ppt/tags/tag499.xml><?xml version="1.0" encoding="utf-8"?>
<p:tagLst xmlns:p="http://schemas.openxmlformats.org/presentationml/2006/main">
  <p:tag name="AS_UNIQUEID" val="4506"/>
</p:tagLst>
</file>

<file path=ppt/tags/tag5.xml><?xml version="1.0" encoding="utf-8"?>
<p:tagLst xmlns:p="http://schemas.openxmlformats.org/presentationml/2006/main">
  <p:tag name="AS_UNIQUEID" val="5698"/>
</p:tagLst>
</file>

<file path=ppt/tags/tag50.xml><?xml version="1.0" encoding="utf-8"?>
<p:tagLst xmlns:p="http://schemas.openxmlformats.org/presentationml/2006/main">
  <p:tag name="AS_UNIQUEID" val="2684"/>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00.xml><?xml version="1.0" encoding="utf-8"?>
<p:tagLst xmlns:p="http://schemas.openxmlformats.org/presentationml/2006/main">
  <p:tag name="AS_UNIQUEID" val="4507"/>
</p:tagLst>
</file>

<file path=ppt/tags/tag501.xml><?xml version="1.0" encoding="utf-8"?>
<p:tagLst xmlns:p="http://schemas.openxmlformats.org/presentationml/2006/main">
  <p:tag name="AS_UNIQUEID" val="4508"/>
</p:tagLst>
</file>

<file path=ppt/tags/tag502.xml><?xml version="1.0" encoding="utf-8"?>
<p:tagLst xmlns:p="http://schemas.openxmlformats.org/presentationml/2006/main">
  <p:tag name="AS_UNIQUEID" val="4509"/>
</p:tagLst>
</file>

<file path=ppt/tags/tag503.xml><?xml version="1.0" encoding="utf-8"?>
<p:tagLst xmlns:p="http://schemas.openxmlformats.org/presentationml/2006/main">
  <p:tag name="AS_UNIQUEID" val="5924"/>
</p:tagLst>
</file>

<file path=ppt/tags/tag504.xml><?xml version="1.0" encoding="utf-8"?>
<p:tagLst xmlns:p="http://schemas.openxmlformats.org/presentationml/2006/main">
  <p:tag name="AS_UNIQUEID" val="5925"/>
</p:tagLst>
</file>

<file path=ppt/tags/tag505.xml><?xml version="1.0" encoding="utf-8"?>
<p:tagLst xmlns:p="http://schemas.openxmlformats.org/presentationml/2006/main">
  <p:tag name="AS_UNIQUEID" val="5926"/>
</p:tagLst>
</file>

<file path=ppt/tags/tag506.xml><?xml version="1.0" encoding="utf-8"?>
<p:tagLst xmlns:p="http://schemas.openxmlformats.org/presentationml/2006/main">
  <p:tag name="AS_UNIQUEID" val="5927"/>
</p:tagLst>
</file>

<file path=ppt/tags/tag507.xml><?xml version="1.0" encoding="utf-8"?>
<p:tagLst xmlns:p="http://schemas.openxmlformats.org/presentationml/2006/main">
  <p:tag name="AS_UNIQUEID" val="5928"/>
</p:tagLst>
</file>

<file path=ppt/tags/tag508.xml><?xml version="1.0" encoding="utf-8"?>
<p:tagLst xmlns:p="http://schemas.openxmlformats.org/presentationml/2006/main">
  <p:tag name="AS_UNIQUEID" val="5929"/>
</p:tagLst>
</file>

<file path=ppt/tags/tag509.xml><?xml version="1.0" encoding="utf-8"?>
<p:tagLst xmlns:p="http://schemas.openxmlformats.org/presentationml/2006/main">
  <p:tag name="AS_UNIQUEID" val="3442"/>
</p:tagLst>
</file>

<file path=ppt/tags/tag51.xml><?xml version="1.0" encoding="utf-8"?>
<p:tagLst xmlns:p="http://schemas.openxmlformats.org/presentationml/2006/main">
  <p:tag name="AS_UNIQUEID" val="268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10.xml><?xml version="1.0" encoding="utf-8"?>
<p:tagLst xmlns:p="http://schemas.openxmlformats.org/presentationml/2006/main">
  <p:tag name="AS_UNIQUEID" val="5930"/>
</p:tagLst>
</file>

<file path=ppt/tags/tag511.xml><?xml version="1.0" encoding="utf-8"?>
<p:tagLst xmlns:p="http://schemas.openxmlformats.org/presentationml/2006/main">
  <p:tag name="AS_UNIQUEID" val="5931"/>
</p:tagLst>
</file>

<file path=ppt/tags/tag512.xml><?xml version="1.0" encoding="utf-8"?>
<p:tagLst xmlns:p="http://schemas.openxmlformats.org/presentationml/2006/main">
  <p:tag name="AS_UNIQUEID" val="5932"/>
</p:tagLst>
</file>

<file path=ppt/tags/tag513.xml><?xml version="1.0" encoding="utf-8"?>
<p:tagLst xmlns:p="http://schemas.openxmlformats.org/presentationml/2006/main">
  <p:tag name="AS_UNIQUEID" val="5933"/>
</p:tagLst>
</file>

<file path=ppt/tags/tag514.xml><?xml version="1.0" encoding="utf-8"?>
<p:tagLst xmlns:p="http://schemas.openxmlformats.org/presentationml/2006/main">
  <p:tag name="AS_UNIQUEID" val="5934"/>
</p:tagLst>
</file>

<file path=ppt/tags/tag515.xml><?xml version="1.0" encoding="utf-8"?>
<p:tagLst xmlns:p="http://schemas.openxmlformats.org/presentationml/2006/main">
  <p:tag name="AS_UNIQUEID" val="4640"/>
</p:tagLst>
</file>

<file path=ppt/tags/tag516.xml><?xml version="1.0" encoding="utf-8"?>
<p:tagLst xmlns:p="http://schemas.openxmlformats.org/presentationml/2006/main">
  <p:tag name="AS_UNIQUEID" val="5935"/>
</p:tagLst>
</file>

<file path=ppt/tags/tag517.xml><?xml version="1.0" encoding="utf-8"?>
<p:tagLst xmlns:p="http://schemas.openxmlformats.org/presentationml/2006/main">
  <p:tag name="AS_UNIQUEID" val="5936"/>
</p:tagLst>
</file>

<file path=ppt/tags/tag518.xml><?xml version="1.0" encoding="utf-8"?>
<p:tagLst xmlns:p="http://schemas.openxmlformats.org/presentationml/2006/main">
  <p:tag name="AS_UNIQUEID" val="5937"/>
</p:tagLst>
</file>

<file path=ppt/tags/tag519.xml><?xml version="1.0" encoding="utf-8"?>
<p:tagLst xmlns:p="http://schemas.openxmlformats.org/presentationml/2006/main">
  <p:tag name="AS_UNIQUEID" val="5938"/>
</p:tagLst>
</file>

<file path=ppt/tags/tag52.xml><?xml version="1.0" encoding="utf-8"?>
<p:tagLst xmlns:p="http://schemas.openxmlformats.org/presentationml/2006/main">
  <p:tag name="AS_UNIQUEID" val="5713"/>
</p:tagLst>
</file>

<file path=ppt/tags/tag520.xml><?xml version="1.0" encoding="utf-8"?>
<p:tagLst xmlns:p="http://schemas.openxmlformats.org/presentationml/2006/main">
  <p:tag name="AS_UNIQUEID" val="5939"/>
</p:tagLst>
</file>

<file path=ppt/tags/tag521.xml><?xml version="1.0" encoding="utf-8"?>
<p:tagLst xmlns:p="http://schemas.openxmlformats.org/presentationml/2006/main">
  <p:tag name="AS_UNIQUEID" val="5940"/>
</p:tagLst>
</file>

<file path=ppt/tags/tag522.xml><?xml version="1.0" encoding="utf-8"?>
<p:tagLst xmlns:p="http://schemas.openxmlformats.org/presentationml/2006/main">
  <p:tag name="AS_UNIQUEID" val="4506"/>
</p:tagLst>
</file>

<file path=ppt/tags/tag523.xml><?xml version="1.0" encoding="utf-8"?>
<p:tagLst xmlns:p="http://schemas.openxmlformats.org/presentationml/2006/main">
  <p:tag name="AS_UNIQUEID" val="4507"/>
</p:tagLst>
</file>

<file path=ppt/tags/tag524.xml><?xml version="1.0" encoding="utf-8"?>
<p:tagLst xmlns:p="http://schemas.openxmlformats.org/presentationml/2006/main">
  <p:tag name="AS_UNIQUEID" val="4508"/>
</p:tagLst>
</file>

<file path=ppt/tags/tag525.xml><?xml version="1.0" encoding="utf-8"?>
<p:tagLst xmlns:p="http://schemas.openxmlformats.org/presentationml/2006/main">
  <p:tag name="AS_UNIQUEID" val="4509"/>
</p:tagLst>
</file>

<file path=ppt/tags/tag526.xml><?xml version="1.0" encoding="utf-8"?>
<p:tagLst xmlns:p="http://schemas.openxmlformats.org/presentationml/2006/main">
  <p:tag name="AS_UNIQUEID" val="5941"/>
</p:tagLst>
</file>

<file path=ppt/tags/tag527.xml><?xml version="1.0" encoding="utf-8"?>
<p:tagLst xmlns:p="http://schemas.openxmlformats.org/presentationml/2006/main">
  <p:tag name="AS_UNIQUEID" val="5942"/>
</p:tagLst>
</file>

<file path=ppt/tags/tag528.xml><?xml version="1.0" encoding="utf-8"?>
<p:tagLst xmlns:p="http://schemas.openxmlformats.org/presentationml/2006/main">
  <p:tag name="AS_UNIQUEID" val="5943"/>
</p:tagLst>
</file>

<file path=ppt/tags/tag529.xml><?xml version="1.0" encoding="utf-8"?>
<p:tagLst xmlns:p="http://schemas.openxmlformats.org/presentationml/2006/main">
  <p:tag name="AS_UNIQUEID" val="5944"/>
</p:tagLst>
</file>

<file path=ppt/tags/tag53.xml><?xml version="1.0" encoding="utf-8"?>
<p:tagLst xmlns:p="http://schemas.openxmlformats.org/presentationml/2006/main">
  <p:tag name="AS_UNIQUEID" val="3936"/>
</p:tagLst>
</file>

<file path=ppt/tags/tag530.xml><?xml version="1.0" encoding="utf-8"?>
<p:tagLst xmlns:p="http://schemas.openxmlformats.org/presentationml/2006/main">
  <p:tag name="AS_UNIQUEID" val="5945"/>
</p:tagLst>
</file>

<file path=ppt/tags/tag531.xml><?xml version="1.0" encoding="utf-8"?>
<p:tagLst xmlns:p="http://schemas.openxmlformats.org/presentationml/2006/main">
  <p:tag name="AS_UNIQUEID" val="5946"/>
</p:tagLst>
</file>

<file path=ppt/tags/tag532.xml><?xml version="1.0" encoding="utf-8"?>
<p:tagLst xmlns:p="http://schemas.openxmlformats.org/presentationml/2006/main">
  <p:tag name="AS_UNIQUEID" val="5947"/>
</p:tagLst>
</file>

<file path=ppt/tags/tag533.xml><?xml version="1.0" encoding="utf-8"?>
<p:tagLst xmlns:p="http://schemas.openxmlformats.org/presentationml/2006/main">
  <p:tag name="AS_UNIQUEID" val="5948"/>
</p:tagLst>
</file>

<file path=ppt/tags/tag534.xml><?xml version="1.0" encoding="utf-8"?>
<p:tagLst xmlns:p="http://schemas.openxmlformats.org/presentationml/2006/main">
  <p:tag name="AS_UNIQUEID" val="5949"/>
</p:tagLst>
</file>

<file path=ppt/tags/tag535.xml><?xml version="1.0" encoding="utf-8"?>
<p:tagLst xmlns:p="http://schemas.openxmlformats.org/presentationml/2006/main">
  <p:tag name="AS_UNIQUEID" val="5950"/>
</p:tagLst>
</file>

<file path=ppt/tags/tag536.xml><?xml version="1.0" encoding="utf-8"?>
<p:tagLst xmlns:p="http://schemas.openxmlformats.org/presentationml/2006/main">
  <p:tag name="AS_UNIQUEID" val="3442"/>
</p:tagLst>
</file>

<file path=ppt/tags/tag537.xml><?xml version="1.0" encoding="utf-8"?>
<p:tagLst xmlns:p="http://schemas.openxmlformats.org/presentationml/2006/main">
  <p:tag name="AS_UNIQUEID" val="4640"/>
</p:tagLst>
</file>

<file path=ppt/tags/tag538.xml><?xml version="1.0" encoding="utf-8"?>
<p:tagLst xmlns:p="http://schemas.openxmlformats.org/presentationml/2006/main">
  <p:tag name="AS_UNIQUEID" val="4640"/>
</p:tagLst>
</file>

<file path=ppt/tags/tag539.xml><?xml version="1.0" encoding="utf-8"?>
<p:tagLst xmlns:p="http://schemas.openxmlformats.org/presentationml/2006/main">
  <p:tag name="AS_UNIQUEID" val="5951"/>
</p:tagLst>
</file>

<file path=ppt/tags/tag54.xml><?xml version="1.0" encoding="utf-8"?>
<p:tagLst xmlns:p="http://schemas.openxmlformats.org/presentationml/2006/main">
  <p:tag name="AS_UNIQUEID" val="3937"/>
</p:tagLst>
</file>

<file path=ppt/tags/tag540.xml><?xml version="1.0" encoding="utf-8"?>
<p:tagLst xmlns:p="http://schemas.openxmlformats.org/presentationml/2006/main">
  <p:tag name="AS_UNIQUEID" val="5952"/>
</p:tagLst>
</file>

<file path=ppt/tags/tag541.xml><?xml version="1.0" encoding="utf-8"?>
<p:tagLst xmlns:p="http://schemas.openxmlformats.org/presentationml/2006/main">
  <p:tag name="AS_UNIQUEID" val="5953"/>
</p:tagLst>
</file>

<file path=ppt/tags/tag542.xml><?xml version="1.0" encoding="utf-8"?>
<p:tagLst xmlns:p="http://schemas.openxmlformats.org/presentationml/2006/main">
  <p:tag name="AS_UNIQUEID" val="5954"/>
</p:tagLst>
</file>

<file path=ppt/tags/tag543.xml><?xml version="1.0" encoding="utf-8"?>
<p:tagLst xmlns:p="http://schemas.openxmlformats.org/presentationml/2006/main">
  <p:tag name="AS_UNIQUEID" val="5955"/>
</p:tagLst>
</file>

<file path=ppt/tags/tag544.xml><?xml version="1.0" encoding="utf-8"?>
<p:tagLst xmlns:p="http://schemas.openxmlformats.org/presentationml/2006/main">
  <p:tag name="AS_UNIQUEID" val="5956"/>
</p:tagLst>
</file>

<file path=ppt/tags/tag545.xml><?xml version="1.0" encoding="utf-8"?>
<p:tagLst xmlns:p="http://schemas.openxmlformats.org/presentationml/2006/main">
  <p:tag name="AS_UNIQUEID" val="4506"/>
</p:tagLst>
</file>

<file path=ppt/tags/tag546.xml><?xml version="1.0" encoding="utf-8"?>
<p:tagLst xmlns:p="http://schemas.openxmlformats.org/presentationml/2006/main">
  <p:tag name="AS_UNIQUEID" val="4507"/>
</p:tagLst>
</file>

<file path=ppt/tags/tag547.xml><?xml version="1.0" encoding="utf-8"?>
<p:tagLst xmlns:p="http://schemas.openxmlformats.org/presentationml/2006/main">
  <p:tag name="AS_UNIQUEID" val="4508"/>
</p:tagLst>
</file>

<file path=ppt/tags/tag548.xml><?xml version="1.0" encoding="utf-8"?>
<p:tagLst xmlns:p="http://schemas.openxmlformats.org/presentationml/2006/main">
  <p:tag name="AS_UNIQUEID" val="4509"/>
</p:tagLst>
</file>

<file path=ppt/tags/tag549.xml><?xml version="1.0" encoding="utf-8"?>
<p:tagLst xmlns:p="http://schemas.openxmlformats.org/presentationml/2006/main">
  <p:tag name="AS_UNIQUEID" val="5957"/>
</p:tagLst>
</file>

<file path=ppt/tags/tag55.xml><?xml version="1.0" encoding="utf-8"?>
<p:tagLst xmlns:p="http://schemas.openxmlformats.org/presentationml/2006/main">
  <p:tag name="AS_UNIQUEID" val="5714"/>
</p:tagLst>
</file>

<file path=ppt/tags/tag550.xml><?xml version="1.0" encoding="utf-8"?>
<p:tagLst xmlns:p="http://schemas.openxmlformats.org/presentationml/2006/main">
  <p:tag name="AS_UNIQUEID" val="5958"/>
</p:tagLst>
</file>

<file path=ppt/tags/tag551.xml><?xml version="1.0" encoding="utf-8"?>
<p:tagLst xmlns:p="http://schemas.openxmlformats.org/presentationml/2006/main">
  <p:tag name="AS_UNIQUEID" val="5959"/>
</p:tagLst>
</file>

<file path=ppt/tags/tag552.xml><?xml version="1.0" encoding="utf-8"?>
<p:tagLst xmlns:p="http://schemas.openxmlformats.org/presentationml/2006/main">
  <p:tag name="AS_UNIQUEID" val="5960"/>
</p:tagLst>
</file>

<file path=ppt/tags/tag553.xml><?xml version="1.0" encoding="utf-8"?>
<p:tagLst xmlns:p="http://schemas.openxmlformats.org/presentationml/2006/main">
  <p:tag name="AS_UNIQUEID" val="5961"/>
</p:tagLst>
</file>

<file path=ppt/tags/tag554.xml><?xml version="1.0" encoding="utf-8"?>
<p:tagLst xmlns:p="http://schemas.openxmlformats.org/presentationml/2006/main">
  <p:tag name="AS_UNIQUEID" val="5962"/>
</p:tagLst>
</file>

<file path=ppt/tags/tag555.xml><?xml version="1.0" encoding="utf-8"?>
<p:tagLst xmlns:p="http://schemas.openxmlformats.org/presentationml/2006/main">
  <p:tag name="AS_UNIQUEID" val="5963"/>
</p:tagLst>
</file>

<file path=ppt/tags/tag556.xml><?xml version="1.0" encoding="utf-8"?>
<p:tagLst xmlns:p="http://schemas.openxmlformats.org/presentationml/2006/main">
  <p:tag name="AS_UNIQUEID" val="5964"/>
</p:tagLst>
</file>

<file path=ppt/tags/tag557.xml><?xml version="1.0" encoding="utf-8"?>
<p:tagLst xmlns:p="http://schemas.openxmlformats.org/presentationml/2006/main">
  <p:tag name="AS_UNIQUEID" val="5965"/>
</p:tagLst>
</file>

<file path=ppt/tags/tag558.xml><?xml version="1.0" encoding="utf-8"?>
<p:tagLst xmlns:p="http://schemas.openxmlformats.org/presentationml/2006/main">
  <p:tag name="AS_UNIQUEID" val="5966"/>
</p:tagLst>
</file>

<file path=ppt/tags/tag559.xml><?xml version="1.0" encoding="utf-8"?>
<p:tagLst xmlns:p="http://schemas.openxmlformats.org/presentationml/2006/main">
  <p:tag name="AS_UNIQUEID" val="5967"/>
</p:tagLst>
</file>

<file path=ppt/tags/tag56.xml><?xml version="1.0" encoding="utf-8"?>
<p:tagLst xmlns:p="http://schemas.openxmlformats.org/presentationml/2006/main">
  <p:tag name="AS_UNIQUEID" val="3936"/>
</p:tagLst>
</file>

<file path=ppt/tags/tag560.xml><?xml version="1.0" encoding="utf-8"?>
<p:tagLst xmlns:p="http://schemas.openxmlformats.org/presentationml/2006/main">
  <p:tag name="AS_UNIQUEID" val="5968"/>
</p:tagLst>
</file>

<file path=ppt/tags/tag561.xml><?xml version="1.0" encoding="utf-8"?>
<p:tagLst xmlns:p="http://schemas.openxmlformats.org/presentationml/2006/main">
  <p:tag name="AS_UNIQUEID" val="3442"/>
</p:tagLst>
</file>

<file path=ppt/tags/tag562.xml><?xml version="1.0" encoding="utf-8"?>
<p:tagLst xmlns:p="http://schemas.openxmlformats.org/presentationml/2006/main">
  <p:tag name="AS_UNIQUEID" val="5969"/>
</p:tagLst>
</file>

<file path=ppt/tags/tag563.xml><?xml version="1.0" encoding="utf-8"?>
<p:tagLst xmlns:p="http://schemas.openxmlformats.org/presentationml/2006/main">
  <p:tag name="AS_UNIQUEID" val="4640"/>
</p:tagLst>
</file>

<file path=ppt/tags/tag564.xml><?xml version="1.0" encoding="utf-8"?>
<p:tagLst xmlns:p="http://schemas.openxmlformats.org/presentationml/2006/main">
  <p:tag name="AS_UNIQUEID" val="4640"/>
</p:tagLst>
</file>

<file path=ppt/tags/tag565.xml><?xml version="1.0" encoding="utf-8"?>
<p:tagLst xmlns:p="http://schemas.openxmlformats.org/presentationml/2006/main">
  <p:tag name="AS_UNIQUEID" val="5970"/>
</p:tagLst>
</file>

<file path=ppt/tags/tag566.xml><?xml version="1.0" encoding="utf-8"?>
<p:tagLst xmlns:p="http://schemas.openxmlformats.org/presentationml/2006/main">
  <p:tag name="AS_UNIQUEID" val="5971"/>
</p:tagLst>
</file>

<file path=ppt/tags/tag567.xml><?xml version="1.0" encoding="utf-8"?>
<p:tagLst xmlns:p="http://schemas.openxmlformats.org/presentationml/2006/main">
  <p:tag name="AS_UNIQUEID" val="5972"/>
</p:tagLst>
</file>

<file path=ppt/tags/tag568.xml><?xml version="1.0" encoding="utf-8"?>
<p:tagLst xmlns:p="http://schemas.openxmlformats.org/presentationml/2006/main">
  <p:tag name="AS_UNIQUEID" val="5973"/>
</p:tagLst>
</file>

<file path=ppt/tags/tag569.xml><?xml version="1.0" encoding="utf-8"?>
<p:tagLst xmlns:p="http://schemas.openxmlformats.org/presentationml/2006/main">
  <p:tag name="AS_UNIQUEID" val="5974"/>
</p:tagLst>
</file>

<file path=ppt/tags/tag57.xml><?xml version="1.0" encoding="utf-8"?>
<p:tagLst xmlns:p="http://schemas.openxmlformats.org/presentationml/2006/main">
  <p:tag name="AS_UNIQUEID" val="3937"/>
</p:tagLst>
</file>

<file path=ppt/tags/tag570.xml><?xml version="1.0" encoding="utf-8"?>
<p:tagLst xmlns:p="http://schemas.openxmlformats.org/presentationml/2006/main">
  <p:tag name="AS_UNIQUEID" val="5975"/>
</p:tagLst>
</file>

<file path=ppt/tags/tag571.xml><?xml version="1.0" encoding="utf-8"?>
<p:tagLst xmlns:p="http://schemas.openxmlformats.org/presentationml/2006/main">
  <p:tag name="AS_UNIQUEID" val="4506"/>
</p:tagLst>
</file>

<file path=ppt/tags/tag572.xml><?xml version="1.0" encoding="utf-8"?>
<p:tagLst xmlns:p="http://schemas.openxmlformats.org/presentationml/2006/main">
  <p:tag name="AS_UNIQUEID" val="4507"/>
</p:tagLst>
</file>

<file path=ppt/tags/tag573.xml><?xml version="1.0" encoding="utf-8"?>
<p:tagLst xmlns:p="http://schemas.openxmlformats.org/presentationml/2006/main">
  <p:tag name="AS_UNIQUEID" val="4508"/>
</p:tagLst>
</file>

<file path=ppt/tags/tag574.xml><?xml version="1.0" encoding="utf-8"?>
<p:tagLst xmlns:p="http://schemas.openxmlformats.org/presentationml/2006/main">
  <p:tag name="AS_UNIQUEID" val="4509"/>
</p:tagLst>
</file>

<file path=ppt/tags/tag575.xml><?xml version="1.0" encoding="utf-8"?>
<p:tagLst xmlns:p="http://schemas.openxmlformats.org/presentationml/2006/main">
  <p:tag name="AS_UNIQUEID" val="5976"/>
</p:tagLst>
</file>

<file path=ppt/tags/tag576.xml><?xml version="1.0" encoding="utf-8"?>
<p:tagLst xmlns:p="http://schemas.openxmlformats.org/presentationml/2006/main">
  <p:tag name="AS_UNIQUEID" val="5977"/>
</p:tagLst>
</file>

<file path=ppt/tags/tag577.xml><?xml version="1.0" encoding="utf-8"?>
<p:tagLst xmlns:p="http://schemas.openxmlformats.org/presentationml/2006/main">
  <p:tag name="AS_UNIQUEID" val="4640"/>
</p:tagLst>
</file>

<file path=ppt/tags/tag578.xml><?xml version="1.0" encoding="utf-8"?>
<p:tagLst xmlns:p="http://schemas.openxmlformats.org/presentationml/2006/main">
  <p:tag name="AS_UNIQUEID" val="4640"/>
</p:tagLst>
</file>

<file path=ppt/tags/tag579.xml><?xml version="1.0" encoding="utf-8"?>
<p:tagLst xmlns:p="http://schemas.openxmlformats.org/presentationml/2006/main">
  <p:tag name="AS_UNIQUEID" val="4640"/>
</p:tagLst>
</file>

<file path=ppt/tags/tag58.xml><?xml version="1.0" encoding="utf-8"?>
<p:tagLst xmlns:p="http://schemas.openxmlformats.org/presentationml/2006/main">
  <p:tag name="AS_UNIQUEID" val="5715"/>
</p:tagLst>
</file>

<file path=ppt/tags/tag580.xml><?xml version="1.0" encoding="utf-8"?>
<p:tagLst xmlns:p="http://schemas.openxmlformats.org/presentationml/2006/main">
  <p:tag name="AS_UNIQUEID" val="5978"/>
</p:tagLst>
</file>

<file path=ppt/tags/tag581.xml><?xml version="1.0" encoding="utf-8"?>
<p:tagLst xmlns:p="http://schemas.openxmlformats.org/presentationml/2006/main">
  <p:tag name="AS_UNIQUEID" val="5979"/>
</p:tagLst>
</file>

<file path=ppt/tags/tag582.xml><?xml version="1.0" encoding="utf-8"?>
<p:tagLst xmlns:p="http://schemas.openxmlformats.org/presentationml/2006/main">
  <p:tag name="AS_UNIQUEID" val="5980"/>
</p:tagLst>
</file>

<file path=ppt/tags/tag583.xml><?xml version="1.0" encoding="utf-8"?>
<p:tagLst xmlns:p="http://schemas.openxmlformats.org/presentationml/2006/main">
  <p:tag name="AS_UNIQUEID" val="5981"/>
</p:tagLst>
</file>

<file path=ppt/tags/tag584.xml><?xml version="1.0" encoding="utf-8"?>
<p:tagLst xmlns:p="http://schemas.openxmlformats.org/presentationml/2006/main">
  <p:tag name="AS_UNIQUEID" val="5982"/>
</p:tagLst>
</file>

<file path=ppt/tags/tag585.xml><?xml version="1.0" encoding="utf-8"?>
<p:tagLst xmlns:p="http://schemas.openxmlformats.org/presentationml/2006/main">
  <p:tag name="AS_UNIQUEID" val="5983"/>
</p:tagLst>
</file>

<file path=ppt/tags/tag586.xml><?xml version="1.0" encoding="utf-8"?>
<p:tagLst xmlns:p="http://schemas.openxmlformats.org/presentationml/2006/main">
  <p:tag name="AS_UNIQUEID" val="3442"/>
</p:tagLst>
</file>

<file path=ppt/tags/tag587.xml><?xml version="1.0" encoding="utf-8"?>
<p:tagLst xmlns:p="http://schemas.openxmlformats.org/presentationml/2006/main">
  <p:tag name="AS_UNIQUEID" val="5984"/>
</p:tagLst>
</file>

<file path=ppt/tags/tag588.xml><?xml version="1.0" encoding="utf-8"?>
<p:tagLst xmlns:p="http://schemas.openxmlformats.org/presentationml/2006/main">
  <p:tag name="AS_UNIQUEID" val="5985"/>
</p:tagLst>
</file>

<file path=ppt/tags/tag589.xml><?xml version="1.0" encoding="utf-8"?>
<p:tagLst xmlns:p="http://schemas.openxmlformats.org/presentationml/2006/main">
  <p:tag name="AS_UNIQUEID" val="5986"/>
</p:tagLst>
</file>

<file path=ppt/tags/tag59.xml><?xml version="1.0" encoding="utf-8"?>
<p:tagLst xmlns:p="http://schemas.openxmlformats.org/presentationml/2006/main">
  <p:tag name="AS_UNIQUEID" val="5716"/>
</p:tagLst>
</file>

<file path=ppt/tags/tag590.xml><?xml version="1.0" encoding="utf-8"?>
<p:tagLst xmlns:p="http://schemas.openxmlformats.org/presentationml/2006/main">
  <p:tag name="AS_UNIQUEID" val="5987"/>
</p:tagLst>
</file>

<file path=ppt/tags/tag591.xml><?xml version="1.0" encoding="utf-8"?>
<p:tagLst xmlns:p="http://schemas.openxmlformats.org/presentationml/2006/main">
  <p:tag name="AS_UNIQUEID" val="5988"/>
</p:tagLst>
</file>

<file path=ppt/tags/tag592.xml><?xml version="1.0" encoding="utf-8"?>
<p:tagLst xmlns:p="http://schemas.openxmlformats.org/presentationml/2006/main">
  <p:tag name="AS_UNIQUEID" val="5989"/>
</p:tagLst>
</file>

<file path=ppt/tags/tag593.xml><?xml version="1.0" encoding="utf-8"?>
<p:tagLst xmlns:p="http://schemas.openxmlformats.org/presentationml/2006/main">
  <p:tag name="AS_UNIQUEID" val="3442"/>
</p:tagLst>
</file>

<file path=ppt/tags/tag594.xml><?xml version="1.0" encoding="utf-8"?>
<p:tagLst xmlns:p="http://schemas.openxmlformats.org/presentationml/2006/main">
  <p:tag name="AS_UNIQUEID" val="5990"/>
</p:tagLst>
</file>

<file path=ppt/tags/tag595.xml><?xml version="1.0" encoding="utf-8"?>
<p:tagLst xmlns:p="http://schemas.openxmlformats.org/presentationml/2006/main">
  <p:tag name="AS_UNIQUEID" val="5991"/>
</p:tagLst>
</file>

<file path=ppt/tags/tag596.xml><?xml version="1.0" encoding="utf-8"?>
<p:tagLst xmlns:p="http://schemas.openxmlformats.org/presentationml/2006/main">
  <p:tag name="AS_UNIQUEID" val="5992"/>
</p:tagLst>
</file>

<file path=ppt/tags/tag597.xml><?xml version="1.0" encoding="utf-8"?>
<p:tagLst xmlns:p="http://schemas.openxmlformats.org/presentationml/2006/main">
  <p:tag name="AS_UNIQUEID" val="5993"/>
</p:tagLst>
</file>

<file path=ppt/tags/tag598.xml><?xml version="1.0" encoding="utf-8"?>
<p:tagLst xmlns:p="http://schemas.openxmlformats.org/presentationml/2006/main">
  <p:tag name="AS_UNIQUEID" val="4506"/>
</p:tagLst>
</file>

<file path=ppt/tags/tag599.xml><?xml version="1.0" encoding="utf-8"?>
<p:tagLst xmlns:p="http://schemas.openxmlformats.org/presentationml/2006/main">
  <p:tag name="AS_UNIQUEID" val="4507"/>
</p:tagLst>
</file>

<file path=ppt/tags/tag6.xml><?xml version="1.0" encoding="utf-8"?>
<p:tagLst xmlns:p="http://schemas.openxmlformats.org/presentationml/2006/main">
  <p:tag name="AS_UNIQUEID" val="4227"/>
</p:tagLst>
</file>

<file path=ppt/tags/tag60.xml><?xml version="1.0" encoding="utf-8"?>
<p:tagLst xmlns:p="http://schemas.openxmlformats.org/presentationml/2006/main">
  <p:tag name="AS_UNIQUEID" val="5717"/>
</p:tagLst>
</file>

<file path=ppt/tags/tag600.xml><?xml version="1.0" encoding="utf-8"?>
<p:tagLst xmlns:p="http://schemas.openxmlformats.org/presentationml/2006/main">
  <p:tag name="AS_UNIQUEID" val="4508"/>
</p:tagLst>
</file>

<file path=ppt/tags/tag601.xml><?xml version="1.0" encoding="utf-8"?>
<p:tagLst xmlns:p="http://schemas.openxmlformats.org/presentationml/2006/main">
  <p:tag name="AS_UNIQUEID" val="4509"/>
</p:tagLst>
</file>

<file path=ppt/tags/tag602.xml><?xml version="1.0" encoding="utf-8"?>
<p:tagLst xmlns:p="http://schemas.openxmlformats.org/presentationml/2006/main">
  <p:tag name="AS_UNIQUEID" val="5994"/>
</p:tagLst>
</file>

<file path=ppt/tags/tag603.xml><?xml version="1.0" encoding="utf-8"?>
<p:tagLst xmlns:p="http://schemas.openxmlformats.org/presentationml/2006/main">
  <p:tag name="AS_UNIQUEID" val="5995"/>
</p:tagLst>
</file>

<file path=ppt/tags/tag604.xml><?xml version="1.0" encoding="utf-8"?>
<p:tagLst xmlns:p="http://schemas.openxmlformats.org/presentationml/2006/main">
  <p:tag name="AS_UNIQUEID" val="5996"/>
</p:tagLst>
</file>

<file path=ppt/tags/tag605.xml><?xml version="1.0" encoding="utf-8"?>
<p:tagLst xmlns:p="http://schemas.openxmlformats.org/presentationml/2006/main">
  <p:tag name="AS_UNIQUEID" val="5997"/>
</p:tagLst>
</file>

<file path=ppt/tags/tag606.xml><?xml version="1.0" encoding="utf-8"?>
<p:tagLst xmlns:p="http://schemas.openxmlformats.org/presentationml/2006/main">
  <p:tag name="AS_UNIQUEID" val="5998"/>
</p:tagLst>
</file>

<file path=ppt/tags/tag607.xml><?xml version="1.0" encoding="utf-8"?>
<p:tagLst xmlns:p="http://schemas.openxmlformats.org/presentationml/2006/main">
  <p:tag name="AS_UNIQUEID" val="5999"/>
</p:tagLst>
</file>

<file path=ppt/tags/tag608.xml><?xml version="1.0" encoding="utf-8"?>
<p:tagLst xmlns:p="http://schemas.openxmlformats.org/presentationml/2006/main">
  <p:tag name="AS_UNIQUEID" val="6000"/>
</p:tagLst>
</file>

<file path=ppt/tags/tag609.xml><?xml version="1.0" encoding="utf-8"?>
<p:tagLst xmlns:p="http://schemas.openxmlformats.org/presentationml/2006/main">
  <p:tag name="AS_UNIQUEID" val="4506"/>
</p:tagLst>
</file>

<file path=ppt/tags/tag61.xml><?xml version="1.0" encoding="utf-8"?>
<p:tagLst xmlns:p="http://schemas.openxmlformats.org/presentationml/2006/main">
  <p:tag name="AS_UNIQUEID" val="5718"/>
</p:tagLst>
</file>

<file path=ppt/tags/tag610.xml><?xml version="1.0" encoding="utf-8"?>
<p:tagLst xmlns:p="http://schemas.openxmlformats.org/presentationml/2006/main">
  <p:tag name="AS_UNIQUEID" val="4507"/>
</p:tagLst>
</file>

<file path=ppt/tags/tag611.xml><?xml version="1.0" encoding="utf-8"?>
<p:tagLst xmlns:p="http://schemas.openxmlformats.org/presentationml/2006/main">
  <p:tag name="AS_UNIQUEID" val="4508"/>
</p:tagLst>
</file>

<file path=ppt/tags/tag612.xml><?xml version="1.0" encoding="utf-8"?>
<p:tagLst xmlns:p="http://schemas.openxmlformats.org/presentationml/2006/main">
  <p:tag name="AS_UNIQUEID" val="4509"/>
</p:tagLst>
</file>

<file path=ppt/tags/tag613.xml><?xml version="1.0" encoding="utf-8"?>
<p:tagLst xmlns:p="http://schemas.openxmlformats.org/presentationml/2006/main">
  <p:tag name="AS_UNIQUEID" val="6001"/>
</p:tagLst>
</file>

<file path=ppt/tags/tag614.xml><?xml version="1.0" encoding="utf-8"?>
<p:tagLst xmlns:p="http://schemas.openxmlformats.org/presentationml/2006/main">
  <p:tag name="AS_UNIQUEID" val="6002"/>
</p:tagLst>
</file>

<file path=ppt/tags/tag615.xml><?xml version="1.0" encoding="utf-8"?>
<p:tagLst xmlns:p="http://schemas.openxmlformats.org/presentationml/2006/main">
  <p:tag name="AS_UNIQUEID" val="6003"/>
</p:tagLst>
</file>

<file path=ppt/tags/tag616.xml><?xml version="1.0" encoding="utf-8"?>
<p:tagLst xmlns:p="http://schemas.openxmlformats.org/presentationml/2006/main">
  <p:tag name="AS_UNIQUEID" val="4640"/>
</p:tagLst>
</file>

<file path=ppt/tags/tag617.xml><?xml version="1.0" encoding="utf-8"?>
<p:tagLst xmlns:p="http://schemas.openxmlformats.org/presentationml/2006/main">
  <p:tag name="AS_UNIQUEID" val="4640"/>
</p:tagLst>
</file>

<file path=ppt/tags/tag618.xml><?xml version="1.0" encoding="utf-8"?>
<p:tagLst xmlns:p="http://schemas.openxmlformats.org/presentationml/2006/main">
  <p:tag name="AS_UNIQUEID" val="6004"/>
</p:tagLst>
</file>

<file path=ppt/tags/tag619.xml><?xml version="1.0" encoding="utf-8"?>
<p:tagLst xmlns:p="http://schemas.openxmlformats.org/presentationml/2006/main">
  <p:tag name="AS_UNIQUEID" val="6005"/>
</p:tagLst>
</file>

<file path=ppt/tags/tag62.xml><?xml version="1.0" encoding="utf-8"?>
<p:tagLst xmlns:p="http://schemas.openxmlformats.org/presentationml/2006/main">
  <p:tag name="AS_UNIQUEID" val="5719"/>
</p:tagLst>
</file>

<file path=ppt/tags/tag620.xml><?xml version="1.0" encoding="utf-8"?>
<p:tagLst xmlns:p="http://schemas.openxmlformats.org/presentationml/2006/main">
  <p:tag name="AS_UNIQUEID" val="6006"/>
</p:tagLst>
</file>

<file path=ppt/tags/tag621.xml><?xml version="1.0" encoding="utf-8"?>
<p:tagLst xmlns:p="http://schemas.openxmlformats.org/presentationml/2006/main">
  <p:tag name="AS_UNIQUEID" val="6007"/>
</p:tagLst>
</file>

<file path=ppt/tags/tag622.xml><?xml version="1.0" encoding="utf-8"?>
<p:tagLst xmlns:p="http://schemas.openxmlformats.org/presentationml/2006/main">
  <p:tag name="AS_UNIQUEID" val="6008"/>
</p:tagLst>
</file>

<file path=ppt/tags/tag623.xml><?xml version="1.0" encoding="utf-8"?>
<p:tagLst xmlns:p="http://schemas.openxmlformats.org/presentationml/2006/main">
  <p:tag name="AS_UNIQUEID" val="6009"/>
</p:tagLst>
</file>

<file path=ppt/tags/tag624.xml><?xml version="1.0" encoding="utf-8"?>
<p:tagLst xmlns:p="http://schemas.openxmlformats.org/presentationml/2006/main">
  <p:tag name="AS_UNIQUEID" val="3442"/>
</p:tagLst>
</file>

<file path=ppt/tags/tag625.xml><?xml version="1.0" encoding="utf-8"?>
<p:tagLst xmlns:p="http://schemas.openxmlformats.org/presentationml/2006/main">
  <p:tag name="AS_UNIQUEID" val="6010"/>
</p:tagLst>
</file>

<file path=ppt/tags/tag626.xml><?xml version="1.0" encoding="utf-8"?>
<p:tagLst xmlns:p="http://schemas.openxmlformats.org/presentationml/2006/main">
  <p:tag name="AS_UNIQUEID" val="6011"/>
</p:tagLst>
</file>

<file path=ppt/tags/tag627.xml><?xml version="1.0" encoding="utf-8"?>
<p:tagLst xmlns:p="http://schemas.openxmlformats.org/presentationml/2006/main">
  <p:tag name="AS_UNIQUEID" val="4506"/>
</p:tagLst>
</file>

<file path=ppt/tags/tag628.xml><?xml version="1.0" encoding="utf-8"?>
<p:tagLst xmlns:p="http://schemas.openxmlformats.org/presentationml/2006/main">
  <p:tag name="AS_UNIQUEID" val="4507"/>
</p:tagLst>
</file>

<file path=ppt/tags/tag629.xml><?xml version="1.0" encoding="utf-8"?>
<p:tagLst xmlns:p="http://schemas.openxmlformats.org/presentationml/2006/main">
  <p:tag name="AS_UNIQUEID" val="4508"/>
</p:tagLst>
</file>

<file path=ppt/tags/tag63.xml><?xml version="1.0" encoding="utf-8"?>
<p:tagLst xmlns:p="http://schemas.openxmlformats.org/presentationml/2006/main">
  <p:tag name="AS_UNIQUEID" val="5720"/>
</p:tagLst>
</file>

<file path=ppt/tags/tag630.xml><?xml version="1.0" encoding="utf-8"?>
<p:tagLst xmlns:p="http://schemas.openxmlformats.org/presentationml/2006/main">
  <p:tag name="AS_UNIQUEID" val="4509"/>
</p:tagLst>
</file>

<file path=ppt/tags/tag631.xml><?xml version="1.0" encoding="utf-8"?>
<p:tagLst xmlns:p="http://schemas.openxmlformats.org/presentationml/2006/main">
  <p:tag name="AS_UNIQUEID" val="6012"/>
</p:tagLst>
</file>

<file path=ppt/tags/tag632.xml><?xml version="1.0" encoding="utf-8"?>
<p:tagLst xmlns:p="http://schemas.openxmlformats.org/presentationml/2006/main">
  <p:tag name="AS_UNIQUEID" val="6013"/>
</p:tagLst>
</file>

<file path=ppt/tags/tag633.xml><?xml version="1.0" encoding="utf-8"?>
<p:tagLst xmlns:p="http://schemas.openxmlformats.org/presentationml/2006/main">
  <p:tag name="AS_UNIQUEID" val="6014"/>
</p:tagLst>
</file>

<file path=ppt/tags/tag634.xml><?xml version="1.0" encoding="utf-8"?>
<p:tagLst xmlns:p="http://schemas.openxmlformats.org/presentationml/2006/main">
  <p:tag name="AS_UNIQUEID" val="6015"/>
</p:tagLst>
</file>

<file path=ppt/tags/tag635.xml><?xml version="1.0" encoding="utf-8"?>
<p:tagLst xmlns:p="http://schemas.openxmlformats.org/presentationml/2006/main">
  <p:tag name="AS_UNIQUEID" val="6016"/>
</p:tagLst>
</file>

<file path=ppt/tags/tag636.xml><?xml version="1.0" encoding="utf-8"?>
<p:tagLst xmlns:p="http://schemas.openxmlformats.org/presentationml/2006/main">
  <p:tag name="AS_UNIQUEID" val="4506"/>
</p:tagLst>
</file>

<file path=ppt/tags/tag637.xml><?xml version="1.0" encoding="utf-8"?>
<p:tagLst xmlns:p="http://schemas.openxmlformats.org/presentationml/2006/main">
  <p:tag name="AS_UNIQUEID" val="4507"/>
</p:tagLst>
</file>

<file path=ppt/tags/tag638.xml><?xml version="1.0" encoding="utf-8"?>
<p:tagLst xmlns:p="http://schemas.openxmlformats.org/presentationml/2006/main">
  <p:tag name="AS_UNIQUEID" val="4508"/>
</p:tagLst>
</file>

<file path=ppt/tags/tag639.xml><?xml version="1.0" encoding="utf-8"?>
<p:tagLst xmlns:p="http://schemas.openxmlformats.org/presentationml/2006/main">
  <p:tag name="AS_UNIQUEID" val="4509"/>
</p:tagLst>
</file>

<file path=ppt/tags/tag64.xml><?xml version="1.0" encoding="utf-8"?>
<p:tagLst xmlns:p="http://schemas.openxmlformats.org/presentationml/2006/main">
  <p:tag name="AS_UNIQUEID" val="5721"/>
</p:tagLst>
</file>

<file path=ppt/tags/tag640.xml><?xml version="1.0" encoding="utf-8"?>
<p:tagLst xmlns:p="http://schemas.openxmlformats.org/presentationml/2006/main">
  <p:tag name="AS_UNIQUEID" val="6017"/>
</p:tagLst>
</file>

<file path=ppt/tags/tag641.xml><?xml version="1.0" encoding="utf-8"?>
<p:tagLst xmlns:p="http://schemas.openxmlformats.org/presentationml/2006/main">
  <p:tag name="AS_UNIQUEID" val="6018"/>
</p:tagLst>
</file>

<file path=ppt/tags/tag642.xml><?xml version="1.0" encoding="utf-8"?>
<p:tagLst xmlns:p="http://schemas.openxmlformats.org/presentationml/2006/main">
  <p:tag name="AS_UNIQUEID" val="6019"/>
</p:tagLst>
</file>

<file path=ppt/tags/tag643.xml><?xml version="1.0" encoding="utf-8"?>
<p:tagLst xmlns:p="http://schemas.openxmlformats.org/presentationml/2006/main">
  <p:tag name="AS_UNIQUEID" val="6020"/>
</p:tagLst>
</file>

<file path=ppt/tags/tag644.xml><?xml version="1.0" encoding="utf-8"?>
<p:tagLst xmlns:p="http://schemas.openxmlformats.org/presentationml/2006/main">
  <p:tag name="AS_UNIQUEID" val="4506"/>
</p:tagLst>
</file>

<file path=ppt/tags/tag645.xml><?xml version="1.0" encoding="utf-8"?>
<p:tagLst xmlns:p="http://schemas.openxmlformats.org/presentationml/2006/main">
  <p:tag name="AS_UNIQUEID" val="4507"/>
</p:tagLst>
</file>

<file path=ppt/tags/tag646.xml><?xml version="1.0" encoding="utf-8"?>
<p:tagLst xmlns:p="http://schemas.openxmlformats.org/presentationml/2006/main">
  <p:tag name="AS_UNIQUEID" val="4508"/>
</p:tagLst>
</file>

<file path=ppt/tags/tag647.xml><?xml version="1.0" encoding="utf-8"?>
<p:tagLst xmlns:p="http://schemas.openxmlformats.org/presentationml/2006/main">
  <p:tag name="AS_UNIQUEID" val="4509"/>
</p:tagLst>
</file>

<file path=ppt/tags/tag648.xml><?xml version="1.0" encoding="utf-8"?>
<p:tagLst xmlns:p="http://schemas.openxmlformats.org/presentationml/2006/main">
  <p:tag name="AS_UNIQUEID" val="6021"/>
</p:tagLst>
</file>

<file path=ppt/tags/tag649.xml><?xml version="1.0" encoding="utf-8"?>
<p:tagLst xmlns:p="http://schemas.openxmlformats.org/presentationml/2006/main">
  <p:tag name="AS_UNIQUEID" val="4640"/>
</p:tagLst>
</file>

<file path=ppt/tags/tag65.xml><?xml version="1.0" encoding="utf-8"?>
<p:tagLst xmlns:p="http://schemas.openxmlformats.org/presentationml/2006/main">
  <p:tag name="AS_UNIQUEID" val="5722"/>
</p:tagLst>
</file>

<file path=ppt/tags/tag650.xml><?xml version="1.0" encoding="utf-8"?>
<p:tagLst xmlns:p="http://schemas.openxmlformats.org/presentationml/2006/main">
  <p:tag name="AS_UNIQUEID" val="4640"/>
</p:tagLst>
</file>

<file path=ppt/tags/tag651.xml><?xml version="1.0" encoding="utf-8"?>
<p:tagLst xmlns:p="http://schemas.openxmlformats.org/presentationml/2006/main">
  <p:tag name="AS_UNIQUEID" val="6022"/>
</p:tagLst>
</file>

<file path=ppt/tags/tag652.xml><?xml version="1.0" encoding="utf-8"?>
<p:tagLst xmlns:p="http://schemas.openxmlformats.org/presentationml/2006/main">
  <p:tag name="AS_UNIQUEID" val="4640"/>
</p:tagLst>
</file>

<file path=ppt/tags/tag653.xml><?xml version="1.0" encoding="utf-8"?>
<p:tagLst xmlns:p="http://schemas.openxmlformats.org/presentationml/2006/main">
  <p:tag name="AS_UNIQUEID" val="6023"/>
</p:tagLst>
</file>

<file path=ppt/tags/tag654.xml><?xml version="1.0" encoding="utf-8"?>
<p:tagLst xmlns:p="http://schemas.openxmlformats.org/presentationml/2006/main">
  <p:tag name="AS_UNIQUEID" val="6024"/>
</p:tagLst>
</file>

<file path=ppt/tags/tag655.xml><?xml version="1.0" encoding="utf-8"?>
<p:tagLst xmlns:p="http://schemas.openxmlformats.org/presentationml/2006/main">
  <p:tag name="AS_UNIQUEID" val="6025"/>
</p:tagLst>
</file>

<file path=ppt/tags/tag656.xml><?xml version="1.0" encoding="utf-8"?>
<p:tagLst xmlns:p="http://schemas.openxmlformats.org/presentationml/2006/main">
  <p:tag name="AS_UNIQUEID" val="6026"/>
</p:tagLst>
</file>

<file path=ppt/tags/tag657.xml><?xml version="1.0" encoding="utf-8"?>
<p:tagLst xmlns:p="http://schemas.openxmlformats.org/presentationml/2006/main">
  <p:tag name="AS_UNIQUEID" val="3442"/>
</p:tagLst>
</file>

<file path=ppt/tags/tag658.xml><?xml version="1.0" encoding="utf-8"?>
<p:tagLst xmlns:p="http://schemas.openxmlformats.org/presentationml/2006/main">
  <p:tag name="AS_UNIQUEID" val="6027"/>
</p:tagLst>
</file>

<file path=ppt/tags/tag659.xml><?xml version="1.0" encoding="utf-8"?>
<p:tagLst xmlns:p="http://schemas.openxmlformats.org/presentationml/2006/main">
  <p:tag name="AS_UNIQUEID" val="6028"/>
</p:tagLst>
</file>

<file path=ppt/tags/tag66.xml><?xml version="1.0" encoding="utf-8"?>
<p:tagLst xmlns:p="http://schemas.openxmlformats.org/presentationml/2006/main">
  <p:tag name="AS_UNIQUEID" val="2690"/>
</p:tagLst>
</file>

<file path=ppt/tags/tag660.xml><?xml version="1.0" encoding="utf-8"?>
<p:tagLst xmlns:p="http://schemas.openxmlformats.org/presentationml/2006/main">
  <p:tag name="AS_UNIQUEID" val="6029"/>
</p:tagLst>
</file>

<file path=ppt/tags/tag661.xml><?xml version="1.0" encoding="utf-8"?>
<p:tagLst xmlns:p="http://schemas.openxmlformats.org/presentationml/2006/main">
  <p:tag name="AS_UNIQUEID" val="6030"/>
</p:tagLst>
</file>

<file path=ppt/tags/tag662.xml><?xml version="1.0" encoding="utf-8"?>
<p:tagLst xmlns:p="http://schemas.openxmlformats.org/presentationml/2006/main">
  <p:tag name="AS_UNIQUEID" val="6031"/>
</p:tagLst>
</file>

<file path=ppt/tags/tag663.xml><?xml version="1.0" encoding="utf-8"?>
<p:tagLst xmlns:p="http://schemas.openxmlformats.org/presentationml/2006/main">
  <p:tag name="AS_UNIQUEID" val="4506"/>
</p:tagLst>
</file>

<file path=ppt/tags/tag664.xml><?xml version="1.0" encoding="utf-8"?>
<p:tagLst xmlns:p="http://schemas.openxmlformats.org/presentationml/2006/main">
  <p:tag name="AS_UNIQUEID" val="4507"/>
</p:tagLst>
</file>

<file path=ppt/tags/tag665.xml><?xml version="1.0" encoding="utf-8"?>
<p:tagLst xmlns:p="http://schemas.openxmlformats.org/presentationml/2006/main">
  <p:tag name="AS_UNIQUEID" val="4508"/>
</p:tagLst>
</file>

<file path=ppt/tags/tag666.xml><?xml version="1.0" encoding="utf-8"?>
<p:tagLst xmlns:p="http://schemas.openxmlformats.org/presentationml/2006/main">
  <p:tag name="AS_UNIQUEID" val="4509"/>
</p:tagLst>
</file>

<file path=ppt/tags/tag667.xml><?xml version="1.0" encoding="utf-8"?>
<p:tagLst xmlns:p="http://schemas.openxmlformats.org/presentationml/2006/main">
  <p:tag name="AS_UNIQUEID" val="4640"/>
</p:tagLst>
</file>

<file path=ppt/tags/tag668.xml><?xml version="1.0" encoding="utf-8"?>
<p:tagLst xmlns:p="http://schemas.openxmlformats.org/presentationml/2006/main">
  <p:tag name="AS_UNIQUEID" val="4640"/>
</p:tagLst>
</file>

<file path=ppt/tags/tag669.xml><?xml version="1.0" encoding="utf-8"?>
<p:tagLst xmlns:p="http://schemas.openxmlformats.org/presentationml/2006/main">
  <p:tag name="AS_UNIQUEID" val="6032"/>
</p:tagLst>
</file>

<file path=ppt/tags/tag67.xml><?xml version="1.0" encoding="utf-8"?>
<p:tagLst xmlns:p="http://schemas.openxmlformats.org/presentationml/2006/main">
  <p:tag name="AS_UNIQUEID" val="2691"/>
</p:tagLst>
</file>

<file path=ppt/tags/tag670.xml><?xml version="1.0" encoding="utf-8"?>
<p:tagLst xmlns:p="http://schemas.openxmlformats.org/presentationml/2006/main">
  <p:tag name="AS_UNIQUEID" val="4640"/>
</p:tagLst>
</file>

<file path=ppt/tags/tag671.xml><?xml version="1.0" encoding="utf-8"?>
<p:tagLst xmlns:p="http://schemas.openxmlformats.org/presentationml/2006/main">
  <p:tag name="AS_UNIQUEID" val="3442"/>
</p:tagLst>
</file>

<file path=ppt/tags/tag672.xml><?xml version="1.0" encoding="utf-8"?>
<p:tagLst xmlns:p="http://schemas.openxmlformats.org/presentationml/2006/main">
  <p:tag name="AS_UNIQUEID" val="6033"/>
</p:tagLst>
</file>

<file path=ppt/tags/tag673.xml><?xml version="1.0" encoding="utf-8"?>
<p:tagLst xmlns:p="http://schemas.openxmlformats.org/presentationml/2006/main">
  <p:tag name="AS_UNIQUEID" val="6034"/>
</p:tagLst>
</file>

<file path=ppt/tags/tag674.xml><?xml version="1.0" encoding="utf-8"?>
<p:tagLst xmlns:p="http://schemas.openxmlformats.org/presentationml/2006/main">
  <p:tag name="AS_UNIQUEID" val="4640"/>
</p:tagLst>
</file>

<file path=ppt/tags/tag675.xml><?xml version="1.0" encoding="utf-8"?>
<p:tagLst xmlns:p="http://schemas.openxmlformats.org/presentationml/2006/main">
  <p:tag name="AS_UNIQUEID" val="6035"/>
</p:tagLst>
</file>

<file path=ppt/tags/tag676.xml><?xml version="1.0" encoding="utf-8"?>
<p:tagLst xmlns:p="http://schemas.openxmlformats.org/presentationml/2006/main">
  <p:tag name="AS_UNIQUEID" val="6036"/>
</p:tagLst>
</file>

<file path=ppt/tags/tag677.xml><?xml version="1.0" encoding="utf-8"?>
<p:tagLst xmlns:p="http://schemas.openxmlformats.org/presentationml/2006/main">
  <p:tag name="AS_UNIQUEID" val="6037"/>
</p:tagLst>
</file>

<file path=ppt/tags/tag678.xml><?xml version="1.0" encoding="utf-8"?>
<p:tagLst xmlns:p="http://schemas.openxmlformats.org/presentationml/2006/main">
  <p:tag name="AS_UNIQUEID" val="6038"/>
</p:tagLst>
</file>

<file path=ppt/tags/tag679.xml><?xml version="1.0" encoding="utf-8"?>
<p:tagLst xmlns:p="http://schemas.openxmlformats.org/presentationml/2006/main">
  <p:tag name="AS_UNIQUEID" val="6039"/>
</p:tagLst>
</file>

<file path=ppt/tags/tag68.xml><?xml version="1.0" encoding="utf-8"?>
<p:tagLst xmlns:p="http://schemas.openxmlformats.org/presentationml/2006/main">
  <p:tag name="AS_UNIQUEID" val="2692"/>
</p:tagLst>
</file>

<file path=ppt/tags/tag680.xml><?xml version="1.0" encoding="utf-8"?>
<p:tagLst xmlns:p="http://schemas.openxmlformats.org/presentationml/2006/main">
  <p:tag name="AS_UNIQUEID" val="6040"/>
</p:tagLst>
</file>

<file path=ppt/tags/tag681.xml><?xml version="1.0" encoding="utf-8"?>
<p:tagLst xmlns:p="http://schemas.openxmlformats.org/presentationml/2006/main">
  <p:tag name="AS_UNIQUEID" val="6041"/>
</p:tagLst>
</file>

<file path=ppt/tags/tag682.xml><?xml version="1.0" encoding="utf-8"?>
<p:tagLst xmlns:p="http://schemas.openxmlformats.org/presentationml/2006/main">
  <p:tag name="AS_UNIQUEID" val="4506"/>
</p:tagLst>
</file>

<file path=ppt/tags/tag683.xml><?xml version="1.0" encoding="utf-8"?>
<p:tagLst xmlns:p="http://schemas.openxmlformats.org/presentationml/2006/main">
  <p:tag name="AS_UNIQUEID" val="4507"/>
</p:tagLst>
</file>

<file path=ppt/tags/tag684.xml><?xml version="1.0" encoding="utf-8"?>
<p:tagLst xmlns:p="http://schemas.openxmlformats.org/presentationml/2006/main">
  <p:tag name="AS_UNIQUEID" val="4508"/>
</p:tagLst>
</file>

<file path=ppt/tags/tag685.xml><?xml version="1.0" encoding="utf-8"?>
<p:tagLst xmlns:p="http://schemas.openxmlformats.org/presentationml/2006/main">
  <p:tag name="AS_UNIQUEID" val="4509"/>
</p:tagLst>
</file>

<file path=ppt/tags/tag686.xml><?xml version="1.0" encoding="utf-8"?>
<p:tagLst xmlns:p="http://schemas.openxmlformats.org/presentationml/2006/main">
  <p:tag name="AS_UNIQUEID" val="6042"/>
</p:tagLst>
</file>

<file path=ppt/tags/tag687.xml><?xml version="1.0" encoding="utf-8"?>
<p:tagLst xmlns:p="http://schemas.openxmlformats.org/presentationml/2006/main">
  <p:tag name="AS_UNIQUEID" val="6043"/>
</p:tagLst>
</file>

<file path=ppt/tags/tag688.xml><?xml version="1.0" encoding="utf-8"?>
<p:tagLst xmlns:p="http://schemas.openxmlformats.org/presentationml/2006/main">
  <p:tag name="AS_UNIQUEID" val="4640"/>
</p:tagLst>
</file>

<file path=ppt/tags/tag689.xml><?xml version="1.0" encoding="utf-8"?>
<p:tagLst xmlns:p="http://schemas.openxmlformats.org/presentationml/2006/main">
  <p:tag name="AS_UNIQUEID" val="4640"/>
</p:tagLst>
</file>

<file path=ppt/tags/tag69.xml><?xml version="1.0" encoding="utf-8"?>
<p:tagLst xmlns:p="http://schemas.openxmlformats.org/presentationml/2006/main">
  <p:tag name="AS_UNIQUEID" val="2693"/>
</p:tagLst>
</file>

<file path=ppt/tags/tag690.xml><?xml version="1.0" encoding="utf-8"?>
<p:tagLst xmlns:p="http://schemas.openxmlformats.org/presentationml/2006/main">
  <p:tag name="AS_UNIQUEID" val="4640"/>
</p:tagLst>
</file>

<file path=ppt/tags/tag691.xml><?xml version="1.0" encoding="utf-8"?>
<p:tagLst xmlns:p="http://schemas.openxmlformats.org/presentationml/2006/main">
  <p:tag name="AS_UNIQUEID" val="6044"/>
</p:tagLst>
</file>

<file path=ppt/tags/tag692.xml><?xml version="1.0" encoding="utf-8"?>
<p:tagLst xmlns:p="http://schemas.openxmlformats.org/presentationml/2006/main">
  <p:tag name="AS_UNIQUEID" val="6045"/>
</p:tagLst>
</file>

<file path=ppt/tags/tag693.xml><?xml version="1.0" encoding="utf-8"?>
<p:tagLst xmlns:p="http://schemas.openxmlformats.org/presentationml/2006/main">
  <p:tag name="AS_UNIQUEID" val="6046"/>
</p:tagLst>
</file>

<file path=ppt/tags/tag694.xml><?xml version="1.0" encoding="utf-8"?>
<p:tagLst xmlns:p="http://schemas.openxmlformats.org/presentationml/2006/main">
  <p:tag name="AS_UNIQUEID" val="6047"/>
</p:tagLst>
</file>

<file path=ppt/tags/tag695.xml><?xml version="1.0" encoding="utf-8"?>
<p:tagLst xmlns:p="http://schemas.openxmlformats.org/presentationml/2006/main">
  <p:tag name="AS_UNIQUEID" val="3442"/>
</p:tagLst>
</file>

<file path=ppt/tags/tag696.xml><?xml version="1.0" encoding="utf-8"?>
<p:tagLst xmlns:p="http://schemas.openxmlformats.org/presentationml/2006/main">
  <p:tag name="AS_UNIQUEID" val="6048"/>
</p:tagLst>
</file>

<file path=ppt/tags/tag697.xml><?xml version="1.0" encoding="utf-8"?>
<p:tagLst xmlns:p="http://schemas.openxmlformats.org/presentationml/2006/main">
  <p:tag name="AS_UNIQUEID" val="6049"/>
</p:tagLst>
</file>

<file path=ppt/tags/tag698.xml><?xml version="1.0" encoding="utf-8"?>
<p:tagLst xmlns:p="http://schemas.openxmlformats.org/presentationml/2006/main">
  <p:tag name="AS_UNIQUEID" val="4506"/>
</p:tagLst>
</file>

<file path=ppt/tags/tag699.xml><?xml version="1.0" encoding="utf-8"?>
<p:tagLst xmlns:p="http://schemas.openxmlformats.org/presentationml/2006/main">
  <p:tag name="AS_UNIQUEID" val="4507"/>
</p:tagLst>
</file>

<file path=ppt/tags/tag7.xml><?xml version="1.0" encoding="utf-8"?>
<p:tagLst xmlns:p="http://schemas.openxmlformats.org/presentationml/2006/main">
  <p:tag name="AS_UNIQUEID" val="4228"/>
</p:tagLst>
</file>

<file path=ppt/tags/tag70.xml><?xml version="1.0" encoding="utf-8"?>
<p:tagLst xmlns:p="http://schemas.openxmlformats.org/presentationml/2006/main">
  <p:tag name="AS_UNIQUEID" val="4713"/>
</p:tagLst>
</file>

<file path=ppt/tags/tag700.xml><?xml version="1.0" encoding="utf-8"?>
<p:tagLst xmlns:p="http://schemas.openxmlformats.org/presentationml/2006/main">
  <p:tag name="AS_UNIQUEID" val="4508"/>
</p:tagLst>
</file>

<file path=ppt/tags/tag701.xml><?xml version="1.0" encoding="utf-8"?>
<p:tagLst xmlns:p="http://schemas.openxmlformats.org/presentationml/2006/main">
  <p:tag name="AS_UNIQUEID" val="4509"/>
</p:tagLst>
</file>

<file path=ppt/tags/tag702.xml><?xml version="1.0" encoding="utf-8"?>
<p:tagLst xmlns:p="http://schemas.openxmlformats.org/presentationml/2006/main">
  <p:tag name="AS_UNIQUEID" val="6050"/>
</p:tagLst>
</file>

<file path=ppt/tags/tag703.xml><?xml version="1.0" encoding="utf-8"?>
<p:tagLst xmlns:p="http://schemas.openxmlformats.org/presentationml/2006/main">
  <p:tag name="AS_UNIQUEID" val="4640"/>
</p:tagLst>
</file>

<file path=ppt/tags/tag704.xml><?xml version="1.0" encoding="utf-8"?>
<p:tagLst xmlns:p="http://schemas.openxmlformats.org/presentationml/2006/main">
  <p:tag name="AS_UNIQUEID" val="6051"/>
</p:tagLst>
</file>

<file path=ppt/tags/tag705.xml><?xml version="1.0" encoding="utf-8"?>
<p:tagLst xmlns:p="http://schemas.openxmlformats.org/presentationml/2006/main">
  <p:tag name="AS_UNIQUEID" val="6052"/>
</p:tagLst>
</file>

<file path=ppt/tags/tag706.xml><?xml version="1.0" encoding="utf-8"?>
<p:tagLst xmlns:p="http://schemas.openxmlformats.org/presentationml/2006/main">
  <p:tag name="AS_UNIQUEID" val="6053"/>
</p:tagLst>
</file>

<file path=ppt/tags/tag707.xml><?xml version="1.0" encoding="utf-8"?>
<p:tagLst xmlns:p="http://schemas.openxmlformats.org/presentationml/2006/main">
  <p:tag name="AS_UNIQUEID" val="6054"/>
</p:tagLst>
</file>

<file path=ppt/tags/tag708.xml><?xml version="1.0" encoding="utf-8"?>
<p:tagLst xmlns:p="http://schemas.openxmlformats.org/presentationml/2006/main">
  <p:tag name="AS_UNIQUEID" val="6055"/>
</p:tagLst>
</file>

<file path=ppt/tags/tag709.xml><?xml version="1.0" encoding="utf-8"?>
<p:tagLst xmlns:p="http://schemas.openxmlformats.org/presentationml/2006/main">
  <p:tag name="AS_UNIQUEID" val="3442"/>
</p:tagLst>
</file>

<file path=ppt/tags/tag71.xml><?xml version="1.0" encoding="utf-8"?>
<p:tagLst xmlns:p="http://schemas.openxmlformats.org/presentationml/2006/main">
  <p:tag name="AS_UNIQUEID" val="1336"/>
</p:tagLst>
</file>

<file path=ppt/tags/tag710.xml><?xml version="1.0" encoding="utf-8"?>
<p:tagLst xmlns:p="http://schemas.openxmlformats.org/presentationml/2006/main">
  <p:tag name="AS_UNIQUEID" val="6056"/>
</p:tagLst>
</file>

<file path=ppt/tags/tag711.xml><?xml version="1.0" encoding="utf-8"?>
<p:tagLst xmlns:p="http://schemas.openxmlformats.org/presentationml/2006/main">
  <p:tag name="AS_UNIQUEID" val="6057"/>
</p:tagLst>
</file>

<file path=ppt/tags/tag712.xml><?xml version="1.0" encoding="utf-8"?>
<p:tagLst xmlns:p="http://schemas.openxmlformats.org/presentationml/2006/main">
  <p:tag name="AS_UNIQUEID" val="6058"/>
</p:tagLst>
</file>

<file path=ppt/tags/tag713.xml><?xml version="1.0" encoding="utf-8"?>
<p:tagLst xmlns:p="http://schemas.openxmlformats.org/presentationml/2006/main">
  <p:tag name="AS_UNIQUEID" val="4506"/>
</p:tagLst>
</file>

<file path=ppt/tags/tag714.xml><?xml version="1.0" encoding="utf-8"?>
<p:tagLst xmlns:p="http://schemas.openxmlformats.org/presentationml/2006/main">
  <p:tag name="AS_UNIQUEID" val="4507"/>
</p:tagLst>
</file>

<file path=ppt/tags/tag715.xml><?xml version="1.0" encoding="utf-8"?>
<p:tagLst xmlns:p="http://schemas.openxmlformats.org/presentationml/2006/main">
  <p:tag name="AS_UNIQUEID" val="4508"/>
</p:tagLst>
</file>

<file path=ppt/tags/tag716.xml><?xml version="1.0" encoding="utf-8"?>
<p:tagLst xmlns:p="http://schemas.openxmlformats.org/presentationml/2006/main">
  <p:tag name="AS_UNIQUEID" val="4509"/>
</p:tagLst>
</file>

<file path=ppt/tags/tag717.xml><?xml version="1.0" encoding="utf-8"?>
<p:tagLst xmlns:p="http://schemas.openxmlformats.org/presentationml/2006/main">
  <p:tag name="AS_UNIQUEID" val="6059"/>
</p:tagLst>
</file>

<file path=ppt/tags/tag718.xml><?xml version="1.0" encoding="utf-8"?>
<p:tagLst xmlns:p="http://schemas.openxmlformats.org/presentationml/2006/main">
  <p:tag name="AS_UNIQUEID" val="6060"/>
</p:tagLst>
</file>

<file path=ppt/tags/tag719.xml><?xml version="1.0" encoding="utf-8"?>
<p:tagLst xmlns:p="http://schemas.openxmlformats.org/presentationml/2006/main">
  <p:tag name="AS_UNIQUEID" val="6061"/>
</p:tagLst>
</file>

<file path=ppt/tags/tag72.xml><?xml version="1.0" encoding="utf-8"?>
<p:tagLst xmlns:p="http://schemas.openxmlformats.org/presentationml/2006/main">
  <p:tag name="AS_UNIQUEID" val="127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0.xml><?xml version="1.0" encoding="utf-8"?>
<p:tagLst xmlns:p="http://schemas.openxmlformats.org/presentationml/2006/main">
  <p:tag name="AS_UNIQUEID" val="4640"/>
</p:tagLst>
</file>

<file path=ppt/tags/tag721.xml><?xml version="1.0" encoding="utf-8"?>
<p:tagLst xmlns:p="http://schemas.openxmlformats.org/presentationml/2006/main">
  <p:tag name="AS_UNIQUEID" val="6062"/>
</p:tagLst>
</file>

<file path=ppt/tags/tag722.xml><?xml version="1.0" encoding="utf-8"?>
<p:tagLst xmlns:p="http://schemas.openxmlformats.org/presentationml/2006/main">
  <p:tag name="AS_UNIQUEID" val="6063"/>
</p:tagLst>
</file>

<file path=ppt/tags/tag723.xml><?xml version="1.0" encoding="utf-8"?>
<p:tagLst xmlns:p="http://schemas.openxmlformats.org/presentationml/2006/main">
  <p:tag name="AS_UNIQUEID" val="3442"/>
</p:tagLst>
</file>

<file path=ppt/tags/tag724.xml><?xml version="1.0" encoding="utf-8"?>
<p:tagLst xmlns:p="http://schemas.openxmlformats.org/presentationml/2006/main">
  <p:tag name="AS_UNIQUEID" val="6064"/>
</p:tagLst>
</file>

<file path=ppt/tags/tag725.xml><?xml version="1.0" encoding="utf-8"?>
<p:tagLst xmlns:p="http://schemas.openxmlformats.org/presentationml/2006/main">
  <p:tag name="AS_UNIQUEID" val="6065"/>
</p:tagLst>
</file>

<file path=ppt/tags/tag726.xml><?xml version="1.0" encoding="utf-8"?>
<p:tagLst xmlns:p="http://schemas.openxmlformats.org/presentationml/2006/main">
  <p:tag name="AS_UNIQUEID" val="6066"/>
</p:tagLst>
</file>

<file path=ppt/tags/tag727.xml><?xml version="1.0" encoding="utf-8"?>
<p:tagLst xmlns:p="http://schemas.openxmlformats.org/presentationml/2006/main">
  <p:tag name="AS_UNIQUEID" val="6067"/>
</p:tagLst>
</file>

<file path=ppt/tags/tag728.xml><?xml version="1.0" encoding="utf-8"?>
<p:tagLst xmlns:p="http://schemas.openxmlformats.org/presentationml/2006/main">
  <p:tag name="AS_UNIQUEID" val="6068"/>
</p:tagLst>
</file>

<file path=ppt/tags/tag729.xml><?xml version="1.0" encoding="utf-8"?>
<p:tagLst xmlns:p="http://schemas.openxmlformats.org/presentationml/2006/main">
  <p:tag name="AS_UNIQUEID" val="6069"/>
</p:tagLst>
</file>

<file path=ppt/tags/tag73.xml><?xml version="1.0" encoding="utf-8"?>
<p:tagLst xmlns:p="http://schemas.openxmlformats.org/presentationml/2006/main">
  <p:tag name="AS_UNIQUEID" val="1334"/>
</p:tagLst>
</file>

<file path=ppt/tags/tag730.xml><?xml version="1.0" encoding="utf-8"?>
<p:tagLst xmlns:p="http://schemas.openxmlformats.org/presentationml/2006/main">
  <p:tag name="AS_UNIQUEID" val="4506"/>
</p:tagLst>
</file>

<file path=ppt/tags/tag731.xml><?xml version="1.0" encoding="utf-8"?>
<p:tagLst xmlns:p="http://schemas.openxmlformats.org/presentationml/2006/main">
  <p:tag name="AS_UNIQUEID" val="4507"/>
</p:tagLst>
</file>

<file path=ppt/tags/tag732.xml><?xml version="1.0" encoding="utf-8"?>
<p:tagLst xmlns:p="http://schemas.openxmlformats.org/presentationml/2006/main">
  <p:tag name="AS_UNIQUEID" val="4508"/>
</p:tagLst>
</file>

<file path=ppt/tags/tag733.xml><?xml version="1.0" encoding="utf-8"?>
<p:tagLst xmlns:p="http://schemas.openxmlformats.org/presentationml/2006/main">
  <p:tag name="AS_UNIQUEID" val="4509"/>
</p:tagLst>
</file>

<file path=ppt/tags/tag734.xml><?xml version="1.0" encoding="utf-8"?>
<p:tagLst xmlns:p="http://schemas.openxmlformats.org/presentationml/2006/main">
  <p:tag name="AS_UNIQUEID" val="6070"/>
</p:tagLst>
</file>

<file path=ppt/tags/tag735.xml><?xml version="1.0" encoding="utf-8"?>
<p:tagLst xmlns:p="http://schemas.openxmlformats.org/presentationml/2006/main">
  <p:tag name="AS_UNIQUEID" val="6071"/>
</p:tagLst>
</file>

<file path=ppt/tags/tag736.xml><?xml version="1.0" encoding="utf-8"?>
<p:tagLst xmlns:p="http://schemas.openxmlformats.org/presentationml/2006/main">
  <p:tag name="AS_UNIQUEID" val="6072"/>
</p:tagLst>
</file>

<file path=ppt/tags/tag737.xml><?xml version="1.0" encoding="utf-8"?>
<p:tagLst xmlns:p="http://schemas.openxmlformats.org/presentationml/2006/main">
  <p:tag name="AS_UNIQUEID" val="6073"/>
</p:tagLst>
</file>

<file path=ppt/tags/tag738.xml><?xml version="1.0" encoding="utf-8"?>
<p:tagLst xmlns:p="http://schemas.openxmlformats.org/presentationml/2006/main">
  <p:tag name="AS_UNIQUEID" val="6074"/>
</p:tagLst>
</file>

<file path=ppt/tags/tag739.xml><?xml version="1.0" encoding="utf-8"?>
<p:tagLst xmlns:p="http://schemas.openxmlformats.org/presentationml/2006/main">
  <p:tag name="AS_UNIQUEID" val="6075"/>
</p:tagLst>
</file>

<file path=ppt/tags/tag74.xml><?xml version="1.0" encoding="utf-8"?>
<p:tagLst xmlns:p="http://schemas.openxmlformats.org/presentationml/2006/main">
  <p:tag name="AS_UNIQUEID" val="1337"/>
</p:tagLst>
</file>

<file path=ppt/tags/tag740.xml><?xml version="1.0" encoding="utf-8"?>
<p:tagLst xmlns:p="http://schemas.openxmlformats.org/presentationml/2006/main">
  <p:tag name="AS_UNIQUEID" val="6076"/>
</p:tagLst>
</file>

<file path=ppt/tags/tag741.xml><?xml version="1.0" encoding="utf-8"?>
<p:tagLst xmlns:p="http://schemas.openxmlformats.org/presentationml/2006/main">
  <p:tag name="AS_UNIQUEID" val="6077"/>
</p:tagLst>
</file>

<file path=ppt/tags/tag742.xml><?xml version="1.0" encoding="utf-8"?>
<p:tagLst xmlns:p="http://schemas.openxmlformats.org/presentationml/2006/main">
  <p:tag name="AS_UNIQUEID" val="6078"/>
</p:tagLst>
</file>

<file path=ppt/tags/tag743.xml><?xml version="1.0" encoding="utf-8"?>
<p:tagLst xmlns:p="http://schemas.openxmlformats.org/presentationml/2006/main">
  <p:tag name="AS_UNIQUEID" val="6079"/>
</p:tagLst>
</file>

<file path=ppt/tags/tag744.xml><?xml version="1.0" encoding="utf-8"?>
<p:tagLst xmlns:p="http://schemas.openxmlformats.org/presentationml/2006/main">
  <p:tag name="AS_UNIQUEID" val="6080"/>
</p:tagLst>
</file>

<file path=ppt/tags/tag745.xml><?xml version="1.0" encoding="utf-8"?>
<p:tagLst xmlns:p="http://schemas.openxmlformats.org/presentationml/2006/main">
  <p:tag name="AS_UNIQUEID" val="6081"/>
</p:tagLst>
</file>

<file path=ppt/tags/tag746.xml><?xml version="1.0" encoding="utf-8"?>
<p:tagLst xmlns:p="http://schemas.openxmlformats.org/presentationml/2006/main">
  <p:tag name="AS_UNIQUEID" val="6082"/>
</p:tagLst>
</file>

<file path=ppt/tags/tag747.xml><?xml version="1.0" encoding="utf-8"?>
<p:tagLst xmlns:p="http://schemas.openxmlformats.org/presentationml/2006/main">
  <p:tag name="AS_UNIQUEID" val="6083"/>
</p:tagLst>
</file>

<file path=ppt/tags/tag748.xml><?xml version="1.0" encoding="utf-8"?>
<p:tagLst xmlns:p="http://schemas.openxmlformats.org/presentationml/2006/main">
  <p:tag name="AS_UNIQUEID" val="6084"/>
</p:tagLst>
</file>

<file path=ppt/tags/tag749.xml><?xml version="1.0" encoding="utf-8"?>
<p:tagLst xmlns:p="http://schemas.openxmlformats.org/presentationml/2006/main">
  <p:tag name="AS_UNIQUEID" val="6085"/>
</p:tagLst>
</file>

<file path=ppt/tags/tag75.xml><?xml version="1.0" encoding="utf-8"?>
<p:tagLst xmlns:p="http://schemas.openxmlformats.org/presentationml/2006/main">
  <p:tag name="AS_UNIQUEID" val="5723"/>
</p:tagLst>
</file>

<file path=ppt/tags/tag750.xml><?xml version="1.0" encoding="utf-8"?>
<p:tagLst xmlns:p="http://schemas.openxmlformats.org/presentationml/2006/main">
  <p:tag name="AS_UNIQUEID" val="6086"/>
</p:tagLst>
</file>

<file path=ppt/tags/tag751.xml><?xml version="1.0" encoding="utf-8"?>
<p:tagLst xmlns:p="http://schemas.openxmlformats.org/presentationml/2006/main">
  <p:tag name="AS_UNIQUEID" val="6087"/>
</p:tagLst>
</file>

<file path=ppt/tags/tag752.xml><?xml version="1.0" encoding="utf-8"?>
<p:tagLst xmlns:p="http://schemas.openxmlformats.org/presentationml/2006/main">
  <p:tag name="AS_UNIQUEID" val="6088"/>
</p:tagLst>
</file>

<file path=ppt/tags/tag753.xml><?xml version="1.0" encoding="utf-8"?>
<p:tagLst xmlns:p="http://schemas.openxmlformats.org/presentationml/2006/main">
  <p:tag name="AS_UNIQUEID" val="6089"/>
</p:tagLst>
</file>

<file path=ppt/tags/tag754.xml><?xml version="1.0" encoding="utf-8"?>
<p:tagLst xmlns:p="http://schemas.openxmlformats.org/presentationml/2006/main">
  <p:tag name="AS_UNIQUEID" val="6090"/>
</p:tagLst>
</file>

<file path=ppt/tags/tag755.xml><?xml version="1.0" encoding="utf-8"?>
<p:tagLst xmlns:p="http://schemas.openxmlformats.org/presentationml/2006/main">
  <p:tag name="AS_UNIQUEID" val="6091"/>
</p:tagLst>
</file>

<file path=ppt/tags/tag756.xml><?xml version="1.0" encoding="utf-8"?>
<p:tagLst xmlns:p="http://schemas.openxmlformats.org/presentationml/2006/main">
  <p:tag name="AS_UNIQUEID" val="6092"/>
</p:tagLst>
</file>

<file path=ppt/tags/tag757.xml><?xml version="1.0" encoding="utf-8"?>
<p:tagLst xmlns:p="http://schemas.openxmlformats.org/presentationml/2006/main">
  <p:tag name="AS_UNIQUEID" val="4506"/>
</p:tagLst>
</file>

<file path=ppt/tags/tag758.xml><?xml version="1.0" encoding="utf-8"?>
<p:tagLst xmlns:p="http://schemas.openxmlformats.org/presentationml/2006/main">
  <p:tag name="AS_UNIQUEID" val="4507"/>
</p:tagLst>
</file>

<file path=ppt/tags/tag759.xml><?xml version="1.0" encoding="utf-8"?>
<p:tagLst xmlns:p="http://schemas.openxmlformats.org/presentationml/2006/main">
  <p:tag name="AS_UNIQUEID" val="4508"/>
</p:tagLst>
</file>

<file path=ppt/tags/tag76.xml><?xml version="1.0" encoding="utf-8"?>
<p:tagLst xmlns:p="http://schemas.openxmlformats.org/presentationml/2006/main">
  <p:tag name="AS_UNIQUEID" val="5724"/>
</p:tagLst>
</file>

<file path=ppt/tags/tag760.xml><?xml version="1.0" encoding="utf-8"?>
<p:tagLst xmlns:p="http://schemas.openxmlformats.org/presentationml/2006/main">
  <p:tag name="AS_UNIQUEID" val="4509"/>
</p:tagLst>
</file>

<file path=ppt/tags/tag761.xml><?xml version="1.0" encoding="utf-8"?>
<p:tagLst xmlns:p="http://schemas.openxmlformats.org/presentationml/2006/main">
  <p:tag name="AS_UNIQUEID" val="6093"/>
</p:tagLst>
</file>

<file path=ppt/tags/tag762.xml><?xml version="1.0" encoding="utf-8"?>
<p:tagLst xmlns:p="http://schemas.openxmlformats.org/presentationml/2006/main">
  <p:tag name="AS_UNIQUEID" val="6094"/>
</p:tagLst>
</file>

<file path=ppt/tags/tag763.xml><?xml version="1.0" encoding="utf-8"?>
<p:tagLst xmlns:p="http://schemas.openxmlformats.org/presentationml/2006/main">
  <p:tag name="AS_UNIQUEID" val="6095"/>
</p:tagLst>
</file>

<file path=ppt/tags/tag764.xml><?xml version="1.0" encoding="utf-8"?>
<p:tagLst xmlns:p="http://schemas.openxmlformats.org/presentationml/2006/main">
  <p:tag name="AS_UNIQUEID" val="6096"/>
</p:tagLst>
</file>

<file path=ppt/tags/tag765.xml><?xml version="1.0" encoding="utf-8"?>
<p:tagLst xmlns:p="http://schemas.openxmlformats.org/presentationml/2006/main">
  <p:tag name="AS_UNIQUEID" val="6097"/>
</p:tagLst>
</file>

<file path=ppt/tags/tag766.xml><?xml version="1.0" encoding="utf-8"?>
<p:tagLst xmlns:p="http://schemas.openxmlformats.org/presentationml/2006/main">
  <p:tag name="AS_UNIQUEID" val="6098"/>
</p:tagLst>
</file>

<file path=ppt/tags/tag767.xml><?xml version="1.0" encoding="utf-8"?>
<p:tagLst xmlns:p="http://schemas.openxmlformats.org/presentationml/2006/main">
  <p:tag name="AS_UNIQUEID" val="6099"/>
</p:tagLst>
</file>

<file path=ppt/tags/tag768.xml><?xml version="1.0" encoding="utf-8"?>
<p:tagLst xmlns:p="http://schemas.openxmlformats.org/presentationml/2006/main">
  <p:tag name="AS_UNIQUEID" val="6100"/>
</p:tagLst>
</file>

<file path=ppt/tags/tag769.xml><?xml version="1.0" encoding="utf-8"?>
<p:tagLst xmlns:p="http://schemas.openxmlformats.org/presentationml/2006/main">
  <p:tag name="AS_UNIQUEID" val="6101"/>
</p:tagLst>
</file>

<file path=ppt/tags/tag77.xml><?xml version="1.0" encoding="utf-8"?>
<p:tagLst xmlns:p="http://schemas.openxmlformats.org/presentationml/2006/main">
  <p:tag name="AS_UNIQUEID" val="2695"/>
</p:tagLst>
</file>

<file path=ppt/tags/tag770.xml><?xml version="1.0" encoding="utf-8"?>
<p:tagLst xmlns:p="http://schemas.openxmlformats.org/presentationml/2006/main">
  <p:tag name="AS_UNIQUEID" val="6102"/>
</p:tagLst>
</file>

<file path=ppt/tags/tag771.xml><?xml version="1.0" encoding="utf-8"?>
<p:tagLst xmlns:p="http://schemas.openxmlformats.org/presentationml/2006/main">
  <p:tag name="AS_UNIQUEID" val="6103"/>
</p:tagLst>
</file>

<file path=ppt/tags/tag772.xml><?xml version="1.0" encoding="utf-8"?>
<p:tagLst xmlns:p="http://schemas.openxmlformats.org/presentationml/2006/main">
  <p:tag name="AS_UNIQUEID" val="6104"/>
</p:tagLst>
</file>

<file path=ppt/tags/tag773.xml><?xml version="1.0" encoding="utf-8"?>
<p:tagLst xmlns:p="http://schemas.openxmlformats.org/presentationml/2006/main">
  <p:tag name="AS_UNIQUEID" val="6105"/>
</p:tagLst>
</file>

<file path=ppt/tags/tag774.xml><?xml version="1.0" encoding="utf-8"?>
<p:tagLst xmlns:p="http://schemas.openxmlformats.org/presentationml/2006/main">
  <p:tag name="AS_UNIQUEID" val="6106"/>
</p:tagLst>
</file>

<file path=ppt/tags/tag775.xml><?xml version="1.0" encoding="utf-8"?>
<p:tagLst xmlns:p="http://schemas.openxmlformats.org/presentationml/2006/main">
  <p:tag name="AS_UNIQUEID" val="6107"/>
</p:tagLst>
</file>

<file path=ppt/tags/tag776.xml><?xml version="1.0" encoding="utf-8"?>
<p:tagLst xmlns:p="http://schemas.openxmlformats.org/presentationml/2006/main">
  <p:tag name="AS_UNIQUEID" val="6108"/>
</p:tagLst>
</file>

<file path=ppt/tags/tag777.xml><?xml version="1.0" encoding="utf-8"?>
<p:tagLst xmlns:p="http://schemas.openxmlformats.org/presentationml/2006/main">
  <p:tag name="AS_UNIQUEID" val="6109"/>
</p:tagLst>
</file>

<file path=ppt/tags/tag778.xml><?xml version="1.0" encoding="utf-8"?>
<p:tagLst xmlns:p="http://schemas.openxmlformats.org/presentationml/2006/main">
  <p:tag name="AS_UNIQUEID" val="6110"/>
</p:tagLst>
</file>

<file path=ppt/tags/tag779.xml><?xml version="1.0" encoding="utf-8"?>
<p:tagLst xmlns:p="http://schemas.openxmlformats.org/presentationml/2006/main">
  <p:tag name="AS_UNIQUEID" val="4506"/>
</p:tagLst>
</file>

<file path=ppt/tags/tag78.xml><?xml version="1.0" encoding="utf-8"?>
<p:tagLst xmlns:p="http://schemas.openxmlformats.org/presentationml/2006/main">
  <p:tag name="AS_UNIQUEID" val="2696"/>
</p:tagLst>
</file>

<file path=ppt/tags/tag780.xml><?xml version="1.0" encoding="utf-8"?>
<p:tagLst xmlns:p="http://schemas.openxmlformats.org/presentationml/2006/main">
  <p:tag name="AS_UNIQUEID" val="4507"/>
</p:tagLst>
</file>

<file path=ppt/tags/tag781.xml><?xml version="1.0" encoding="utf-8"?>
<p:tagLst xmlns:p="http://schemas.openxmlformats.org/presentationml/2006/main">
  <p:tag name="AS_UNIQUEID" val="4508"/>
</p:tagLst>
</file>

<file path=ppt/tags/tag782.xml><?xml version="1.0" encoding="utf-8"?>
<p:tagLst xmlns:p="http://schemas.openxmlformats.org/presentationml/2006/main">
  <p:tag name="AS_UNIQUEID" val="4509"/>
</p:tagLst>
</file>

<file path=ppt/tags/tag783.xml><?xml version="1.0" encoding="utf-8"?>
<p:tagLst xmlns:p="http://schemas.openxmlformats.org/presentationml/2006/main">
  <p:tag name="AS_UNIQUEID" val="6111"/>
</p:tagLst>
</file>

<file path=ppt/tags/tag784.xml><?xml version="1.0" encoding="utf-8"?>
<p:tagLst xmlns:p="http://schemas.openxmlformats.org/presentationml/2006/main">
  <p:tag name="AS_UNIQUEID" val="6112"/>
</p:tagLst>
</file>

<file path=ppt/tags/tag785.xml><?xml version="1.0" encoding="utf-8"?>
<p:tagLst xmlns:p="http://schemas.openxmlformats.org/presentationml/2006/main">
  <p:tag name="AS_UNIQUEID" val="4640"/>
</p:tagLst>
</file>

<file path=ppt/tags/tag786.xml><?xml version="1.0" encoding="utf-8"?>
<p:tagLst xmlns:p="http://schemas.openxmlformats.org/presentationml/2006/main">
  <p:tag name="AS_UNIQUEID" val="4640"/>
</p:tagLst>
</file>

<file path=ppt/tags/tag787.xml><?xml version="1.0" encoding="utf-8"?>
<p:tagLst xmlns:p="http://schemas.openxmlformats.org/presentationml/2006/main">
  <p:tag name="AS_UNIQUEID" val="4640"/>
</p:tagLst>
</file>

<file path=ppt/tags/tag788.xml><?xml version="1.0" encoding="utf-8"?>
<p:tagLst xmlns:p="http://schemas.openxmlformats.org/presentationml/2006/main">
  <p:tag name="AS_UNIQUEID" val="6113"/>
</p:tagLst>
</file>

<file path=ppt/tags/tag789.xml><?xml version="1.0" encoding="utf-8"?>
<p:tagLst xmlns:p="http://schemas.openxmlformats.org/presentationml/2006/main">
  <p:tag name="AS_UNIQUEID" val="6114"/>
</p:tagLst>
</file>

<file path=ppt/tags/tag79.xml><?xml version="1.0" encoding="utf-8"?>
<p:tagLst xmlns:p="http://schemas.openxmlformats.org/presentationml/2006/main">
  <p:tag name="AS_UNIQUEID" val="2697"/>
</p:tagLst>
</file>

<file path=ppt/tags/tag790.xml><?xml version="1.0" encoding="utf-8"?>
<p:tagLst xmlns:p="http://schemas.openxmlformats.org/presentationml/2006/main">
  <p:tag name="AS_UNIQUEID" val="6115"/>
</p:tagLst>
</file>

<file path=ppt/tags/tag791.xml><?xml version="1.0" encoding="utf-8"?>
<p:tagLst xmlns:p="http://schemas.openxmlformats.org/presentationml/2006/main">
  <p:tag name="AS_UNIQUEID" val="3442"/>
</p:tagLst>
</file>

<file path=ppt/tags/tag792.xml><?xml version="1.0" encoding="utf-8"?>
<p:tagLst xmlns:p="http://schemas.openxmlformats.org/presentationml/2006/main">
  <p:tag name="AS_UNIQUEID" val="6116"/>
</p:tagLst>
</file>

<file path=ppt/tags/tag793.xml><?xml version="1.0" encoding="utf-8"?>
<p:tagLst xmlns:p="http://schemas.openxmlformats.org/presentationml/2006/main">
  <p:tag name="AS_UNIQUEID" val="6117"/>
</p:tagLst>
</file>

<file path=ppt/tags/tag794.xml><?xml version="1.0" encoding="utf-8"?>
<p:tagLst xmlns:p="http://schemas.openxmlformats.org/presentationml/2006/main">
  <p:tag name="AS_UNIQUEID" val="5186"/>
</p:tagLst>
</file>

<file path=ppt/tags/tag795.xml><?xml version="1.0" encoding="utf-8"?>
<p:tagLst xmlns:p="http://schemas.openxmlformats.org/presentationml/2006/main">
  <p:tag name="AS_UNIQUEID" val="6118"/>
</p:tagLst>
</file>

<file path=ppt/tags/tag796.xml><?xml version="1.0" encoding="utf-8"?>
<p:tagLst xmlns:p="http://schemas.openxmlformats.org/presentationml/2006/main">
  <p:tag name="AS_UNIQUEID" val="6119"/>
</p:tagLst>
</file>

<file path=ppt/tags/tag797.xml><?xml version="1.0" encoding="utf-8"?>
<p:tagLst xmlns:p="http://schemas.openxmlformats.org/presentationml/2006/main">
  <p:tag name="AS_UNIQUEID" val="6120"/>
</p:tagLst>
</file>

<file path=ppt/tags/tag798.xml><?xml version="1.0" encoding="utf-8"?>
<p:tagLst xmlns:p="http://schemas.openxmlformats.org/presentationml/2006/main">
  <p:tag name="AS_UNIQUEID" val="4506"/>
</p:tagLst>
</file>

<file path=ppt/tags/tag799.xml><?xml version="1.0" encoding="utf-8"?>
<p:tagLst xmlns:p="http://schemas.openxmlformats.org/presentationml/2006/main">
  <p:tag name="AS_UNIQUEID" val="4507"/>
</p:tagLst>
</file>

<file path=ppt/tags/tag8.xml><?xml version="1.0" encoding="utf-8"?>
<p:tagLst xmlns:p="http://schemas.openxmlformats.org/presentationml/2006/main">
  <p:tag name="AS_UNIQUEID" val="4229"/>
</p:tagLst>
</file>

<file path=ppt/tags/tag80.xml><?xml version="1.0" encoding="utf-8"?>
<p:tagLst xmlns:p="http://schemas.openxmlformats.org/presentationml/2006/main">
  <p:tag name="AS_UNIQUEID" val="2698"/>
</p:tagLst>
</file>

<file path=ppt/tags/tag800.xml><?xml version="1.0" encoding="utf-8"?>
<p:tagLst xmlns:p="http://schemas.openxmlformats.org/presentationml/2006/main">
  <p:tag name="AS_UNIQUEID" val="4508"/>
</p:tagLst>
</file>

<file path=ppt/tags/tag801.xml><?xml version="1.0" encoding="utf-8"?>
<p:tagLst xmlns:p="http://schemas.openxmlformats.org/presentationml/2006/main">
  <p:tag name="AS_UNIQUEID" val="4509"/>
</p:tagLst>
</file>

<file path=ppt/tags/tag802.xml><?xml version="1.0" encoding="utf-8"?>
<p:tagLst xmlns:p="http://schemas.openxmlformats.org/presentationml/2006/main">
  <p:tag name="AS_UNIQUEID" val="6121"/>
</p:tagLst>
</file>

<file path=ppt/tags/tag803.xml><?xml version="1.0" encoding="utf-8"?>
<p:tagLst xmlns:p="http://schemas.openxmlformats.org/presentationml/2006/main">
  <p:tag name="AS_UNIQUEID" val="6122"/>
</p:tagLst>
</file>

<file path=ppt/tags/tag804.xml><?xml version="1.0" encoding="utf-8"?>
<p:tagLst xmlns:p="http://schemas.openxmlformats.org/presentationml/2006/main">
  <p:tag name="AS_UNIQUEID" val="4640"/>
</p:tagLst>
</file>

<file path=ppt/tags/tag805.xml><?xml version="1.0" encoding="utf-8"?>
<p:tagLst xmlns:p="http://schemas.openxmlformats.org/presentationml/2006/main">
  <p:tag name="AS_UNIQUEID" val="4640"/>
</p:tagLst>
</file>

<file path=ppt/tags/tag806.xml><?xml version="1.0" encoding="utf-8"?>
<p:tagLst xmlns:p="http://schemas.openxmlformats.org/presentationml/2006/main">
  <p:tag name="AS_UNIQUEID" val="6123"/>
</p:tagLst>
</file>

<file path=ppt/tags/tag807.xml><?xml version="1.0" encoding="utf-8"?>
<p:tagLst xmlns:p="http://schemas.openxmlformats.org/presentationml/2006/main">
  <p:tag name="AS_UNIQUEID" val="6124"/>
</p:tagLst>
</file>

<file path=ppt/tags/tag808.xml><?xml version="1.0" encoding="utf-8"?>
<p:tagLst xmlns:p="http://schemas.openxmlformats.org/presentationml/2006/main">
  <p:tag name="AS_UNIQUEID" val="4737"/>
</p:tagLst>
</file>

<file path=ppt/tags/tag809.xml><?xml version="1.0" encoding="utf-8"?>
<p:tagLst xmlns:p="http://schemas.openxmlformats.org/presentationml/2006/main">
  <p:tag name="AS_UNIQUEID" val="3442"/>
</p:tagLst>
</file>

<file path=ppt/tags/tag81.xml><?xml version="1.0" encoding="utf-8"?>
<p:tagLst xmlns:p="http://schemas.openxmlformats.org/presentationml/2006/main">
  <p:tag name="AS_UNIQUEID" val="2699"/>
</p:tagLst>
</file>

<file path=ppt/tags/tag810.xml><?xml version="1.0" encoding="utf-8"?>
<p:tagLst xmlns:p="http://schemas.openxmlformats.org/presentationml/2006/main">
  <p:tag name="AS_UNIQUEID" val="6125"/>
</p:tagLst>
</file>

<file path=ppt/tags/tag811.xml><?xml version="1.0" encoding="utf-8"?>
<p:tagLst xmlns:p="http://schemas.openxmlformats.org/presentationml/2006/main">
  <p:tag name="AS_UNIQUEID" val="6126"/>
</p:tagLst>
</file>

<file path=ppt/tags/tag812.xml><?xml version="1.0" encoding="utf-8"?>
<p:tagLst xmlns:p="http://schemas.openxmlformats.org/presentationml/2006/main">
  <p:tag name="AS_UNIQUEID" val="6127"/>
</p:tagLst>
</file>

<file path=ppt/tags/tag813.xml><?xml version="1.0" encoding="utf-8"?>
<p:tagLst xmlns:p="http://schemas.openxmlformats.org/presentationml/2006/main">
  <p:tag name="AS_UNIQUEID" val="6128"/>
</p:tagLst>
</file>

<file path=ppt/tags/tag814.xml><?xml version="1.0" encoding="utf-8"?>
<p:tagLst xmlns:p="http://schemas.openxmlformats.org/presentationml/2006/main">
  <p:tag name="AS_UNIQUEID" val="6129"/>
</p:tagLst>
</file>

<file path=ppt/tags/tag815.xml><?xml version="1.0" encoding="utf-8"?>
<p:tagLst xmlns:p="http://schemas.openxmlformats.org/presentationml/2006/main">
  <p:tag name="AS_UNIQUEID" val="6130"/>
</p:tagLst>
</file>

<file path=ppt/tags/tag816.xml><?xml version="1.0" encoding="utf-8"?>
<p:tagLst xmlns:p="http://schemas.openxmlformats.org/presentationml/2006/main">
  <p:tag name="AS_UNIQUEID" val="4506"/>
</p:tagLst>
</file>

<file path=ppt/tags/tag817.xml><?xml version="1.0" encoding="utf-8"?>
<p:tagLst xmlns:p="http://schemas.openxmlformats.org/presentationml/2006/main">
  <p:tag name="AS_UNIQUEID" val="4507"/>
</p:tagLst>
</file>

<file path=ppt/tags/tag818.xml><?xml version="1.0" encoding="utf-8"?>
<p:tagLst xmlns:p="http://schemas.openxmlformats.org/presentationml/2006/main">
  <p:tag name="AS_UNIQUEID" val="4508"/>
</p:tagLst>
</file>

<file path=ppt/tags/tag819.xml><?xml version="1.0" encoding="utf-8"?>
<p:tagLst xmlns:p="http://schemas.openxmlformats.org/presentationml/2006/main">
  <p:tag name="AS_UNIQUEID" val="4509"/>
</p:tagLst>
</file>

<file path=ppt/tags/tag82.xml><?xml version="1.0" encoding="utf-8"?>
<p:tagLst xmlns:p="http://schemas.openxmlformats.org/presentationml/2006/main">
  <p:tag name="AS_UNIQUEID" val="2700"/>
</p:tagLst>
</file>

<file path=ppt/tags/tag820.xml><?xml version="1.0" encoding="utf-8"?>
<p:tagLst xmlns:p="http://schemas.openxmlformats.org/presentationml/2006/main">
  <p:tag name="AS_UNIQUEID" val="6131"/>
</p:tagLst>
</file>

<file path=ppt/tags/tag821.xml><?xml version="1.0" encoding="utf-8"?>
<p:tagLst xmlns:p="http://schemas.openxmlformats.org/presentationml/2006/main">
  <p:tag name="AS_UNIQUEID" val="6132"/>
</p:tagLst>
</file>

<file path=ppt/tags/tag822.xml><?xml version="1.0" encoding="utf-8"?>
<p:tagLst xmlns:p="http://schemas.openxmlformats.org/presentationml/2006/main">
  <p:tag name="AS_UNIQUEID" val="4640"/>
</p:tagLst>
</file>

<file path=ppt/tags/tag823.xml><?xml version="1.0" encoding="utf-8"?>
<p:tagLst xmlns:p="http://schemas.openxmlformats.org/presentationml/2006/main">
  <p:tag name="AS_UNIQUEID" val="4640"/>
</p:tagLst>
</file>

<file path=ppt/tags/tag824.xml><?xml version="1.0" encoding="utf-8"?>
<p:tagLst xmlns:p="http://schemas.openxmlformats.org/presentationml/2006/main">
  <p:tag name="AS_UNIQUEID" val="6133"/>
</p:tagLst>
</file>

<file path=ppt/tags/tag825.xml><?xml version="1.0" encoding="utf-8"?>
<p:tagLst xmlns:p="http://schemas.openxmlformats.org/presentationml/2006/main">
  <p:tag name="AS_UNIQUEID" val="6134"/>
</p:tagLst>
</file>

<file path=ppt/tags/tag826.xml><?xml version="1.0" encoding="utf-8"?>
<p:tagLst xmlns:p="http://schemas.openxmlformats.org/presentationml/2006/main">
  <p:tag name="AS_UNIQUEID" val="6135"/>
</p:tagLst>
</file>

<file path=ppt/tags/tag827.xml><?xml version="1.0" encoding="utf-8"?>
<p:tagLst xmlns:p="http://schemas.openxmlformats.org/presentationml/2006/main">
  <p:tag name="AS_UNIQUEID" val="6136"/>
</p:tagLst>
</file>

<file path=ppt/tags/tag828.xml><?xml version="1.0" encoding="utf-8"?>
<p:tagLst xmlns:p="http://schemas.openxmlformats.org/presentationml/2006/main">
  <p:tag name="AS_UNIQUEID" val="3442"/>
</p:tagLst>
</file>

<file path=ppt/tags/tag829.xml><?xml version="1.0" encoding="utf-8"?>
<p:tagLst xmlns:p="http://schemas.openxmlformats.org/presentationml/2006/main">
  <p:tag name="AS_UNIQUEID" val="6137"/>
</p:tagLst>
</file>

<file path=ppt/tags/tag83.xml><?xml version="1.0" encoding="utf-8"?>
<p:tagLst xmlns:p="http://schemas.openxmlformats.org/presentationml/2006/main">
  <p:tag name="AS_UNIQUEID" val="5725"/>
</p:tagLst>
</file>

<file path=ppt/tags/tag830.xml><?xml version="1.0" encoding="utf-8"?>
<p:tagLst xmlns:p="http://schemas.openxmlformats.org/presentationml/2006/main">
  <p:tag name="AS_UNIQUEID" val="6138"/>
</p:tagLst>
</file>

<file path=ppt/tags/tag831.xml><?xml version="1.0" encoding="utf-8"?>
<p:tagLst xmlns:p="http://schemas.openxmlformats.org/presentationml/2006/main">
  <p:tag name="AS_UNIQUEID" val="6139"/>
</p:tagLst>
</file>

<file path=ppt/tags/tag832.xml><?xml version="1.0" encoding="utf-8"?>
<p:tagLst xmlns:p="http://schemas.openxmlformats.org/presentationml/2006/main">
  <p:tag name="AS_UNIQUEID" val="6140"/>
</p:tagLst>
</file>

<file path=ppt/tags/tag833.xml><?xml version="1.0" encoding="utf-8"?>
<p:tagLst xmlns:p="http://schemas.openxmlformats.org/presentationml/2006/main">
  <p:tag name="AS_UNIQUEID" val="6141"/>
</p:tagLst>
</file>

<file path=ppt/tags/tag834.xml><?xml version="1.0" encoding="utf-8"?>
<p:tagLst xmlns:p="http://schemas.openxmlformats.org/presentationml/2006/main">
  <p:tag name="AS_UNIQUEID" val="4506"/>
</p:tagLst>
</file>

<file path=ppt/tags/tag835.xml><?xml version="1.0" encoding="utf-8"?>
<p:tagLst xmlns:p="http://schemas.openxmlformats.org/presentationml/2006/main">
  <p:tag name="AS_UNIQUEID" val="4507"/>
</p:tagLst>
</file>

<file path=ppt/tags/tag836.xml><?xml version="1.0" encoding="utf-8"?>
<p:tagLst xmlns:p="http://schemas.openxmlformats.org/presentationml/2006/main">
  <p:tag name="AS_UNIQUEID" val="4508"/>
</p:tagLst>
</file>

<file path=ppt/tags/tag837.xml><?xml version="1.0" encoding="utf-8"?>
<p:tagLst xmlns:p="http://schemas.openxmlformats.org/presentationml/2006/main">
  <p:tag name="AS_UNIQUEID" val="4509"/>
</p:tagLst>
</file>

<file path=ppt/tags/tag838.xml><?xml version="1.0" encoding="utf-8"?>
<p:tagLst xmlns:p="http://schemas.openxmlformats.org/presentationml/2006/main">
  <p:tag name="AS_UNIQUEID" val="6142"/>
</p:tagLst>
</file>

<file path=ppt/tags/tag839.xml><?xml version="1.0" encoding="utf-8"?>
<p:tagLst xmlns:p="http://schemas.openxmlformats.org/presentationml/2006/main">
  <p:tag name="AS_UNIQUEID" val="6143"/>
</p:tagLst>
</file>

<file path=ppt/tags/tag84.xml><?xml version="1.0" encoding="utf-8"?>
<p:tagLst xmlns:p="http://schemas.openxmlformats.org/presentationml/2006/main">
  <p:tag name="AS_UNIQUEID" val="1976"/>
  <p:tag name="KSO_WM_BEAUTIFY_FLAG" val=""/>
</p:tagLst>
</file>

<file path=ppt/tags/tag840.xml><?xml version="1.0" encoding="utf-8"?>
<p:tagLst xmlns:p="http://schemas.openxmlformats.org/presentationml/2006/main">
  <p:tag name="AS_UNIQUEID" val="6144"/>
</p:tagLst>
</file>

<file path=ppt/tags/tag841.xml><?xml version="1.0" encoding="utf-8"?>
<p:tagLst xmlns:p="http://schemas.openxmlformats.org/presentationml/2006/main">
  <p:tag name="AS_UNIQUEID" val="6145"/>
</p:tagLst>
</file>

<file path=ppt/tags/tag842.xml><?xml version="1.0" encoding="utf-8"?>
<p:tagLst xmlns:p="http://schemas.openxmlformats.org/presentationml/2006/main">
  <p:tag name="AS_UNIQUEID" val="6146"/>
</p:tagLst>
</file>

<file path=ppt/tags/tag843.xml><?xml version="1.0" encoding="utf-8"?>
<p:tagLst xmlns:p="http://schemas.openxmlformats.org/presentationml/2006/main">
  <p:tag name="AS_UNIQUEID" val="4809"/>
</p:tagLst>
</file>

<file path=ppt/tags/tag844.xml><?xml version="1.0" encoding="utf-8"?>
<p:tagLst xmlns:p="http://schemas.openxmlformats.org/presentationml/2006/main">
  <p:tag name="AS_UNIQUEID" val="4814"/>
</p:tagLst>
</file>

<file path=ppt/tags/tag845.xml><?xml version="1.0" encoding="utf-8"?>
<p:tagLst xmlns:p="http://schemas.openxmlformats.org/presentationml/2006/main">
  <p:tag name="AS_UNIQUEID" val="4508"/>
</p:tagLst>
</file>

<file path=ppt/tags/tag846.xml><?xml version="1.0" encoding="utf-8"?>
<p:tagLst xmlns:p="http://schemas.openxmlformats.org/presentationml/2006/main">
  <p:tag name="AS_UNIQUEID" val="6147"/>
</p:tagLst>
</file>

<file path=ppt/tags/tag847.xml><?xml version="1.0" encoding="utf-8"?>
<p:tagLst xmlns:p="http://schemas.openxmlformats.org/presentationml/2006/main">
  <p:tag name="AS_UNIQUEID" val="6148"/>
</p:tagLst>
</file>

<file path=ppt/tags/tag848.xml><?xml version="1.0" encoding="utf-8"?>
<p:tagLst xmlns:p="http://schemas.openxmlformats.org/presentationml/2006/main">
  <p:tag name="AS_UNIQUEID" val="6149"/>
</p:tagLst>
</file>

<file path=ppt/tags/tag849.xml><?xml version="1.0" encoding="utf-8"?>
<p:tagLst xmlns:p="http://schemas.openxmlformats.org/presentationml/2006/main">
  <p:tag name="AS_UNIQUEID" val="6150"/>
</p:tagLst>
</file>

<file path=ppt/tags/tag85.xml><?xml version="1.0" encoding="utf-8"?>
<p:tagLst xmlns:p="http://schemas.openxmlformats.org/presentationml/2006/main">
  <p:tag name="AS_UNIQUEID" val="1977"/>
</p:tagLst>
</file>

<file path=ppt/tags/tag850.xml><?xml version="1.0" encoding="utf-8"?>
<p:tagLst xmlns:p="http://schemas.openxmlformats.org/presentationml/2006/main">
  <p:tag name="AS_UNIQUEID" val="6151"/>
</p:tagLst>
</file>

<file path=ppt/tags/tag851.xml><?xml version="1.0" encoding="utf-8"?>
<p:tagLst xmlns:p="http://schemas.openxmlformats.org/presentationml/2006/main">
  <p:tag name="AS_UNIQUEID" val="6152"/>
</p:tagLst>
</file>

<file path=ppt/tags/tag852.xml><?xml version="1.0" encoding="utf-8"?>
<p:tagLst xmlns:p="http://schemas.openxmlformats.org/presentationml/2006/main">
  <p:tag name="AS_UNIQUEID" val="6153"/>
</p:tagLst>
</file>

<file path=ppt/tags/tag853.xml><?xml version="1.0" encoding="utf-8"?>
<p:tagLst xmlns:p="http://schemas.openxmlformats.org/presentationml/2006/main">
  <p:tag name="AS_UNIQUEID" val="6154"/>
</p:tagLst>
</file>

<file path=ppt/tags/tag854.xml><?xml version="1.0" encoding="utf-8"?>
<p:tagLst xmlns:p="http://schemas.openxmlformats.org/presentationml/2006/main">
  <p:tag name="AS_UNIQUEID" val="6155"/>
</p:tagLst>
</file>

<file path=ppt/tags/tag855.xml><?xml version="1.0" encoding="utf-8"?>
<p:tagLst xmlns:p="http://schemas.openxmlformats.org/presentationml/2006/main">
  <p:tag name="AS_UNIQUEID" val="6156"/>
</p:tagLst>
</file>

<file path=ppt/tags/tag856.xml><?xml version="1.0" encoding="utf-8"?>
<p:tagLst xmlns:p="http://schemas.openxmlformats.org/presentationml/2006/main">
  <p:tag name="AS_UNIQUEID" val="6157"/>
</p:tagLst>
</file>

<file path=ppt/tags/tag857.xml><?xml version="1.0" encoding="utf-8"?>
<p:tagLst xmlns:p="http://schemas.openxmlformats.org/presentationml/2006/main">
  <p:tag name="AS_UNIQUEID" val="6158"/>
</p:tagLst>
</file>

<file path=ppt/tags/tag858.xml><?xml version="1.0" encoding="utf-8"?>
<p:tagLst xmlns:p="http://schemas.openxmlformats.org/presentationml/2006/main">
  <p:tag name="AS_UNIQUEID" val="6159"/>
</p:tagLst>
</file>

<file path=ppt/tags/tag859.xml><?xml version="1.0" encoding="utf-8"?>
<p:tagLst xmlns:p="http://schemas.openxmlformats.org/presentationml/2006/main">
  <p:tag name="AS_UNIQUEID" val="6160"/>
</p:tagLst>
</file>

<file path=ppt/tags/tag86.xml><?xml version="1.0" encoding="utf-8"?>
<p:tagLst xmlns:p="http://schemas.openxmlformats.org/presentationml/2006/main">
  <p:tag name="AS_UNIQUEID" val="1978"/>
  <p:tag name="KSO_WM_BEAUTIFY_FLAG" val=""/>
</p:tagLst>
</file>

<file path=ppt/tags/tag860.xml><?xml version="1.0" encoding="utf-8"?>
<p:tagLst xmlns:p="http://schemas.openxmlformats.org/presentationml/2006/main">
  <p:tag name="AS_UNIQUEID" val="6161"/>
</p:tagLst>
</file>

<file path=ppt/tags/tag861.xml><?xml version="1.0" encoding="utf-8"?>
<p:tagLst xmlns:p="http://schemas.openxmlformats.org/presentationml/2006/main">
  <p:tag name="AS_UNIQUEID" val="6162"/>
</p:tagLst>
</file>

<file path=ppt/tags/tag862.xml><?xml version="1.0" encoding="utf-8"?>
<p:tagLst xmlns:p="http://schemas.openxmlformats.org/presentationml/2006/main">
  <p:tag name="AS_UNIQUEID" val="4809"/>
</p:tagLst>
</file>

<file path=ppt/tags/tag863.xml><?xml version="1.0" encoding="utf-8"?>
<p:tagLst xmlns:p="http://schemas.openxmlformats.org/presentationml/2006/main">
  <p:tag name="AS_UNIQUEID" val="4814"/>
</p:tagLst>
</file>

<file path=ppt/tags/tag864.xml><?xml version="1.0" encoding="utf-8"?>
<p:tagLst xmlns:p="http://schemas.openxmlformats.org/presentationml/2006/main">
  <p:tag name="AS_UNIQUEID" val="4508"/>
</p:tagLst>
</file>

<file path=ppt/tags/tag865.xml><?xml version="1.0" encoding="utf-8"?>
<p:tagLst xmlns:p="http://schemas.openxmlformats.org/presentationml/2006/main">
  <p:tag name="AS_UNIQUEID" val="6163"/>
</p:tagLst>
</file>

<file path=ppt/tags/tag866.xml><?xml version="1.0" encoding="utf-8"?>
<p:tagLst xmlns:p="http://schemas.openxmlformats.org/presentationml/2006/main">
  <p:tag name="AS_UNIQUEID" val="6164"/>
</p:tagLst>
</file>

<file path=ppt/tags/tag867.xml><?xml version="1.0" encoding="utf-8"?>
<p:tagLst xmlns:p="http://schemas.openxmlformats.org/presentationml/2006/main">
  <p:tag name="AS_UNIQUEID" val="6165"/>
</p:tagLst>
</file>

<file path=ppt/tags/tag868.xml><?xml version="1.0" encoding="utf-8"?>
<p:tagLst xmlns:p="http://schemas.openxmlformats.org/presentationml/2006/main">
  <p:tag name="AS_UNIQUEID" val="6166"/>
</p:tagLst>
</file>

<file path=ppt/tags/tag869.xml><?xml version="1.0" encoding="utf-8"?>
<p:tagLst xmlns:p="http://schemas.openxmlformats.org/presentationml/2006/main">
  <p:tag name="AS_UNIQUEID" val="4809"/>
</p:tagLst>
</file>

<file path=ppt/tags/tag87.xml><?xml version="1.0" encoding="utf-8"?>
<p:tagLst xmlns:p="http://schemas.openxmlformats.org/presentationml/2006/main">
  <p:tag name="AS_UNIQUEID" val="1979"/>
  <p:tag name="KSO_WM_BEAUTIFY_FLAG" val=""/>
</p:tagLst>
</file>

<file path=ppt/tags/tag870.xml><?xml version="1.0" encoding="utf-8"?>
<p:tagLst xmlns:p="http://schemas.openxmlformats.org/presentationml/2006/main">
  <p:tag name="AS_UNIQUEID" val="4814"/>
</p:tagLst>
</file>

<file path=ppt/tags/tag871.xml><?xml version="1.0" encoding="utf-8"?>
<p:tagLst xmlns:p="http://schemas.openxmlformats.org/presentationml/2006/main">
  <p:tag name="AS_UNIQUEID" val="4508"/>
</p:tagLst>
</file>

<file path=ppt/tags/tag872.xml><?xml version="1.0" encoding="utf-8"?>
<p:tagLst xmlns:p="http://schemas.openxmlformats.org/presentationml/2006/main">
  <p:tag name="AS_UNIQUEID" val="6167"/>
</p:tagLst>
</file>

<file path=ppt/tags/tag873.xml><?xml version="1.0" encoding="utf-8"?>
<p:tagLst xmlns:p="http://schemas.openxmlformats.org/presentationml/2006/main">
  <p:tag name="AS_UNIQUEID" val="4640"/>
</p:tagLst>
</file>

<file path=ppt/tags/tag874.xml><?xml version="1.0" encoding="utf-8"?>
<p:tagLst xmlns:p="http://schemas.openxmlformats.org/presentationml/2006/main">
  <p:tag name="AS_UNIQUEID" val="6168"/>
</p:tagLst>
</file>

<file path=ppt/tags/tag875.xml><?xml version="1.0" encoding="utf-8"?>
<p:tagLst xmlns:p="http://schemas.openxmlformats.org/presentationml/2006/main">
  <p:tag name="AS_UNIQUEID" val="4640"/>
</p:tagLst>
</file>

<file path=ppt/tags/tag876.xml><?xml version="1.0" encoding="utf-8"?>
<p:tagLst xmlns:p="http://schemas.openxmlformats.org/presentationml/2006/main">
  <p:tag name="AS_UNIQUEID" val="6169"/>
</p:tagLst>
</file>

<file path=ppt/tags/tag877.xml><?xml version="1.0" encoding="utf-8"?>
<p:tagLst xmlns:p="http://schemas.openxmlformats.org/presentationml/2006/main">
  <p:tag name="AS_UNIQUEID" val="3442"/>
</p:tagLst>
</file>

<file path=ppt/tags/tag878.xml><?xml version="1.0" encoding="utf-8"?>
<p:tagLst xmlns:p="http://schemas.openxmlformats.org/presentationml/2006/main">
  <p:tag name="AS_UNIQUEID" val="6170"/>
</p:tagLst>
</file>

<file path=ppt/tags/tag879.xml><?xml version="1.0" encoding="utf-8"?>
<p:tagLst xmlns:p="http://schemas.openxmlformats.org/presentationml/2006/main">
  <p:tag name="AS_UNIQUEID" val="6171"/>
</p:tagLst>
</file>

<file path=ppt/tags/tag88.xml><?xml version="1.0" encoding="utf-8"?>
<p:tagLst xmlns:p="http://schemas.openxmlformats.org/presentationml/2006/main">
  <p:tag name="AS_UNIQUEID" val="1980"/>
</p:tagLst>
</file>

<file path=ppt/tags/tag880.xml><?xml version="1.0" encoding="utf-8"?>
<p:tagLst xmlns:p="http://schemas.openxmlformats.org/presentationml/2006/main">
  <p:tag name="AS_UNIQUEID" val="6172"/>
</p:tagLst>
</file>

<file path=ppt/tags/tag881.xml><?xml version="1.0" encoding="utf-8"?>
<p:tagLst xmlns:p="http://schemas.openxmlformats.org/presentationml/2006/main">
  <p:tag name="AS_UNIQUEID" val="6173"/>
</p:tagLst>
</file>

<file path=ppt/tags/tag882.xml><?xml version="1.0" encoding="utf-8"?>
<p:tagLst xmlns:p="http://schemas.openxmlformats.org/presentationml/2006/main">
  <p:tag name="AS_UNIQUEID" val="6174"/>
</p:tagLst>
</file>

<file path=ppt/tags/tag883.xml><?xml version="1.0" encoding="utf-8"?>
<p:tagLst xmlns:p="http://schemas.openxmlformats.org/presentationml/2006/main">
  <p:tag name="AS_UNIQUEID" val="6175"/>
</p:tagLst>
</file>

<file path=ppt/tags/tag884.xml><?xml version="1.0" encoding="utf-8"?>
<p:tagLst xmlns:p="http://schemas.openxmlformats.org/presentationml/2006/main">
  <p:tag name="AS_UNIQUEID" val="6176"/>
</p:tagLst>
</file>

<file path=ppt/tags/tag885.xml><?xml version="1.0" encoding="utf-8"?>
<p:tagLst xmlns:p="http://schemas.openxmlformats.org/presentationml/2006/main">
  <p:tag name="AS_UNIQUEID" val="4809"/>
</p:tagLst>
</file>

<file path=ppt/tags/tag886.xml><?xml version="1.0" encoding="utf-8"?>
<p:tagLst xmlns:p="http://schemas.openxmlformats.org/presentationml/2006/main">
  <p:tag name="AS_UNIQUEID" val="4814"/>
</p:tagLst>
</file>

<file path=ppt/tags/tag887.xml><?xml version="1.0" encoding="utf-8"?>
<p:tagLst xmlns:p="http://schemas.openxmlformats.org/presentationml/2006/main">
  <p:tag name="AS_UNIQUEID" val="4508"/>
</p:tagLst>
</file>

<file path=ppt/tags/tag888.xml><?xml version="1.0" encoding="utf-8"?>
<p:tagLst xmlns:p="http://schemas.openxmlformats.org/presentationml/2006/main">
  <p:tag name="AS_UNIQUEID" val="6177"/>
</p:tagLst>
</file>

<file path=ppt/tags/tag889.xml><?xml version="1.0" encoding="utf-8"?>
<p:tagLst xmlns:p="http://schemas.openxmlformats.org/presentationml/2006/main">
  <p:tag name="AS_UNIQUEID" val="6178"/>
</p:tagLst>
</file>

<file path=ppt/tags/tag89.xml><?xml version="1.0" encoding="utf-8"?>
<p:tagLst xmlns:p="http://schemas.openxmlformats.org/presentationml/2006/main">
  <p:tag name="AS_UNIQUEID" val="1981"/>
  <p:tag name="KSO_WM_BEAUTIFY_FLAG" val=""/>
</p:tagLst>
</file>

<file path=ppt/tags/tag890.xml><?xml version="1.0" encoding="utf-8"?>
<p:tagLst xmlns:p="http://schemas.openxmlformats.org/presentationml/2006/main">
  <p:tag name="AS_UNIQUEID" val="6179"/>
</p:tagLst>
</file>

<file path=ppt/tags/tag891.xml><?xml version="1.0" encoding="utf-8"?>
<p:tagLst xmlns:p="http://schemas.openxmlformats.org/presentationml/2006/main">
  <p:tag name="AS_UNIQUEID" val="4640"/>
</p:tagLst>
</file>

<file path=ppt/tags/tag892.xml><?xml version="1.0" encoding="utf-8"?>
<p:tagLst xmlns:p="http://schemas.openxmlformats.org/presentationml/2006/main">
  <p:tag name="AS_UNIQUEID" val="6180"/>
</p:tagLst>
</file>

<file path=ppt/tags/tag893.xml><?xml version="1.0" encoding="utf-8"?>
<p:tagLst xmlns:p="http://schemas.openxmlformats.org/presentationml/2006/main">
  <p:tag name="AS_UNIQUEID" val="6181"/>
</p:tagLst>
</file>

<file path=ppt/tags/tag894.xml><?xml version="1.0" encoding="utf-8"?>
<p:tagLst xmlns:p="http://schemas.openxmlformats.org/presentationml/2006/main">
  <p:tag name="AS_UNIQUEID" val="6182"/>
</p:tagLst>
</file>

<file path=ppt/tags/tag895.xml><?xml version="1.0" encoding="utf-8"?>
<p:tagLst xmlns:p="http://schemas.openxmlformats.org/presentationml/2006/main">
  <p:tag name="AS_UNIQUEID" val="4640"/>
</p:tagLst>
</file>

<file path=ppt/tags/tag896.xml><?xml version="1.0" encoding="utf-8"?>
<p:tagLst xmlns:p="http://schemas.openxmlformats.org/presentationml/2006/main">
  <p:tag name="AS_UNIQUEID" val="4640"/>
</p:tagLst>
</file>

<file path=ppt/tags/tag897.xml><?xml version="1.0" encoding="utf-8"?>
<p:tagLst xmlns:p="http://schemas.openxmlformats.org/presentationml/2006/main">
  <p:tag name="AS_UNIQUEID" val="6183"/>
</p:tagLst>
</file>

<file path=ppt/tags/tag898.xml><?xml version="1.0" encoding="utf-8"?>
<p:tagLst xmlns:p="http://schemas.openxmlformats.org/presentationml/2006/main">
  <p:tag name="AS_UNIQUEID" val="3442"/>
</p:tagLst>
</file>

<file path=ppt/tags/tag899.xml><?xml version="1.0" encoding="utf-8"?>
<p:tagLst xmlns:p="http://schemas.openxmlformats.org/presentationml/2006/main">
  <p:tag name="AS_UNIQUEID" val="6184"/>
</p:tagLst>
</file>

<file path=ppt/tags/tag9.xml><?xml version="1.0" encoding="utf-8"?>
<p:tagLst xmlns:p="http://schemas.openxmlformats.org/presentationml/2006/main">
  <p:tag name="AS_UNIQUEID" val="5699"/>
</p:tagLst>
</file>

<file path=ppt/tags/tag90.xml><?xml version="1.0" encoding="utf-8"?>
<p:tagLst xmlns:p="http://schemas.openxmlformats.org/presentationml/2006/main">
  <p:tag name="AS_UNIQUEID" val="1982"/>
  <p:tag name="KSO_WM_BEAUTIFY_FLAG" val=""/>
</p:tagLst>
</file>

<file path=ppt/tags/tag900.xml><?xml version="1.0" encoding="utf-8"?>
<p:tagLst xmlns:p="http://schemas.openxmlformats.org/presentationml/2006/main">
  <p:tag name="AS_UNIQUEID" val="6185"/>
</p:tagLst>
</file>

<file path=ppt/tags/tag901.xml><?xml version="1.0" encoding="utf-8"?>
<p:tagLst xmlns:p="http://schemas.openxmlformats.org/presentationml/2006/main">
  <p:tag name="AS_UNIQUEID" val="6186"/>
</p:tagLst>
</file>

<file path=ppt/tags/tag902.xml><?xml version="1.0" encoding="utf-8"?>
<p:tagLst xmlns:p="http://schemas.openxmlformats.org/presentationml/2006/main">
  <p:tag name="AS_UNIQUEID" val="4814"/>
</p:tagLst>
</file>

<file path=ppt/tags/tag903.xml><?xml version="1.0" encoding="utf-8"?>
<p:tagLst xmlns:p="http://schemas.openxmlformats.org/presentationml/2006/main">
  <p:tag name="AS_UNIQUEID" val="4508"/>
</p:tagLst>
</file>

<file path=ppt/tags/tag904.xml><?xml version="1.0" encoding="utf-8"?>
<p:tagLst xmlns:p="http://schemas.openxmlformats.org/presentationml/2006/main">
  <p:tag name="AS_UNIQUEID" val="6187"/>
</p:tagLst>
</file>

<file path=ppt/tags/tag905.xml><?xml version="1.0" encoding="utf-8"?>
<p:tagLst xmlns:p="http://schemas.openxmlformats.org/presentationml/2006/main">
  <p:tag name="AS_UNIQUEID" val="6188"/>
</p:tagLst>
</file>

<file path=ppt/tags/tag906.xml><?xml version="1.0" encoding="utf-8"?>
<p:tagLst xmlns:p="http://schemas.openxmlformats.org/presentationml/2006/main">
  <p:tag name="AS_UNIQUEID" val="4809"/>
</p:tagLst>
</file>

<file path=ppt/tags/tag907.xml><?xml version="1.0" encoding="utf-8"?>
<p:tagLst xmlns:p="http://schemas.openxmlformats.org/presentationml/2006/main">
  <p:tag name="AS_UNIQUEID" val="4814"/>
</p:tagLst>
</file>

<file path=ppt/tags/tag908.xml><?xml version="1.0" encoding="utf-8"?>
<p:tagLst xmlns:p="http://schemas.openxmlformats.org/presentationml/2006/main">
  <p:tag name="AS_UNIQUEID" val="4508"/>
</p:tagLst>
</file>

<file path=ppt/tags/tag909.xml><?xml version="1.0" encoding="utf-8"?>
<p:tagLst xmlns:p="http://schemas.openxmlformats.org/presentationml/2006/main">
  <p:tag name="AS_UNIQUEID" val="6189"/>
</p:tagLst>
</file>

<file path=ppt/tags/tag91.xml><?xml version="1.0" encoding="utf-8"?>
<p:tagLst xmlns:p="http://schemas.openxmlformats.org/presentationml/2006/main">
  <p:tag name="AS_UNIQUEID" val="1983"/>
  <p:tag name="KSO_WM_BEAUTIFY_FLAG" val=""/>
</p:tagLst>
</file>

<file path=ppt/tags/tag910.xml><?xml version="1.0" encoding="utf-8"?>
<p:tagLst xmlns:p="http://schemas.openxmlformats.org/presentationml/2006/main">
  <p:tag name="AS_UNIQUEID" val="4640"/>
</p:tagLst>
</file>

<file path=ppt/tags/tag911.xml><?xml version="1.0" encoding="utf-8"?>
<p:tagLst xmlns:p="http://schemas.openxmlformats.org/presentationml/2006/main">
  <p:tag name="AS_UNIQUEID" val="4640"/>
</p:tagLst>
</file>

<file path=ppt/tags/tag912.xml><?xml version="1.0" encoding="utf-8"?>
<p:tagLst xmlns:p="http://schemas.openxmlformats.org/presentationml/2006/main">
  <p:tag name="AS_UNIQUEID" val="4640"/>
</p:tagLst>
</file>

<file path=ppt/tags/tag913.xml><?xml version="1.0" encoding="utf-8"?>
<p:tagLst xmlns:p="http://schemas.openxmlformats.org/presentationml/2006/main">
  <p:tag name="AS_UNIQUEID" val="6190"/>
</p:tagLst>
</file>

<file path=ppt/tags/tag914.xml><?xml version="1.0" encoding="utf-8"?>
<p:tagLst xmlns:p="http://schemas.openxmlformats.org/presentationml/2006/main">
  <p:tag name="AS_UNIQUEID" val="6191"/>
</p:tagLst>
</file>

<file path=ppt/tags/tag915.xml><?xml version="1.0" encoding="utf-8"?>
<p:tagLst xmlns:p="http://schemas.openxmlformats.org/presentationml/2006/main">
  <p:tag name="AS_UNIQUEID" val="6192"/>
</p:tagLst>
</file>

<file path=ppt/tags/tag916.xml><?xml version="1.0" encoding="utf-8"?>
<p:tagLst xmlns:p="http://schemas.openxmlformats.org/presentationml/2006/main">
  <p:tag name="AS_UNIQUEID" val="6193"/>
</p:tagLst>
</file>

<file path=ppt/tags/tag917.xml><?xml version="1.0" encoding="utf-8"?>
<p:tagLst xmlns:p="http://schemas.openxmlformats.org/presentationml/2006/main">
  <p:tag name="AS_UNIQUEID" val="3442"/>
</p:tagLst>
</file>

<file path=ppt/tags/tag918.xml><?xml version="1.0" encoding="utf-8"?>
<p:tagLst xmlns:p="http://schemas.openxmlformats.org/presentationml/2006/main">
  <p:tag name="AS_UNIQUEID" val="6194"/>
</p:tagLst>
</file>

<file path=ppt/tags/tag919.xml><?xml version="1.0" encoding="utf-8"?>
<p:tagLst xmlns:p="http://schemas.openxmlformats.org/presentationml/2006/main">
  <p:tag name="AS_UNIQUEID" val="6195"/>
</p:tagLst>
</file>

<file path=ppt/tags/tag92.xml><?xml version="1.0" encoding="utf-8"?>
<p:tagLst xmlns:p="http://schemas.openxmlformats.org/presentationml/2006/main">
  <p:tag name="AS_UNIQUEID" val="1984"/>
</p:tagLst>
</file>

<file path=ppt/tags/tag920.xml><?xml version="1.0" encoding="utf-8"?>
<p:tagLst xmlns:p="http://schemas.openxmlformats.org/presentationml/2006/main">
  <p:tag name="AS_UNIQUEID" val="6196"/>
</p:tagLst>
</file>

<file path=ppt/tags/tag921.xml><?xml version="1.0" encoding="utf-8"?>
<p:tagLst xmlns:p="http://schemas.openxmlformats.org/presentationml/2006/main">
  <p:tag name="AS_UNIQUEID" val="6197"/>
</p:tagLst>
</file>

<file path=ppt/tags/tag922.xml><?xml version="1.0" encoding="utf-8"?>
<p:tagLst xmlns:p="http://schemas.openxmlformats.org/presentationml/2006/main">
  <p:tag name="AS_UNIQUEID" val="6198"/>
</p:tagLst>
</file>

<file path=ppt/tags/tag923.xml><?xml version="1.0" encoding="utf-8"?>
<p:tagLst xmlns:p="http://schemas.openxmlformats.org/presentationml/2006/main">
  <p:tag name="AS_UNIQUEID" val="6199"/>
</p:tagLst>
</file>

<file path=ppt/tags/tag924.xml><?xml version="1.0" encoding="utf-8"?>
<p:tagLst xmlns:p="http://schemas.openxmlformats.org/presentationml/2006/main">
  <p:tag name="AS_UNIQUEID" val="6200"/>
</p:tagLst>
</file>

<file path=ppt/tags/tag925.xml><?xml version="1.0" encoding="utf-8"?>
<p:tagLst xmlns:p="http://schemas.openxmlformats.org/presentationml/2006/main">
  <p:tag name="AS_UNIQUEID" val="6201"/>
</p:tagLst>
</file>

<file path=ppt/tags/tag926.xml><?xml version="1.0" encoding="utf-8"?>
<p:tagLst xmlns:p="http://schemas.openxmlformats.org/presentationml/2006/main">
  <p:tag name="AS_UNIQUEID" val="6202"/>
</p:tagLst>
</file>

<file path=ppt/tags/tag927.xml><?xml version="1.0" encoding="utf-8"?>
<p:tagLst xmlns:p="http://schemas.openxmlformats.org/presentationml/2006/main">
  <p:tag name="AS_UNIQUEID" val="4809"/>
</p:tagLst>
</file>

<file path=ppt/tags/tag928.xml><?xml version="1.0" encoding="utf-8"?>
<p:tagLst xmlns:p="http://schemas.openxmlformats.org/presentationml/2006/main">
  <p:tag name="AS_UNIQUEID" val="4814"/>
</p:tagLst>
</file>

<file path=ppt/tags/tag929.xml><?xml version="1.0" encoding="utf-8"?>
<p:tagLst xmlns:p="http://schemas.openxmlformats.org/presentationml/2006/main">
  <p:tag name="AS_UNIQUEID" val="4508"/>
</p:tagLst>
</file>

<file path=ppt/tags/tag93.xml><?xml version="1.0" encoding="utf-8"?>
<p:tagLst xmlns:p="http://schemas.openxmlformats.org/presentationml/2006/main">
  <p:tag name="AS_UNIQUEID" val="1985"/>
</p:tagLst>
</file>

<file path=ppt/tags/tag930.xml><?xml version="1.0" encoding="utf-8"?>
<p:tagLst xmlns:p="http://schemas.openxmlformats.org/presentationml/2006/main">
  <p:tag name="AS_UNIQUEID" val="6203"/>
</p:tagLst>
</file>

<file path=ppt/tags/tag931.xml><?xml version="1.0" encoding="utf-8"?>
<p:tagLst xmlns:p="http://schemas.openxmlformats.org/presentationml/2006/main">
  <p:tag name="AS_UNIQUEID" val="6204"/>
</p:tagLst>
</file>

<file path=ppt/tags/tag932.xml><?xml version="1.0" encoding="utf-8"?>
<p:tagLst xmlns:p="http://schemas.openxmlformats.org/presentationml/2006/main">
  <p:tag name="AS_UNIQUEID" val="6205"/>
</p:tagLst>
</file>

<file path=ppt/tags/tag933.xml><?xml version="1.0" encoding="utf-8"?>
<p:tagLst xmlns:p="http://schemas.openxmlformats.org/presentationml/2006/main">
  <p:tag name="AS_UNIQUEID" val="4640"/>
</p:tagLst>
</file>

<file path=ppt/tags/tag934.xml><?xml version="1.0" encoding="utf-8"?>
<p:tagLst xmlns:p="http://schemas.openxmlformats.org/presentationml/2006/main">
  <p:tag name="AS_UNIQUEID" val="4640"/>
</p:tagLst>
</file>

<file path=ppt/tags/tag935.xml><?xml version="1.0" encoding="utf-8"?>
<p:tagLst xmlns:p="http://schemas.openxmlformats.org/presentationml/2006/main">
  <p:tag name="AS_UNIQUEID" val="6206"/>
</p:tagLst>
</file>

<file path=ppt/tags/tag936.xml><?xml version="1.0" encoding="utf-8"?>
<p:tagLst xmlns:p="http://schemas.openxmlformats.org/presentationml/2006/main">
  <p:tag name="AS_UNIQUEID" val="6207"/>
</p:tagLst>
</file>

<file path=ppt/tags/tag937.xml><?xml version="1.0" encoding="utf-8"?>
<p:tagLst xmlns:p="http://schemas.openxmlformats.org/presentationml/2006/main">
  <p:tag name="AS_UNIQUEID" val="6208"/>
</p:tagLst>
</file>

<file path=ppt/tags/tag938.xml><?xml version="1.0" encoding="utf-8"?>
<p:tagLst xmlns:p="http://schemas.openxmlformats.org/presentationml/2006/main">
  <p:tag name="AS_UNIQUEID" val="3442"/>
</p:tagLst>
</file>

<file path=ppt/tags/tag939.xml><?xml version="1.0" encoding="utf-8"?>
<p:tagLst xmlns:p="http://schemas.openxmlformats.org/presentationml/2006/main">
  <p:tag name="AS_UNIQUEID" val="6209"/>
</p:tagLst>
</file>

<file path=ppt/tags/tag94.xml><?xml version="1.0" encoding="utf-8"?>
<p:tagLst xmlns:p="http://schemas.openxmlformats.org/presentationml/2006/main">
  <p:tag name="AS_UNIQUEID" val="1986"/>
</p:tagLst>
</file>

<file path=ppt/tags/tag940.xml><?xml version="1.0" encoding="utf-8"?>
<p:tagLst xmlns:p="http://schemas.openxmlformats.org/presentationml/2006/main">
  <p:tag name="AS_UNIQUEID" val="4809"/>
</p:tagLst>
</file>

<file path=ppt/tags/tag941.xml><?xml version="1.0" encoding="utf-8"?>
<p:tagLst xmlns:p="http://schemas.openxmlformats.org/presentationml/2006/main">
  <p:tag name="AS_UNIQUEID" val="4814"/>
</p:tagLst>
</file>

<file path=ppt/tags/tag942.xml><?xml version="1.0" encoding="utf-8"?>
<p:tagLst xmlns:p="http://schemas.openxmlformats.org/presentationml/2006/main">
  <p:tag name="AS_UNIQUEID" val="4508"/>
</p:tagLst>
</file>

<file path=ppt/tags/tag943.xml><?xml version="1.0" encoding="utf-8"?>
<p:tagLst xmlns:p="http://schemas.openxmlformats.org/presentationml/2006/main">
  <p:tag name="AS_UNIQUEID" val="6210"/>
</p:tagLst>
</file>

<file path=ppt/tags/tag944.xml><?xml version="1.0" encoding="utf-8"?>
<p:tagLst xmlns:p="http://schemas.openxmlformats.org/presentationml/2006/main">
  <p:tag name="AS_UNIQUEID" val="6211"/>
</p:tagLst>
</file>

<file path=ppt/tags/tag945.xml><?xml version="1.0" encoding="utf-8"?>
<p:tagLst xmlns:p="http://schemas.openxmlformats.org/presentationml/2006/main">
  <p:tag name="AS_UNIQUEID" val="6212"/>
</p:tagLst>
</file>

<file path=ppt/tags/tag946.xml><?xml version="1.0" encoding="utf-8"?>
<p:tagLst xmlns:p="http://schemas.openxmlformats.org/presentationml/2006/main">
  <p:tag name="AS_UNIQUEID" val="6213"/>
</p:tagLst>
</file>

<file path=ppt/tags/tag947.xml><?xml version="1.0" encoding="utf-8"?>
<p:tagLst xmlns:p="http://schemas.openxmlformats.org/presentationml/2006/main">
  <p:tag name="AS_UNIQUEID" val="6214"/>
</p:tagLst>
</file>

<file path=ppt/tags/tag948.xml><?xml version="1.0" encoding="utf-8"?>
<p:tagLst xmlns:p="http://schemas.openxmlformats.org/presentationml/2006/main">
  <p:tag name="AS_UNIQUEID" val="4809"/>
</p:tagLst>
</file>

<file path=ppt/tags/tag949.xml><?xml version="1.0" encoding="utf-8"?>
<p:tagLst xmlns:p="http://schemas.openxmlformats.org/presentationml/2006/main">
  <p:tag name="AS_UNIQUEID" val="4814"/>
</p:tagLst>
</file>

<file path=ppt/tags/tag95.xml><?xml version="1.0" encoding="utf-8"?>
<p:tagLst xmlns:p="http://schemas.openxmlformats.org/presentationml/2006/main">
  <p:tag name="AS_UNIQUEID" val="1987"/>
</p:tagLst>
</file>

<file path=ppt/tags/tag950.xml><?xml version="1.0" encoding="utf-8"?>
<p:tagLst xmlns:p="http://schemas.openxmlformats.org/presentationml/2006/main">
  <p:tag name="AS_UNIQUEID" val="4508"/>
</p:tagLst>
</file>

<file path=ppt/tags/tag951.xml><?xml version="1.0" encoding="utf-8"?>
<p:tagLst xmlns:p="http://schemas.openxmlformats.org/presentationml/2006/main">
  <p:tag name="AS_UNIQUEID" val="6215"/>
</p:tagLst>
</file>

<file path=ppt/tags/tag952.xml><?xml version="1.0" encoding="utf-8"?>
<p:tagLst xmlns:p="http://schemas.openxmlformats.org/presentationml/2006/main">
  <p:tag name="AS_UNIQUEID" val="6216"/>
</p:tagLst>
</file>

<file path=ppt/tags/tag953.xml><?xml version="1.0" encoding="utf-8"?>
<p:tagLst xmlns:p="http://schemas.openxmlformats.org/presentationml/2006/main">
  <p:tag name="AS_UNIQUEID" val="4640"/>
</p:tagLst>
</file>

<file path=ppt/tags/tag954.xml><?xml version="1.0" encoding="utf-8"?>
<p:tagLst xmlns:p="http://schemas.openxmlformats.org/presentationml/2006/main">
  <p:tag name="AS_UNIQUEID" val="4640"/>
</p:tagLst>
</file>

<file path=ppt/tags/tag955.xml><?xml version="1.0" encoding="utf-8"?>
<p:tagLst xmlns:p="http://schemas.openxmlformats.org/presentationml/2006/main">
  <p:tag name="AS_UNIQUEID" val="4640"/>
</p:tagLst>
</file>

<file path=ppt/tags/tag956.xml><?xml version="1.0" encoding="utf-8"?>
<p:tagLst xmlns:p="http://schemas.openxmlformats.org/presentationml/2006/main">
  <p:tag name="AS_UNIQUEID" val="4640"/>
</p:tagLst>
</file>

<file path=ppt/tags/tag957.xml><?xml version="1.0" encoding="utf-8"?>
<p:tagLst xmlns:p="http://schemas.openxmlformats.org/presentationml/2006/main">
  <p:tag name="AS_UNIQUEID" val="6217"/>
</p:tagLst>
</file>

<file path=ppt/tags/tag958.xml><?xml version="1.0" encoding="utf-8"?>
<p:tagLst xmlns:p="http://schemas.openxmlformats.org/presentationml/2006/main">
  <p:tag name="AS_UNIQUEID" val="6218"/>
</p:tagLst>
</file>

<file path=ppt/tags/tag959.xml><?xml version="1.0" encoding="utf-8"?>
<p:tagLst xmlns:p="http://schemas.openxmlformats.org/presentationml/2006/main">
  <p:tag name="AS_UNIQUEID" val="6219"/>
</p:tagLst>
</file>

<file path=ppt/tags/tag96.xml><?xml version="1.0" encoding="utf-8"?>
<p:tagLst xmlns:p="http://schemas.openxmlformats.org/presentationml/2006/main">
  <p:tag name="AS_UNIQUEID" val="1988"/>
</p:tagLst>
</file>

<file path=ppt/tags/tag960.xml><?xml version="1.0" encoding="utf-8"?>
<p:tagLst xmlns:p="http://schemas.openxmlformats.org/presentationml/2006/main">
  <p:tag name="AS_UNIQUEID" val="6220"/>
</p:tagLst>
</file>

<file path=ppt/tags/tag961.xml><?xml version="1.0" encoding="utf-8"?>
<p:tagLst xmlns:p="http://schemas.openxmlformats.org/presentationml/2006/main">
  <p:tag name="AS_UNIQUEID" val="6221"/>
</p:tagLst>
</file>

<file path=ppt/tags/tag962.xml><?xml version="1.0" encoding="utf-8"?>
<p:tagLst xmlns:p="http://schemas.openxmlformats.org/presentationml/2006/main">
  <p:tag name="AS_UNIQUEID" val="3442"/>
</p:tagLst>
</file>

<file path=ppt/tags/tag963.xml><?xml version="1.0" encoding="utf-8"?>
<p:tagLst xmlns:p="http://schemas.openxmlformats.org/presentationml/2006/main">
  <p:tag name="AS_UNIQUEID" val="6222"/>
</p:tagLst>
</file>

<file path=ppt/tags/tag964.xml><?xml version="1.0" encoding="utf-8"?>
<p:tagLst xmlns:p="http://schemas.openxmlformats.org/presentationml/2006/main">
  <p:tag name="AS_UNIQUEID" val="4809"/>
</p:tagLst>
</file>

<file path=ppt/tags/tag965.xml><?xml version="1.0" encoding="utf-8"?>
<p:tagLst xmlns:p="http://schemas.openxmlformats.org/presentationml/2006/main">
  <p:tag name="AS_UNIQUEID" val="4814"/>
</p:tagLst>
</file>

<file path=ppt/tags/tag966.xml><?xml version="1.0" encoding="utf-8"?>
<p:tagLst xmlns:p="http://schemas.openxmlformats.org/presentationml/2006/main">
  <p:tag name="AS_UNIQUEID" val="4508"/>
</p:tagLst>
</file>

<file path=ppt/tags/tag967.xml><?xml version="1.0" encoding="utf-8"?>
<p:tagLst xmlns:p="http://schemas.openxmlformats.org/presentationml/2006/main">
  <p:tag name="AS_UNIQUEID" val="6223"/>
</p:tagLst>
</file>

<file path=ppt/tags/tag968.xml><?xml version="1.0" encoding="utf-8"?>
<p:tagLst xmlns:p="http://schemas.openxmlformats.org/presentationml/2006/main">
  <p:tag name="AS_UNIQUEID" val="4640"/>
</p:tagLst>
</file>

<file path=ppt/tags/tag969.xml><?xml version="1.0" encoding="utf-8"?>
<p:tagLst xmlns:p="http://schemas.openxmlformats.org/presentationml/2006/main">
  <p:tag name="AS_UNIQUEID" val="4640"/>
</p:tagLst>
</file>

<file path=ppt/tags/tag97.xml><?xml version="1.0" encoding="utf-8"?>
<p:tagLst xmlns:p="http://schemas.openxmlformats.org/presentationml/2006/main">
  <p:tag name="AS_UNIQUEID" val="1446"/>
</p:tagLst>
</file>

<file path=ppt/tags/tag970.xml><?xml version="1.0" encoding="utf-8"?>
<p:tagLst xmlns:p="http://schemas.openxmlformats.org/presentationml/2006/main">
  <p:tag name="AS_UNIQUEID" val="6224"/>
</p:tagLst>
</file>

<file path=ppt/tags/tag971.xml><?xml version="1.0" encoding="utf-8"?>
<p:tagLst xmlns:p="http://schemas.openxmlformats.org/presentationml/2006/main">
  <p:tag name="AS_UNIQUEID" val="4640"/>
</p:tagLst>
</file>

<file path=ppt/tags/tag972.xml><?xml version="1.0" encoding="utf-8"?>
<p:tagLst xmlns:p="http://schemas.openxmlformats.org/presentationml/2006/main">
  <p:tag name="AS_UNIQUEID" val="4640"/>
</p:tagLst>
</file>

<file path=ppt/tags/tag973.xml><?xml version="1.0" encoding="utf-8"?>
<p:tagLst xmlns:p="http://schemas.openxmlformats.org/presentationml/2006/main">
  <p:tag name="AS_UNIQUEID" val="6225"/>
</p:tagLst>
</file>

<file path=ppt/tags/tag974.xml><?xml version="1.0" encoding="utf-8"?>
<p:tagLst xmlns:p="http://schemas.openxmlformats.org/presentationml/2006/main">
  <p:tag name="AS_UNIQUEID" val="6226"/>
</p:tagLst>
</file>

<file path=ppt/tags/tag975.xml><?xml version="1.0" encoding="utf-8"?>
<p:tagLst xmlns:p="http://schemas.openxmlformats.org/presentationml/2006/main">
  <p:tag name="AS_UNIQUEID" val="6227"/>
</p:tagLst>
</file>

<file path=ppt/tags/tag976.xml><?xml version="1.0" encoding="utf-8"?>
<p:tagLst xmlns:p="http://schemas.openxmlformats.org/presentationml/2006/main">
  <p:tag name="AS_UNIQUEID" val="6228"/>
</p:tagLst>
</file>

<file path=ppt/tags/tag977.xml><?xml version="1.0" encoding="utf-8"?>
<p:tagLst xmlns:p="http://schemas.openxmlformats.org/presentationml/2006/main">
  <p:tag name="AS_UNIQUEID" val="3442"/>
</p:tagLst>
</file>

<file path=ppt/tags/tag978.xml><?xml version="1.0" encoding="utf-8"?>
<p:tagLst xmlns:p="http://schemas.openxmlformats.org/presentationml/2006/main">
  <p:tag name="AS_UNIQUEID" val="6229"/>
</p:tagLst>
</file>

<file path=ppt/tags/tag979.xml><?xml version="1.0" encoding="utf-8"?>
<p:tagLst xmlns:p="http://schemas.openxmlformats.org/presentationml/2006/main">
  <p:tag name="AS_UNIQUEID" val="6230"/>
</p:tagLst>
</file>

<file path=ppt/tags/tag98.xml><?xml version="1.0" encoding="utf-8"?>
<p:tagLst xmlns:p="http://schemas.openxmlformats.org/presentationml/2006/main">
  <p:tag name="AS_UNIQUEID" val="1455"/>
  <p:tag name="KSO_WM_BEAUTIFY_FLAG" val=""/>
</p:tagLst>
</file>

<file path=ppt/tags/tag980.xml><?xml version="1.0" encoding="utf-8"?>
<p:tagLst xmlns:p="http://schemas.openxmlformats.org/presentationml/2006/main">
  <p:tag name="AS_UNIQUEID" val="4809"/>
</p:tagLst>
</file>

<file path=ppt/tags/tag981.xml><?xml version="1.0" encoding="utf-8"?>
<p:tagLst xmlns:p="http://schemas.openxmlformats.org/presentationml/2006/main">
  <p:tag name="AS_UNIQUEID" val="4814"/>
</p:tagLst>
</file>

<file path=ppt/tags/tag982.xml><?xml version="1.0" encoding="utf-8"?>
<p:tagLst xmlns:p="http://schemas.openxmlformats.org/presentationml/2006/main">
  <p:tag name="AS_UNIQUEID" val="4508"/>
</p:tagLst>
</file>

<file path=ppt/tags/tag983.xml><?xml version="1.0" encoding="utf-8"?>
<p:tagLst xmlns:p="http://schemas.openxmlformats.org/presentationml/2006/main">
  <p:tag name="AS_UNIQUEID" val="6231"/>
</p:tagLst>
</file>

<file path=ppt/tags/tag984.xml><?xml version="1.0" encoding="utf-8"?>
<p:tagLst xmlns:p="http://schemas.openxmlformats.org/presentationml/2006/main">
  <p:tag name="AS_UNIQUEID" val="6232"/>
</p:tagLst>
</file>

<file path=ppt/tags/tag985.xml><?xml version="1.0" encoding="utf-8"?>
<p:tagLst xmlns:p="http://schemas.openxmlformats.org/presentationml/2006/main">
  <p:tag name="AS_UNIQUEID" val="6233"/>
</p:tagLst>
</file>

<file path=ppt/tags/tag986.xml><?xml version="1.0" encoding="utf-8"?>
<p:tagLst xmlns:p="http://schemas.openxmlformats.org/presentationml/2006/main">
  <p:tag name="AS_UNIQUEID" val="6234"/>
</p:tagLst>
</file>

<file path=ppt/tags/tag987.xml><?xml version="1.0" encoding="utf-8"?>
<p:tagLst xmlns:p="http://schemas.openxmlformats.org/presentationml/2006/main">
  <p:tag name="AS_UNIQUEID" val="6235"/>
</p:tagLst>
</file>

<file path=ppt/tags/tag988.xml><?xml version="1.0" encoding="utf-8"?>
<p:tagLst xmlns:p="http://schemas.openxmlformats.org/presentationml/2006/main">
  <p:tag name="AS_UNIQUEID" val="6236"/>
</p:tagLst>
</file>

<file path=ppt/tags/tag989.xml><?xml version="1.0" encoding="utf-8"?>
<p:tagLst xmlns:p="http://schemas.openxmlformats.org/presentationml/2006/main">
  <p:tag name="AS_UNIQUEID" val="6237"/>
</p:tagLst>
</file>

<file path=ppt/tags/tag99.xml><?xml version="1.0" encoding="utf-8"?>
<p:tagLst xmlns:p="http://schemas.openxmlformats.org/presentationml/2006/main">
  <p:tag name="AS_UNIQUEID" val="1449"/>
</p:tagLst>
</file>

<file path=ppt/tags/tag990.xml><?xml version="1.0" encoding="utf-8"?>
<p:tagLst xmlns:p="http://schemas.openxmlformats.org/presentationml/2006/main">
  <p:tag name="AS_UNIQUEID" val="6238"/>
</p:tagLst>
</file>

<file path=ppt/tags/tag991.xml><?xml version="1.0" encoding="utf-8"?>
<p:tagLst xmlns:p="http://schemas.openxmlformats.org/presentationml/2006/main">
  <p:tag name="AS_UNIQUEID" val="6239"/>
</p:tagLst>
</file>

<file path=ppt/tags/tag992.xml><?xml version="1.0" encoding="utf-8"?>
<p:tagLst xmlns:p="http://schemas.openxmlformats.org/presentationml/2006/main">
  <p:tag name="AS_UNIQUEID" val="6240"/>
</p:tagLst>
</file>

<file path=ppt/tags/tag993.xml><?xml version="1.0" encoding="utf-8"?>
<p:tagLst xmlns:p="http://schemas.openxmlformats.org/presentationml/2006/main">
  <p:tag name="AS_UNIQUEID" val="6241"/>
</p:tagLst>
</file>

<file path=ppt/tags/tag994.xml><?xml version="1.0" encoding="utf-8"?>
<p:tagLst xmlns:p="http://schemas.openxmlformats.org/presentationml/2006/main">
  <p:tag name="AS_UNIQUEID" val="6540"/>
</p:tagLst>
</file>

<file path=ppt/tags/tag995.xml><?xml version="1.0" encoding="utf-8"?>
<p:tagLst xmlns:p="http://schemas.openxmlformats.org/presentationml/2006/main">
  <p:tag name="AS_UNIQUEID" val="6242"/>
</p:tagLst>
</file>

<file path=ppt/tags/tag996.xml><?xml version="1.0" encoding="utf-8"?>
<p:tagLst xmlns:p="http://schemas.openxmlformats.org/presentationml/2006/main">
  <p:tag name="AS_UNIQUEID" val="6243"/>
</p:tagLst>
</file>

<file path=ppt/tags/tag997.xml><?xml version="1.0" encoding="utf-8"?>
<p:tagLst xmlns:p="http://schemas.openxmlformats.org/presentationml/2006/main">
  <p:tag name="AS_UNIQUEID" val="6244"/>
</p:tagLst>
</file>

<file path=ppt/tags/tag998.xml><?xml version="1.0" encoding="utf-8"?>
<p:tagLst xmlns:p="http://schemas.openxmlformats.org/presentationml/2006/main">
  <p:tag name="AS_UNIQUEID" val="6245"/>
</p:tagLst>
</file>

<file path=ppt/tags/tag999.xml><?xml version="1.0" encoding="utf-8"?>
<p:tagLst xmlns:p="http://schemas.openxmlformats.org/presentationml/2006/main">
  <p:tag name="AS_UNIQUEID" val="6246"/>
</p:tagLst>
</file>

<file path=ppt/theme/theme1.xml><?xml version="1.0" encoding="utf-8"?>
<a:theme xmlns:r="http://schemas.openxmlformats.org/officeDocument/2006/relationships" xmlns:a="http://schemas.openxmlformats.org/drawingml/2006/main" name="2_51PPT模板网   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4ke2kowh">
      <a:majorFont>
        <a:latin typeface="Arial"/>
        <a:ea typeface="黑体"/>
        <a:cs typeface="Arial"/>
      </a:majorFont>
      <a:minorFont>
        <a:latin typeface="Arial"/>
        <a:ea typeface="黑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lang="zh-CN" altLang="en-US"/>
        </a:defPPr>
      </a:lstStyle>
      <a:style>
        <a:lnRef idx="2">
          <a:schemeClr val="accent1">
            <a:lumMod val="75000"/>
          </a:schemeClr>
        </a:lnRef>
        <a:fillRef idx="1">
          <a:schemeClr val="accent1"/>
        </a:fillRef>
        <a:effectRef idx="0">
          <a:srgbClr val="FFFFFF"/>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51PPT模板网   www.51pptmoban.com">
  <a:themeElements>
    <a:clrScheme name="自定义 549">
      <a:dk1>
        <a:sysClr val="windowText" lastClr="000000"/>
      </a:dk1>
      <a:lt1>
        <a:sysClr val="window" lastClr="FFFFFF"/>
      </a:lt1>
      <a:dk2>
        <a:srgbClr val="000000"/>
      </a:dk2>
      <a:lt2>
        <a:srgbClr val="F8F8F8"/>
      </a:lt2>
      <a:accent1>
        <a:srgbClr val="F4F1EC"/>
      </a:accent1>
      <a:accent2>
        <a:srgbClr val="F4F1EC"/>
      </a:accent2>
      <a:accent3>
        <a:srgbClr val="F4F1EC"/>
      </a:accent3>
      <a:accent4>
        <a:srgbClr val="F4F1EC"/>
      </a:accent4>
      <a:accent5>
        <a:srgbClr val="F4F1EC"/>
      </a:accent5>
      <a:accent6>
        <a:srgbClr val="F4F1EC"/>
      </a:accent6>
      <a:hlink>
        <a:srgbClr val="5F5F5F"/>
      </a:hlink>
      <a:folHlink>
        <a:srgbClr val="919191"/>
      </a:folHlink>
    </a:clrScheme>
    <a:fontScheme name="3cjjn15f">
      <a:majorFont>
        <a:latin typeface="HarmonyOS Sans SC"/>
        <a:ea typeface="阿里巴巴普惠体 2.0 55 Regular"/>
        <a:cs typeface="Arial"/>
      </a:majorFont>
      <a:minorFont>
        <a:latin typeface="HarmonyOS Sans SC"/>
        <a:ea typeface="阿里巴巴普惠体 2.0 55 Regular"/>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863</Paragraphs>
  <Slides>75</Slides>
  <Notes>24</Notes>
  <TotalTime>0</TotalTime>
  <HiddenSlides>0</HiddenSlides>
  <MMClips>0</MMClips>
  <ScaleCrop>0</ScaleCrop>
  <HeadingPairs>
    <vt:vector baseType="variant" size="6">
      <vt:variant>
        <vt:lpstr>Fonts used</vt:lpstr>
      </vt:variant>
      <vt:variant>
        <vt:i4>19</vt:i4>
      </vt:variant>
      <vt:variant>
        <vt:lpstr>Theme</vt:lpstr>
      </vt:variant>
      <vt:variant>
        <vt:i4>1</vt:i4>
      </vt:variant>
      <vt:variant>
        <vt:lpstr>Slide Titles</vt:lpstr>
      </vt:variant>
      <vt:variant>
        <vt:i4>75</vt:i4>
      </vt:variant>
    </vt:vector>
  </HeadingPairs>
  <TitlesOfParts>
    <vt:vector baseType="lpstr" size="95">
      <vt:lpstr>Arial</vt:lpstr>
      <vt:lpstr>黑体</vt:lpstr>
      <vt:lpstr>微软雅黑</vt:lpstr>
      <vt:lpstr>Times New Roman</vt:lpstr>
      <vt:lpstr>HarmonyOS Sans SC</vt:lpstr>
      <vt:lpstr>阿里巴巴普惠体 2.0 55 Regular</vt:lpstr>
      <vt:lpstr>Calibri Light</vt:lpstr>
      <vt:lpstr>Calibri</vt:lpstr>
      <vt:lpstr>思源黑体 CN Light</vt:lpstr>
      <vt:lpstr>思源黑体 CN Bold</vt:lpstr>
      <vt:lpstr>方正舒体</vt:lpstr>
      <vt:lpstr>思源黑体 CN Heavy</vt:lpstr>
      <vt:lpstr>宋体</vt:lpstr>
      <vt:lpstr>楷体</vt:lpstr>
      <vt:lpstr>方正小标宋简体</vt:lpstr>
      <vt:lpstr>Wingdings</vt:lpstr>
      <vt:lpstr>方正仿宋_GB2312</vt:lpstr>
      <vt:lpstr>等线</vt:lpstr>
      <vt:lpstr>汉仪字典宋简</vt:lpstr>
      <vt:lpstr>2_51PPT模板网   www.51pptmoban.com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2024-12-09T10:29:16.034</cp:lastPrinted>
  <dcterms:created xsi:type="dcterms:W3CDTF">2024-12-09T10:29:16Z</dcterms:created>
  <dcterms:modified xsi:type="dcterms:W3CDTF">2024-12-09T02:29:16Z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