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453" r:id="rId3"/>
    <p:sldId id="2198" r:id="rId4"/>
    <p:sldId id="2542" r:id="rId5"/>
    <p:sldId id="2705" r:id="rId6"/>
    <p:sldId id="2707" r:id="rId7"/>
    <p:sldId id="2717" r:id="rId8"/>
    <p:sldId id="2316" r:id="rId9"/>
  </p:sldIdLst>
  <p:sldSz cx="12190095" cy="6859270"/>
  <p:notesSz cx="6858000" cy="9144000"/>
  <p:custDataLst>
    <p:tags r:id="rId15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1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E6076"/>
    <a:srgbClr val="6F86A6"/>
    <a:srgbClr val="0E2B67"/>
    <a:srgbClr val="656565"/>
    <a:srgbClr val="558ED5"/>
    <a:srgbClr val="4F80BC"/>
    <a:srgbClr val="1F63E6"/>
    <a:srgbClr val="C5D2EB"/>
    <a:srgbClr val="538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6429" autoAdjust="0"/>
  </p:normalViewPr>
  <p:slideViewPr>
    <p:cSldViewPr showGuides="1">
      <p:cViewPr varScale="1">
        <p:scale>
          <a:sx n="109" d="100"/>
          <a:sy n="109" d="100"/>
        </p:scale>
        <p:origin x="384" y="84"/>
      </p:cViewPr>
      <p:guideLst>
        <p:guide orient="horz" pos="1094"/>
        <p:guide pos="1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75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22300" y="693420"/>
            <a:ext cx="10998200" cy="5320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10254"/>
          <a:stretch>
            <a:fillRect/>
          </a:stretch>
        </p:blipFill>
        <p:spPr>
          <a:xfrm>
            <a:off x="622300" y="694493"/>
            <a:ext cx="10998000" cy="45277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5"/>
          <a:stretch>
            <a:fillRect/>
          </a:stretch>
        </p:blipFill>
        <p:spPr>
          <a:xfrm>
            <a:off x="622300" y="694493"/>
            <a:ext cx="10998000" cy="4527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5"/>
          <a:stretch>
            <a:fillRect/>
          </a:stretch>
        </p:blipFill>
        <p:spPr>
          <a:xfrm flipH="1">
            <a:off x="0" y="1627847"/>
            <a:ext cx="8753226" cy="36036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1627822"/>
            <a:ext cx="5003805" cy="36036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13"/>
          <p:cNvSpPr/>
          <p:nvPr userDrawn="1"/>
        </p:nvSpPr>
        <p:spPr>
          <a:xfrm>
            <a:off x="3790676" y="1053286"/>
            <a:ext cx="7881005" cy="4788918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  <a:gd name="connsiteX0-21" fmla="*/ 642153 w 8316195"/>
              <a:gd name="connsiteY0-22" fmla="*/ 12988 h 2629188"/>
              <a:gd name="connsiteX1-23" fmla="*/ 4249758 w 8316195"/>
              <a:gd name="connsiteY1-24" fmla="*/ 0 h 2629188"/>
              <a:gd name="connsiteX2-25" fmla="*/ 8316195 w 8316195"/>
              <a:gd name="connsiteY2-26" fmla="*/ 12988 h 2629188"/>
              <a:gd name="connsiteX3-27" fmla="*/ 8316195 w 8316195"/>
              <a:gd name="connsiteY3-28" fmla="*/ 2629188 h 2629188"/>
              <a:gd name="connsiteX4-29" fmla="*/ 0 w 8316195"/>
              <a:gd name="connsiteY4-30" fmla="*/ 2629188 h 2629188"/>
              <a:gd name="connsiteX5" fmla="*/ 642153 w 8316195"/>
              <a:gd name="connsiteY5" fmla="*/ 12988 h 2629188"/>
              <a:gd name="connsiteX0-31" fmla="*/ 642153 w 8316195"/>
              <a:gd name="connsiteY0-32" fmla="*/ 12988 h 2632989"/>
              <a:gd name="connsiteX1-33" fmla="*/ 4249758 w 8316195"/>
              <a:gd name="connsiteY1-34" fmla="*/ 0 h 2632989"/>
              <a:gd name="connsiteX2-35" fmla="*/ 8316195 w 8316195"/>
              <a:gd name="connsiteY2-36" fmla="*/ 12988 h 2632989"/>
              <a:gd name="connsiteX3-37" fmla="*/ 8316195 w 8316195"/>
              <a:gd name="connsiteY3-38" fmla="*/ 2629188 h 2632989"/>
              <a:gd name="connsiteX4-39" fmla="*/ 4239868 w 8316195"/>
              <a:gd name="connsiteY4-40" fmla="*/ 2632989 h 2632989"/>
              <a:gd name="connsiteX5-41" fmla="*/ 0 w 8316195"/>
              <a:gd name="connsiteY5-42" fmla="*/ 2629188 h 2632989"/>
              <a:gd name="connsiteX6" fmla="*/ 642153 w 8316195"/>
              <a:gd name="connsiteY6" fmla="*/ 12988 h 2632989"/>
              <a:gd name="connsiteX0-43" fmla="*/ 642153 w 8316195"/>
              <a:gd name="connsiteY0-44" fmla="*/ 12988 h 2632989"/>
              <a:gd name="connsiteX1-45" fmla="*/ 4249758 w 8316195"/>
              <a:gd name="connsiteY1-46" fmla="*/ 0 h 2632989"/>
              <a:gd name="connsiteX2-47" fmla="*/ 8316195 w 8316195"/>
              <a:gd name="connsiteY2-48" fmla="*/ 2629188 h 2632989"/>
              <a:gd name="connsiteX3-49" fmla="*/ 4239868 w 8316195"/>
              <a:gd name="connsiteY3-50" fmla="*/ 2632989 h 2632989"/>
              <a:gd name="connsiteX4-51" fmla="*/ 0 w 8316195"/>
              <a:gd name="connsiteY4-52" fmla="*/ 2629188 h 2632989"/>
              <a:gd name="connsiteX5-53" fmla="*/ 642153 w 8316195"/>
              <a:gd name="connsiteY5-54" fmla="*/ 12988 h 2632989"/>
              <a:gd name="connsiteX0-55" fmla="*/ 642153 w 4249758"/>
              <a:gd name="connsiteY0-56" fmla="*/ 12988 h 2632989"/>
              <a:gd name="connsiteX1-57" fmla="*/ 4249758 w 4249758"/>
              <a:gd name="connsiteY1-58" fmla="*/ 0 h 2632989"/>
              <a:gd name="connsiteX2-59" fmla="*/ 4239868 w 4249758"/>
              <a:gd name="connsiteY2-60" fmla="*/ 2632989 h 2632989"/>
              <a:gd name="connsiteX3-61" fmla="*/ 0 w 4249758"/>
              <a:gd name="connsiteY3-62" fmla="*/ 2629188 h 2632989"/>
              <a:gd name="connsiteX4-63" fmla="*/ 642153 w 4249758"/>
              <a:gd name="connsiteY4-64" fmla="*/ 12988 h 2632989"/>
              <a:gd name="connsiteX0-65" fmla="*/ 642153 w 4239919"/>
              <a:gd name="connsiteY0-66" fmla="*/ 0 h 2620001"/>
              <a:gd name="connsiteX1-67" fmla="*/ 4091517 w 4239919"/>
              <a:gd name="connsiteY1-68" fmla="*/ 7826 h 2620001"/>
              <a:gd name="connsiteX2-69" fmla="*/ 4239868 w 4239919"/>
              <a:gd name="connsiteY2-70" fmla="*/ 2620001 h 2620001"/>
              <a:gd name="connsiteX3-71" fmla="*/ 0 w 4239919"/>
              <a:gd name="connsiteY3-72" fmla="*/ 2616200 h 2620001"/>
              <a:gd name="connsiteX4-73" fmla="*/ 642153 w 4239919"/>
              <a:gd name="connsiteY4-74" fmla="*/ 0 h 2620001"/>
              <a:gd name="connsiteX0-75" fmla="*/ 642153 w 4091517"/>
              <a:gd name="connsiteY0-76" fmla="*/ 0 h 2616200"/>
              <a:gd name="connsiteX1-77" fmla="*/ 4091517 w 4091517"/>
              <a:gd name="connsiteY1-78" fmla="*/ 7826 h 2616200"/>
              <a:gd name="connsiteX2-79" fmla="*/ 4071738 w 4091517"/>
              <a:gd name="connsiteY2-80" fmla="*/ 2609594 h 2616200"/>
              <a:gd name="connsiteX3-81" fmla="*/ 0 w 4091517"/>
              <a:gd name="connsiteY3-82" fmla="*/ 2616200 h 2616200"/>
              <a:gd name="connsiteX4-83" fmla="*/ 642153 w 4091517"/>
              <a:gd name="connsiteY4-84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91517" h="2616200">
                <a:moveTo>
                  <a:pt x="642153" y="0"/>
                </a:moveTo>
                <a:lnTo>
                  <a:pt x="4091517" y="7826"/>
                </a:lnTo>
                <a:cubicBezTo>
                  <a:pt x="4088220" y="885489"/>
                  <a:pt x="4075035" y="1731931"/>
                  <a:pt x="4071738" y="2609594"/>
                </a:cubicBez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13"/>
          <p:cNvSpPr/>
          <p:nvPr/>
        </p:nvSpPr>
        <p:spPr>
          <a:xfrm>
            <a:off x="2906713" y="2019300"/>
            <a:ext cx="9283700" cy="2616200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16195" h="2616200">
                <a:moveTo>
                  <a:pt x="642153" y="0"/>
                </a:moveTo>
                <a:lnTo>
                  <a:pt x="8316195" y="0"/>
                </a:lnTo>
                <a:lnTo>
                  <a:pt x="8316195" y="2616200"/>
                </a:ln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40038" y="4839970"/>
            <a:ext cx="93503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bg>
      <p:bgPr>
        <a:pattFill prst="trellis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042569" y="2182448"/>
            <a:ext cx="6817966" cy="5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964" tIns="23482" rIns="46964" bIns="23482">
            <a:spAutoFit/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08775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100" b="1">
              <a:solidFill>
                <a:srgbClr val="339B6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4042569" y="2663894"/>
            <a:ext cx="4178570" cy="84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964" tIns="23482" rIns="46964" bIns="23482">
            <a:spAutoFit/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08775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1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063743" y="3907971"/>
            <a:ext cx="6796792" cy="4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964" tIns="23482" rIns="46964" bIns="23482">
            <a:spAutoFit/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08775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8590432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课前演练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3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10414761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考点突破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8590432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课前演练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3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10414761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考点突破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2935" y="693420"/>
            <a:ext cx="10998200" cy="45288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414780" y="2565400"/>
            <a:ext cx="9171305" cy="858520"/>
          </a:xfrm>
          <a:prstGeom prst="rect">
            <a:avLst/>
          </a:prstGeom>
        </p:spPr>
        <p:txBody>
          <a:bodyPr vert="horz" lIns="91423" tIns="45711" rIns="91423" bIns="45711" rtlCol="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浙江</a:t>
            </a:r>
            <a:r>
              <a:rPr lang="en-US" altLang="zh-CN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月首考物理计算题</a:t>
            </a:r>
            <a:r>
              <a:rPr lang="en-US" altLang="zh-CN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回忆</a:t>
            </a:r>
            <a:r>
              <a:rPr lang="en-US" altLang="zh-CN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5400" b="1" i="0" kern="100" dirty="0">
              <a:solidFill>
                <a:srgbClr val="0E3178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6075" y="4581525"/>
            <a:ext cx="6426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温州市杨府山高复学校</a:t>
            </a:r>
            <a:r>
              <a:rPr lang="en-US" altLang="zh-CN">
                <a:solidFill>
                  <a:srgbClr val="FF0000"/>
                </a:solidFill>
              </a:rPr>
              <a:t>2026.1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309245"/>
            <a:ext cx="11653520" cy="624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189230"/>
            <a:ext cx="11621135" cy="661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333375"/>
            <a:ext cx="11478895" cy="624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189230"/>
            <a:ext cx="11797665" cy="616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405130"/>
            <a:ext cx="11657965" cy="447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22935" y="693420"/>
            <a:ext cx="10998200" cy="45288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26490" y="3357880"/>
            <a:ext cx="3340100" cy="705485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zh-CN" altLang="en-US" sz="4000" b="1" dirty="0" smtClean="0">
                <a:solidFill>
                  <a:schemeClr val="tx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4000" b="1" dirty="0" smtClean="0">
              <a:solidFill>
                <a:schemeClr val="tx2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26490" y="4149725"/>
            <a:ext cx="5236845" cy="1013460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en-US" altLang="zh-CN" sz="6000" b="1" dirty="0" smtClean="0">
                <a:solidFill>
                  <a:schemeClr val="tx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en-US" altLang="zh-CN" sz="6000" b="1" dirty="0" smtClean="0">
              <a:solidFill>
                <a:schemeClr val="tx2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37e13c01-5d0a-4e58-9645-bd58e556997f"/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演示</Application>
  <PresentationFormat>自定义</PresentationFormat>
  <Paragraphs>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Microsoft YaHei UI</vt:lpstr>
      <vt:lpstr>Times New Roman</vt:lpstr>
      <vt:lpstr>方正大黑_GBK</vt:lpstr>
      <vt:lpstr>黑体</vt:lpstr>
      <vt:lpstr>Arial Unicode MS</vt:lpstr>
      <vt:lpstr>Calibri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物理课件</dc:title>
  <dc:creator>金榜苑</dc:creator>
  <cp:lastModifiedBy>陈凌</cp:lastModifiedBy>
  <cp:revision>6596</cp:revision>
  <dcterms:created xsi:type="dcterms:W3CDTF">2014-11-27T01:03:00Z</dcterms:created>
  <dcterms:modified xsi:type="dcterms:W3CDTF">2026-01-09T10:32:07Z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C9FEF39D191140FD8B206FBD51AEBC12</vt:lpwstr>
  </property>
</Properties>
</file>