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custDataLst>
    <p:tags r:id="rId2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gs" Target="tags/tag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image" Target="file:///D:\qq&#25991;&#20214;\712321467\Image\C2C\Image2\%7b75232B38-A165-1FB7-499C-2E1C792CACB5%7d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073743875" descr="学科网 zxxk.com"/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5.png"/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17.png"/><Relationship Id="rId10" Type="http://schemas.openxmlformats.org/officeDocument/2006/relationships/image" Target="../media/image16.png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8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1.png"/><Relationship Id="rId1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2.png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3.png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6155435" y="1231900"/>
            <a:ext cx="4932450" cy="4787900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717898" y="2484755"/>
            <a:ext cx="6156959" cy="22961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57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901700" algn="l" rtl="0" eaLnBrk="0">
              <a:lnSpc>
                <a:spcPct val="88000"/>
              </a:lnSpc>
            </a:pPr>
            <a:r>
              <a:rPr lang="zh-CN" sz="4400">
                <a:latin typeface="微软雅黑"/>
                <a:ea typeface="微软雅黑"/>
                <a:cs typeface="微软雅黑"/>
              </a:rPr>
              <a:t>词汇复习</a:t>
            </a:r>
            <a:r>
              <a:rPr lang="en-US" altLang="zh-CN" sz="4400">
                <a:latin typeface="微软雅黑"/>
                <a:ea typeface="微软雅黑"/>
                <a:cs typeface="微软雅黑"/>
              </a:rPr>
              <a:t>--</a:t>
            </a:r>
            <a:r>
              <a:rPr lang="zh-CN" altLang="en-US" sz="4400">
                <a:latin typeface="微软雅黑"/>
                <a:ea typeface="微软雅黑"/>
                <a:cs typeface="微软雅黑"/>
              </a:rPr>
              <a:t>易拼写错误的词汇</a:t>
            </a:r>
            <a:r>
              <a:rPr lang="zh-CN" altLang="en-US" sz="4400">
                <a:latin typeface="微软雅黑"/>
                <a:ea typeface="微软雅黑"/>
                <a:cs typeface="微软雅黑"/>
              </a:rPr>
              <a:t>转换</a:t>
            </a:r>
            <a:endParaRPr lang="zh-CN" altLang="en-US" sz="4400">
              <a:latin typeface="微软雅黑"/>
              <a:ea typeface="微软雅黑"/>
              <a:cs typeface="微软雅黑"/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720852" cy="69342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picture 1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106" name="table 106"/>
          <p:cNvGraphicFramePr>
            <a:graphicFrameLocks noGrp="1"/>
          </p:cNvGraphicFramePr>
          <p:nvPr/>
        </p:nvGraphicFramePr>
        <p:xfrm>
          <a:off x="550227" y="549592"/>
          <a:ext cx="11236325" cy="5758815"/>
        </p:xfrm>
        <a:graphic>
          <a:graphicData uri="http://schemas.openxmlformats.org/drawingml/2006/table">
            <a:tbl>
              <a:tblPr/>
              <a:tblGrid>
                <a:gridCol w="11236325"/>
              </a:tblGrid>
              <a:tr h="5755640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9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2715" algn="l" rtl="0" eaLnBrk="0">
                        <a:lnSpc>
                          <a:spcPct val="125000"/>
                        </a:lnSpc>
                        <a:spcBef>
                          <a:spcPts val="0"/>
                        </a:spcBef>
                      </a:pPr>
                      <a:r>
                        <a:rPr sz="4300" kern="0" spc="-1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11.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donate→</a:t>
                      </a:r>
                      <a:r>
                        <a:rPr sz="2700" b="1" u="sng" kern="0" spc="3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   </a:t>
                      </a:r>
                      <a:r>
                        <a:rPr sz="4300" b="1" u="sng" kern="0" spc="-1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</a:t>
                      </a:r>
                      <a:r>
                        <a:rPr sz="4300" b="1" u="sng" kern="0" spc="-2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onation</a:t>
                      </a: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_______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捐赠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25000"/>
                        </a:lnSpc>
                        <a:spcBef>
                          <a:spcPts val="175"/>
                        </a:spcBef>
                      </a:pPr>
                      <a:r>
                        <a:rPr sz="4300" kern="0" spc="-4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12.</a:t>
                      </a:r>
                      <a:r>
                        <a:rPr sz="2700" kern="0" spc="2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4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motivate→</a:t>
                      </a:r>
                      <a:r>
                        <a:rPr sz="2700" b="1" u="sng" kern="0" spc="8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</a:t>
                      </a:r>
                      <a:r>
                        <a:rPr sz="4300" b="1" u="sng" kern="0" spc="-4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motivatio</a:t>
                      </a:r>
                      <a:r>
                        <a:rPr sz="4300" b="1" kern="0" spc="-4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-4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4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动</a:t>
                      </a:r>
                      <a:r>
                        <a:rPr sz="4300" kern="0" spc="-5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力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25000"/>
                        </a:lnSpc>
                        <a:spcBef>
                          <a:spcPts val="175"/>
                        </a:spcBef>
                      </a:pP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13.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concentrate→</a:t>
                      </a:r>
                      <a:r>
                        <a:rPr sz="4300" kern="0" spc="-3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3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concentratio</a:t>
                      </a:r>
                      <a:r>
                        <a:rPr sz="4300" b="1" kern="0" spc="-3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-3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3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集中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25000"/>
                        </a:lnSpc>
                        <a:spcBef>
                          <a:spcPts val="175"/>
                        </a:spcBef>
                      </a:pPr>
                      <a:r>
                        <a:rPr sz="4300" kern="0" spc="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14.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frustra</a:t>
                      </a:r>
                      <a:r>
                        <a:rPr sz="4300" kern="0" spc="-1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te→</a:t>
                      </a:r>
                      <a:r>
                        <a:rPr sz="2700" b="1" u="sng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 </a:t>
                      </a:r>
                      <a:r>
                        <a:rPr sz="4300" b="1" u="sng" kern="0" spc="-1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frustration</a:t>
                      </a:r>
                      <a:r>
                        <a:rPr sz="2700" b="1" u="sng" kern="0" spc="-16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1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沮丧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27000"/>
                        </a:lnSpc>
                        <a:spcBef>
                          <a:spcPts val="155"/>
                        </a:spcBef>
                      </a:pPr>
                      <a:r>
                        <a:rPr sz="4300" kern="0" spc="-2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15.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2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contribute→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300" b="1" u="sng" kern="0" spc="-2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contri</a:t>
                      </a:r>
                      <a:r>
                        <a:rPr sz="4300" b="1" u="sng" kern="0" spc="-3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butio</a:t>
                      </a:r>
                      <a:r>
                        <a:rPr sz="4300" b="1" kern="0" spc="-3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-3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3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贡献</a:t>
                      </a:r>
                      <a:endParaRPr sz="4300" baseline="5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27000"/>
                        </a:lnSpc>
                        <a:spcBef>
                          <a:spcPts val="105"/>
                        </a:spcBef>
                      </a:pPr>
                      <a:r>
                        <a:rPr sz="4300" kern="0" spc="-6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16.</a:t>
                      </a:r>
                      <a:r>
                        <a:rPr sz="2700" kern="0" spc="1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6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distribute→</a:t>
                      </a:r>
                      <a:r>
                        <a:rPr sz="2700" b="1" u="sng" kern="0" spc="-6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2700" b="1" u="sng" kern="0" spc="-7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7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</a:t>
                      </a:r>
                      <a:r>
                        <a:rPr sz="4300" kern="0" spc="-7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7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4300" b="1" u="sng" kern="0" spc="-7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stri</a:t>
                      </a:r>
                      <a:r>
                        <a:rPr sz="27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7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but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7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</a:t>
                      </a:r>
                      <a:r>
                        <a:rPr sz="4300" b="1" kern="0" spc="-7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-7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______</a:t>
                      </a: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7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分发</a:t>
                      </a:r>
                      <a:endParaRPr sz="4300" baseline="5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4000"/>
                        </a:lnSpc>
                        <a:spcBef>
                          <a:spcPts val="110"/>
                        </a:spcBef>
                      </a:pPr>
                      <a:r>
                        <a:rPr sz="4300" kern="0" spc="-9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17.</a:t>
                      </a:r>
                      <a:r>
                        <a:rPr sz="2700" kern="0" spc="2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9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promote→_____</a:t>
                      </a:r>
                      <a:r>
                        <a:rPr sz="4300" b="1" kern="0" spc="-9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9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9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sz="4300" b="1" u="sng" kern="0" spc="-9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</a:t>
                      </a:r>
                      <a:r>
                        <a:rPr sz="27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9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motion</a:t>
                      </a:r>
                      <a:r>
                        <a:rPr sz="4300" kern="0" spc="-9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4300" kern="0" spc="-10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27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10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促进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25000"/>
                        </a:lnSpc>
                        <a:spcBef>
                          <a:spcPts val="555"/>
                        </a:spcBef>
                      </a:pP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18.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devote→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    </a:t>
                      </a:r>
                      <a:r>
                        <a:rPr sz="4300" b="1" u="sng" kern="0" spc="-2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devotion</a:t>
                      </a: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_______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奉献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25000"/>
                        </a:lnSpc>
                        <a:spcBef>
                          <a:spcPts val="175"/>
                        </a:spcBef>
                      </a:pP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19.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communicate→</a:t>
                      </a:r>
                      <a:r>
                        <a:rPr sz="4300" b="1" kern="0" spc="-2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</a:t>
                      </a:r>
                      <a:r>
                        <a:rPr sz="4300" b="1" u="sng" kern="0" spc="-2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om</a:t>
                      </a:r>
                      <a:r>
                        <a:rPr sz="4300" b="1" u="sng" kern="0" spc="-3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munication</a:t>
                      </a:r>
                      <a:r>
                        <a:rPr sz="4300" kern="0" spc="-3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3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交流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25000"/>
                        </a:lnSpc>
                        <a:spcBef>
                          <a:spcPts val="175"/>
                        </a:spcBef>
                      </a:pP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20.</a:t>
                      </a:r>
                      <a:r>
                        <a:rPr sz="2700" kern="0" spc="2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locate→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       </a:t>
                      </a:r>
                      <a:r>
                        <a:rPr sz="4300" b="1" u="sng" kern="0" spc="-20" baseline="-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lo</a:t>
                      </a:r>
                      <a:r>
                        <a:rPr sz="4300" b="1" u="sng" kern="0" spc="-30" baseline="-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catio</a:t>
                      </a:r>
                      <a:r>
                        <a:rPr sz="4300" b="1" kern="0" spc="-30" baseline="-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-3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3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地点；定位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picture 10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110" name="table 110"/>
          <p:cNvGraphicFramePr>
            <a:graphicFrameLocks noGrp="1"/>
          </p:cNvGraphicFramePr>
          <p:nvPr/>
        </p:nvGraphicFramePr>
        <p:xfrm>
          <a:off x="477202" y="642302"/>
          <a:ext cx="11236325" cy="4221479"/>
        </p:xfrm>
        <a:graphic>
          <a:graphicData uri="http://schemas.openxmlformats.org/drawingml/2006/table">
            <a:tbl>
              <a:tblPr/>
              <a:tblGrid>
                <a:gridCol w="11236325"/>
              </a:tblGrid>
              <a:tr h="4218304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8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16205" algn="l" rtl="0" eaLnBrk="0">
                        <a:lnSpc>
                          <a:spcPct val="111000"/>
                        </a:lnSpc>
                        <a:spcBef>
                          <a:spcPts val="5"/>
                        </a:spcBef>
                      </a:pPr>
                      <a:r>
                        <a:rPr sz="27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21</a:t>
                      </a:r>
                      <a:r>
                        <a:rPr sz="4300" kern="0" spc="-7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2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pollute→</a:t>
                      </a:r>
                      <a:r>
                        <a:rPr sz="4300" kern="0" spc="-7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kern="0" spc="-8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4300" b="1" kern="0" spc="-8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8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8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oll</a:t>
                      </a:r>
                      <a:r>
                        <a:rPr sz="2700" b="1" u="sng" kern="0" spc="-6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8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ut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8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r>
                        <a:rPr sz="4300" kern="0" spc="-8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______</a:t>
                      </a:r>
                      <a:r>
                        <a:rPr sz="2700" kern="0" spc="-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污染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5000"/>
                        </a:lnSpc>
                        <a:spcBef>
                          <a:spcPts val="640"/>
                        </a:spcBef>
                      </a:pP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22</a:t>
                      </a:r>
                      <a:r>
                        <a:rPr sz="4300" kern="0" spc="-4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2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hesitate→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-5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h</a:t>
                      </a:r>
                      <a:r>
                        <a:rPr sz="4300" kern="0" spc="-5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5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es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5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itatio</a:t>
                      </a:r>
                      <a:r>
                        <a:rPr sz="4300" b="1" kern="0" spc="-5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-5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______</a:t>
                      </a:r>
                      <a:r>
                        <a:rPr sz="2700" kern="0" spc="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犹豫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5000"/>
                        </a:lnSpc>
                        <a:spcBef>
                          <a:spcPts val="510"/>
                        </a:spcBef>
                      </a:pP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23</a:t>
                      </a:r>
                      <a:r>
                        <a:rPr sz="4300" kern="0" spc="-4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decorate→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300" b="1" u="sng" kern="0" spc="-4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</a:t>
                      </a:r>
                      <a:r>
                        <a:rPr sz="4300" kern="0" spc="-4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4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ecoratio</a:t>
                      </a:r>
                      <a:r>
                        <a:rPr sz="4300" b="1" kern="0" spc="-4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-4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kern="0" spc="-5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装饰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1000"/>
                        </a:lnSpc>
                        <a:spcBef>
                          <a:spcPts val="490"/>
                        </a:spcBef>
                      </a:pP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24</a:t>
                      </a:r>
                      <a:r>
                        <a:rPr sz="4300" kern="0" spc="-2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opera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te→</a:t>
                      </a:r>
                      <a:r>
                        <a:rPr sz="2700" b="1" u="sng" kern="0" spc="6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-3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</a:t>
                      </a:r>
                      <a:r>
                        <a:rPr sz="4300" b="1" kern="0" spc="-3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30" baseline="-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3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eration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______  操作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5000"/>
                        </a:lnSpc>
                        <a:spcBef>
                          <a:spcPts val="660"/>
                        </a:spcBef>
                      </a:pP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25</a:t>
                      </a:r>
                      <a:r>
                        <a:rPr sz="4300" kern="0" spc="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educate</a:t>
                      </a: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b="1" u="sng" kern="0" spc="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educatio</a:t>
                      </a:r>
                      <a:r>
                        <a:rPr sz="4300" b="1" kern="0" spc="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教育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5000"/>
                        </a:lnSpc>
                        <a:spcBef>
                          <a:spcPts val="510"/>
                        </a:spcBef>
                      </a:pP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26</a:t>
                      </a:r>
                      <a:r>
                        <a:rPr sz="4300" kern="0" spc="-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evaluate→</a:t>
                      </a:r>
                      <a:r>
                        <a:rPr sz="4300" kern="0" spc="-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4300" b="1" kern="0" spc="-1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4300" b="1" u="sng" kern="0" spc="-1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valuatio</a:t>
                      </a:r>
                      <a:r>
                        <a:rPr sz="4300" b="1" kern="0" spc="-1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-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评估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1000"/>
                        </a:lnSpc>
                        <a:spcBef>
                          <a:spcPts val="500"/>
                        </a:spcBef>
                      </a:pP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27</a:t>
                      </a:r>
                      <a:r>
                        <a:rPr sz="4300" kern="0" spc="-3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graduate→</a:t>
                      </a:r>
                      <a:r>
                        <a:rPr sz="4300" kern="0" spc="-3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4300" b="1" kern="0" spc="-3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</a:t>
                      </a:r>
                      <a:r>
                        <a:rPr sz="4300" b="1" u="sng" kern="0" spc="-3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radua</a:t>
                      </a:r>
                      <a:r>
                        <a:rPr sz="4300" b="1" u="sng" kern="0" spc="-4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tio</a:t>
                      </a:r>
                      <a:r>
                        <a:rPr sz="4300" b="1" kern="0" spc="-4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-4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毕业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1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114" name="table 114"/>
          <p:cNvGraphicFramePr>
            <a:graphicFrameLocks noGrp="1"/>
          </p:cNvGraphicFramePr>
          <p:nvPr/>
        </p:nvGraphicFramePr>
        <p:xfrm>
          <a:off x="327342" y="869632"/>
          <a:ext cx="11239500" cy="5697854"/>
        </p:xfrm>
        <a:graphic>
          <a:graphicData uri="http://schemas.openxmlformats.org/drawingml/2006/table">
            <a:tbl>
              <a:tblPr/>
              <a:tblGrid>
                <a:gridCol w="11239500"/>
              </a:tblGrid>
              <a:tr h="5694679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2846705" algn="l" rtl="0" eaLnBrk="0">
                        <a:lnSpc>
                          <a:spcPts val="675"/>
                        </a:lnSpc>
                        <a:spcBef>
                          <a:spcPts val="5"/>
                        </a:spcBef>
                      </a:pP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_________________________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6365" algn="l" rtl="0" eaLnBrk="0">
                        <a:lnSpc>
                          <a:spcPct val="112000"/>
                        </a:lnSpc>
                        <a:spcBef>
                          <a:spcPts val="240"/>
                        </a:spcBef>
                      </a:pPr>
                      <a:r>
                        <a:rPr sz="2700" kern="0" spc="-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</a:t>
                      </a:r>
                      <a:r>
                        <a:rPr sz="4300" kern="0" spc="-8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-2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interpret→</a:t>
                      </a:r>
                      <a:r>
                        <a:rPr sz="2700" kern="0" spc="6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kern="0" spc="-8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4300" b="1" u="sng" kern="0" spc="-8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b="1" u="sng" kern="0" spc="-9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ter</a:t>
                      </a:r>
                      <a:r>
                        <a:rPr sz="4300" kern="0" spc="-90" baseline="-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9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90" baseline="-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9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sz="4300" b="1" u="sng" kern="0" spc="-9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et</a:t>
                      </a:r>
                      <a:r>
                        <a:rPr sz="2700" b="1" u="sng" kern="0" spc="-7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9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ation</a:t>
                      </a:r>
                      <a:r>
                        <a:rPr sz="2700" b="1" kern="0" spc="37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解释</a:t>
                      </a:r>
                      <a:r>
                        <a:rPr sz="2700" kern="0" spc="-3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，</a:t>
                      </a:r>
                      <a:r>
                        <a:rPr sz="2700" kern="0" spc="-6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说明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2000"/>
                        </a:lnSpc>
                        <a:spcBef>
                          <a:spcPts val="610"/>
                        </a:spcBef>
                      </a:pPr>
                      <a:r>
                        <a:rPr sz="2700" kern="0" spc="-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r>
                        <a:rPr sz="4300" kern="0" spc="-8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-2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transport→</a:t>
                      </a:r>
                      <a:r>
                        <a:rPr sz="2700" b="1" u="sng" kern="0" spc="-27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8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trans</a:t>
                      </a:r>
                      <a:r>
                        <a:rPr sz="4300" kern="0" spc="-80" baseline="-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8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8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8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</a:t>
                      </a:r>
                      <a:r>
                        <a:rPr sz="4300" kern="0" spc="-80" baseline="-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8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rt</a:t>
                      </a:r>
                      <a:r>
                        <a:rPr sz="2700" b="1" u="sng" kern="0" spc="-7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8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ation</a:t>
                      </a:r>
                      <a:r>
                        <a:rPr sz="4300" kern="0" spc="-8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-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运输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4935" algn="l" rtl="0" eaLnBrk="0">
                        <a:lnSpc>
                          <a:spcPct val="112000"/>
                        </a:lnSpc>
                        <a:spcBef>
                          <a:spcPts val="610"/>
                        </a:spcBef>
                      </a:pP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7</a:t>
                      </a:r>
                      <a:r>
                        <a:rPr sz="4300" kern="0" spc="-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-3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tempt→ 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-2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tem</a:t>
                      </a:r>
                      <a:r>
                        <a:rPr sz="4300" kern="0" spc="-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2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1270" baseline="-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2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tat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2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r>
                        <a:rPr sz="4300" kern="0" spc="-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4300" kern="0" spc="-3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诱惑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3030" algn="l" rtl="0" eaLnBrk="0">
                        <a:lnSpc>
                          <a:spcPct val="110000"/>
                        </a:lnSpc>
                        <a:spcBef>
                          <a:spcPts val="625"/>
                        </a:spcBef>
                      </a:pPr>
                      <a:r>
                        <a:rPr sz="2700" kern="0" spc="-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8</a:t>
                      </a:r>
                      <a:r>
                        <a:rPr sz="4300" kern="0" spc="-8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-2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adapt→</a:t>
                      </a:r>
                      <a:r>
                        <a:rPr sz="2700" b="1" u="sng" kern="0" spc="7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</a:t>
                      </a:r>
                      <a:r>
                        <a:rPr sz="4300" b="1" u="sng" kern="0" spc="-8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ada</a:t>
                      </a:r>
                      <a:r>
                        <a:rPr sz="4300" kern="0" spc="-8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8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8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9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tat</a:t>
                      </a:r>
                      <a:r>
                        <a:rPr sz="2700" b="1" u="sng" kern="0" spc="-5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9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r>
                        <a:rPr sz="4300" kern="0" spc="-9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-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适应；</a:t>
                      </a:r>
                      <a:r>
                        <a:rPr sz="2700" kern="0" spc="-6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改编本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3030" algn="l" rtl="0" eaLnBrk="0">
                        <a:lnSpc>
                          <a:spcPct val="118000"/>
                        </a:lnSpc>
                        <a:spcBef>
                          <a:spcPts val="660"/>
                        </a:spcBef>
                      </a:pP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9</a:t>
                      </a:r>
                      <a:r>
                        <a:rPr sz="4300" kern="0" spc="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-3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found→</a:t>
                      </a:r>
                      <a:r>
                        <a:rPr sz="4300" kern="0" spc="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4300" kern="0" spc="-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4300" b="1" u="sng" kern="0" spc="-1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foundatio</a:t>
                      </a:r>
                      <a:r>
                        <a:rPr sz="4300" b="1" kern="0" spc="-1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-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创立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8000"/>
                        </a:lnSpc>
                        <a:spcBef>
                          <a:spcPts val="410"/>
                        </a:spcBef>
                      </a:pP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10</a:t>
                      </a:r>
                      <a:r>
                        <a:rPr sz="4300" kern="0" spc="3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confirm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b="1" u="sng" kern="0" spc="-1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confirmation</a:t>
                      </a:r>
                      <a:r>
                        <a:rPr sz="4300" kern="0" spc="3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确认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6" name="textbox 116"/>
          <p:cNvSpPr/>
          <p:nvPr/>
        </p:nvSpPr>
        <p:spPr>
          <a:xfrm>
            <a:off x="413684" y="992426"/>
            <a:ext cx="7520305" cy="21824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46355" algn="l" rtl="0" eaLnBrk="0">
              <a:lnSpc>
                <a:spcPct val="110000"/>
              </a:lnSpc>
            </a:pPr>
            <a:r>
              <a:rPr sz="2700" kern="0" spc="-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1</a:t>
            </a:r>
            <a:r>
              <a:rPr sz="4300" kern="0" spc="-2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.</a:t>
            </a:r>
            <a:r>
              <a:rPr sz="2700" kern="0" spc="-2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expect→</a:t>
            </a:r>
            <a:r>
              <a:rPr sz="2700" b="1" u="sng" kern="0" spc="-2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</a:t>
            </a:r>
            <a:r>
              <a:rPr sz="4300" b="1" u="sng" kern="0" spc="-20" baseline="-40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ex</a:t>
            </a:r>
            <a:r>
              <a:rPr sz="4300" kern="0" spc="-30" baseline="-4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4300" b="1" kern="0" spc="-30" baseline="-40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4300" b="1" u="sng" kern="0" spc="-30" baseline="-40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ectat</a:t>
            </a:r>
            <a:r>
              <a:rPr sz="2700" b="1" u="sng" kern="0" spc="-64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b="1" u="sng" kern="0" spc="-30" baseline="-40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ion</a:t>
            </a:r>
            <a:r>
              <a:rPr sz="2700" b="1" u="sng" kern="0" spc="-18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kern="0" spc="-3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</a:t>
            </a:r>
            <a:r>
              <a:rPr sz="2700" kern="0" spc="-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期待；</a:t>
            </a:r>
            <a:r>
              <a:rPr sz="2700" kern="0" spc="-6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期望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29845" algn="l" rtl="0" eaLnBrk="0">
              <a:lnSpc>
                <a:spcPct val="118000"/>
              </a:lnSpc>
              <a:spcBef>
                <a:spcPts val="660"/>
              </a:spcBef>
            </a:pPr>
            <a:r>
              <a:rPr sz="2700" kern="0" spc="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2</a:t>
            </a:r>
            <a:r>
              <a:rPr sz="4300" kern="0" spc="3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.</a:t>
            </a:r>
            <a:r>
              <a:rPr sz="2700" kern="0" spc="-2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consider</a:t>
            </a:r>
            <a:r>
              <a:rPr sz="2700" kern="0" spc="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b="1" u="sng" kern="0" spc="3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</a:t>
            </a:r>
            <a:r>
              <a:rPr sz="4300" b="1" u="sng" kern="0" spc="0" baseline="-20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consideration</a:t>
            </a:r>
            <a:r>
              <a:rPr sz="2700" b="1" u="sng" kern="0" spc="-23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kern="0" spc="3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</a:t>
            </a:r>
            <a:r>
              <a:rPr sz="2700" kern="0" spc="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考虑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34290" algn="l" rtl="0" eaLnBrk="0">
              <a:lnSpc>
                <a:spcPct val="118000"/>
              </a:lnSpc>
              <a:spcBef>
                <a:spcPts val="410"/>
              </a:spcBef>
            </a:pPr>
            <a:r>
              <a:rPr sz="2700" kern="0" spc="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3</a:t>
            </a:r>
            <a:r>
              <a:rPr sz="4300" kern="0" spc="2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.</a:t>
            </a:r>
            <a:r>
              <a:rPr sz="2700" kern="0" spc="-1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relax</a:t>
            </a:r>
            <a:r>
              <a:rPr sz="2700" kern="0" spc="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b="1" u="sng" kern="0" spc="2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   </a:t>
            </a:r>
            <a:r>
              <a:rPr sz="4300" b="1" u="sng" kern="0" spc="0" baseline="-40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relaxation</a:t>
            </a:r>
            <a:r>
              <a:rPr sz="2700" b="1" u="sng" kern="0" spc="-20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kern="0" spc="2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_____</a:t>
            </a:r>
            <a:r>
              <a:rPr sz="2700" kern="0" spc="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放松；</a:t>
            </a:r>
            <a:r>
              <a:rPr sz="2700" kern="0" spc="-6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休</a:t>
            </a:r>
            <a:r>
              <a:rPr sz="2700" kern="0" spc="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闲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12700" algn="l" rtl="0" eaLnBrk="0">
              <a:lnSpc>
                <a:spcPts val="3885"/>
              </a:lnSpc>
              <a:spcBef>
                <a:spcPts val="425"/>
              </a:spcBef>
            </a:pP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4</a:t>
            </a:r>
            <a:r>
              <a:rPr sz="4300" kern="0" spc="50" baseline="5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.</a:t>
            </a:r>
            <a:r>
              <a:rPr sz="2700" kern="0" spc="-1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recommend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kern="0" spc="3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4300" b="1" kern="0" spc="0" baseline="10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recommendation</a:t>
            </a:r>
            <a:r>
              <a:rPr sz="2700" b="1" kern="0" spc="5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      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推</a:t>
            </a:r>
            <a:r>
              <a:rPr sz="2700" kern="0" spc="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荐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18" name="textbox 118"/>
          <p:cNvSpPr/>
          <p:nvPr/>
        </p:nvSpPr>
        <p:spPr>
          <a:xfrm>
            <a:off x="418455" y="85507"/>
            <a:ext cx="4790440" cy="6946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270"/>
              </a:lnSpc>
            </a:pPr>
            <a:r>
              <a:rPr sz="3900" b="1" kern="0" spc="7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动词变名词的后缀(3)</a:t>
            </a:r>
            <a:endParaRPr sz="39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20" name="rect 120"/>
          <p:cNvSpPr/>
          <p:nvPr/>
        </p:nvSpPr>
        <p:spPr>
          <a:xfrm>
            <a:off x="7673975" y="3113405"/>
            <a:ext cx="3873500" cy="704214"/>
          </a:xfrm>
          <a:prstGeom prst="rect">
            <a:avLst/>
          </a:pr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22" name="textbox 122"/>
          <p:cNvSpPr/>
          <p:nvPr/>
        </p:nvSpPr>
        <p:spPr>
          <a:xfrm>
            <a:off x="7687035" y="3111282"/>
            <a:ext cx="3872865" cy="6946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270"/>
              </a:lnSpc>
            </a:pPr>
            <a:r>
              <a:rPr sz="3900" b="1" kern="0" spc="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a．</a:t>
            </a:r>
            <a:r>
              <a:rPr sz="3900" b="1" kern="0" spc="-9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3900" b="1" kern="0" spc="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直接加-</a:t>
            </a:r>
            <a:r>
              <a:rPr sz="3900" b="1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ation</a:t>
            </a:r>
            <a:endParaRPr sz="39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1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sp>
        <p:nvSpPr>
          <p:cNvPr id="126" name="rect 126"/>
          <p:cNvSpPr/>
          <p:nvPr/>
        </p:nvSpPr>
        <p:spPr>
          <a:xfrm>
            <a:off x="7889875" y="3426459"/>
            <a:ext cx="3146425" cy="635000"/>
          </a:xfrm>
          <a:prstGeom prst="rect">
            <a:avLst/>
          </a:pr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128" name="table 128"/>
          <p:cNvGraphicFramePr>
            <a:graphicFrameLocks noGrp="1"/>
          </p:cNvGraphicFramePr>
          <p:nvPr/>
        </p:nvGraphicFramePr>
        <p:xfrm>
          <a:off x="327342" y="977582"/>
          <a:ext cx="11229339" cy="5697854"/>
        </p:xfrm>
        <a:graphic>
          <a:graphicData uri="http://schemas.openxmlformats.org/drawingml/2006/table">
            <a:tbl>
              <a:tblPr/>
              <a:tblGrid>
                <a:gridCol w="11229339"/>
              </a:tblGrid>
              <a:tr h="5694679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8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2715" algn="l" rtl="0" eaLnBrk="0">
                        <a:lnSpc>
                          <a:spcPct val="124000"/>
                        </a:lnSpc>
                      </a:pPr>
                      <a:r>
                        <a:rPr sz="4300" kern="0" spc="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1.</a:t>
                      </a:r>
                      <a:r>
                        <a:rPr sz="2700" kern="0" spc="5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conserve→</a:t>
                      </a:r>
                      <a:r>
                        <a:rPr sz="2700" b="1" u="sng" kern="0" spc="1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4300" b="1" u="sng" kern="0" spc="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conservati</a:t>
                      </a:r>
                      <a:r>
                        <a:rPr sz="4300" b="1" u="sng" kern="0" spc="-1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on</a:t>
                      </a:r>
                      <a:r>
                        <a:rPr sz="4300" kern="0" spc="-1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1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保护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25000"/>
                        </a:lnSpc>
                        <a:spcBef>
                          <a:spcPts val="225"/>
                        </a:spcBef>
                      </a:pPr>
                      <a:r>
                        <a:rPr sz="4300" kern="0" spc="3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2.</a:t>
                      </a:r>
                      <a:r>
                        <a:rPr sz="2700" kern="0" spc="5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observe</a:t>
                      </a:r>
                      <a:r>
                        <a:rPr sz="4300" kern="0" spc="3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b="1" u="sng" kern="0" spc="3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observation</a:t>
                      </a:r>
                      <a:r>
                        <a:rPr sz="4300" kern="0" spc="3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4300" kern="0" spc="2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2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观察</a:t>
                      </a:r>
                      <a:endParaRPr sz="4300" baseline="5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0650" algn="l" rtl="0" eaLnBrk="0">
                        <a:lnSpc>
                          <a:spcPct val="114000"/>
                        </a:lnSpc>
                        <a:spcBef>
                          <a:spcPts val="140"/>
                        </a:spcBef>
                      </a:pPr>
                      <a:r>
                        <a:rPr sz="4300" kern="0" spc="-12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3.</a:t>
                      </a:r>
                      <a:r>
                        <a:rPr sz="2700" kern="0" spc="5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2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organize→___</a:t>
                      </a:r>
                      <a:r>
                        <a:rPr sz="4300" b="1" u="sng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or</a:t>
                      </a:r>
                      <a:r>
                        <a:rPr sz="4300" kern="0" spc="-12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</a:t>
                      </a:r>
                      <a:r>
                        <a:rPr sz="4300" kern="0" spc="-12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4300" kern="0" spc="-12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ni</a:t>
                      </a:r>
                      <a:r>
                        <a:rPr sz="4300" b="1" u="sng" kern="0" spc="-13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z</a:t>
                      </a:r>
                      <a:r>
                        <a:rPr sz="2700" b="1" u="sng" kern="0" spc="-7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13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ation</a:t>
                      </a:r>
                      <a:r>
                        <a:rPr sz="4300" kern="0" spc="-13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-1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13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组织</a:t>
                      </a:r>
                      <a:endParaRPr sz="4300" baseline="5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98425" algn="l" rtl="0" eaLnBrk="0">
                        <a:lnSpc>
                          <a:spcPct val="125000"/>
                        </a:lnSpc>
                        <a:spcBef>
                          <a:spcPts val="575"/>
                        </a:spcBef>
                      </a:pPr>
                      <a:r>
                        <a:rPr sz="4300" kern="0" spc="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4.</a:t>
                      </a:r>
                      <a:r>
                        <a:rPr sz="2700" kern="0" spc="5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civilize→_____</a:t>
                      </a:r>
                      <a:r>
                        <a:rPr sz="4300" b="1" u="sng" kern="0" spc="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civili</a:t>
                      </a:r>
                      <a:r>
                        <a:rPr sz="4300" b="1" u="sng" kern="0" spc="-1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zation</a:t>
                      </a:r>
                      <a:r>
                        <a:rPr sz="4300" kern="0" spc="-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文明</a:t>
                      </a:r>
                      <a:endParaRPr sz="4300" baseline="5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6365" algn="l" rtl="0" eaLnBrk="0">
                        <a:lnSpc>
                          <a:spcPts val="5585"/>
                        </a:lnSpc>
                        <a:spcBef>
                          <a:spcPts val="160"/>
                        </a:spcBef>
                      </a:pPr>
                      <a:r>
                        <a:rPr sz="4300" kern="0" spc="-10" baseline="3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5.</a:t>
                      </a:r>
                      <a:r>
                        <a:rPr sz="2700" kern="0" spc="6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0" baseline="3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realize→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                       </a:t>
                      </a:r>
                      <a:r>
                        <a:rPr sz="4300" kern="0" spc="-10" baseline="3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20" baseline="3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认识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           </a:t>
                      </a:r>
                      <a:r>
                        <a:rPr sz="5500" b="1" kern="0" spc="-20" baseline="-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b.</a:t>
                      </a:r>
                      <a:r>
                        <a:rPr sz="3500" b="1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5500" b="1" kern="0" spc="-20" baseline="-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去e加-ation</a:t>
                      </a:r>
                      <a:endParaRPr sz="5500" baseline="-1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algn="l" rtl="0" eaLnBrk="0">
                        <a:lnSpc>
                          <a:spcPct val="193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14935" algn="l" rtl="0" eaLnBrk="0">
                        <a:lnSpc>
                          <a:spcPct val="125000"/>
                        </a:lnSpc>
                        <a:spcBef>
                          <a:spcPts val="845"/>
                        </a:spcBef>
                      </a:pPr>
                      <a:r>
                        <a:rPr sz="4300" kern="0" spc="-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7.</a:t>
                      </a:r>
                      <a:r>
                        <a:rPr sz="2700" kern="0" spc="5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determine→</a:t>
                      </a:r>
                      <a:r>
                        <a:rPr sz="2700" b="1" u="sng" kern="0" spc="48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1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determination</a:t>
                      </a:r>
                      <a:r>
                        <a:rPr sz="4300" kern="0" spc="-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决</a:t>
                      </a:r>
                      <a:r>
                        <a:rPr sz="4300" kern="0" spc="-2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定</a:t>
                      </a:r>
                      <a:endParaRPr sz="4300" baseline="5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3030" algn="l" rtl="0" eaLnBrk="0">
                        <a:lnSpc>
                          <a:spcPct val="125000"/>
                        </a:lnSpc>
                        <a:spcBef>
                          <a:spcPts val="175"/>
                        </a:spcBef>
                      </a:pPr>
                      <a:r>
                        <a:rPr sz="4300" kern="0" spc="-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8.</a:t>
                      </a:r>
                      <a:r>
                        <a:rPr sz="2700" kern="0" spc="6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invite→</a:t>
                      </a:r>
                      <a:r>
                        <a:rPr sz="2700" b="1" u="sng" kern="0" spc="5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   </a:t>
                      </a:r>
                      <a:r>
                        <a:rPr sz="4300" b="1" u="sng" kern="0" spc="-1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invitation</a:t>
                      </a:r>
                      <a:r>
                        <a:rPr sz="4300" kern="0" spc="-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邀请</a:t>
                      </a:r>
                      <a:endParaRPr sz="4300" baseline="5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3030" algn="l" rtl="0" eaLnBrk="0">
                        <a:lnSpc>
                          <a:spcPct val="124000"/>
                        </a:lnSpc>
                        <a:spcBef>
                          <a:spcPts val="155"/>
                        </a:spcBef>
                      </a:pPr>
                      <a:r>
                        <a:rPr sz="4300" kern="0" spc="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9.</a:t>
                      </a:r>
                      <a:r>
                        <a:rPr sz="2700" kern="0" spc="5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admire→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 </a:t>
                      </a:r>
                      <a:r>
                        <a:rPr sz="4300" b="1" u="sng" kern="0" spc="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admiration</a:t>
                      </a:r>
                      <a:r>
                        <a:rPr sz="4300" kern="0" spc="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钦佩</a:t>
                      </a:r>
                      <a:r>
                        <a:rPr sz="4300" kern="0" spc="-1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；羡慕；欣赏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4000"/>
                        </a:lnSpc>
                        <a:spcBef>
                          <a:spcPts val="190"/>
                        </a:spcBef>
                      </a:pPr>
                      <a:r>
                        <a:rPr sz="4300" kern="0" spc="-1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10.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explor</a:t>
                      </a: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e→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-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ex</a:t>
                      </a:r>
                      <a:r>
                        <a:rPr sz="4300" b="1" kern="0" spc="-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127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lo</a:t>
                      </a:r>
                      <a:r>
                        <a:rPr sz="2700" b="1" u="sng" kern="0" spc="-6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ration</a:t>
                      </a: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2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探索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30" name="picture 1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767906" y="3553079"/>
            <a:ext cx="318409" cy="235322"/>
          </a:xfrm>
          <a:prstGeom prst="rect">
            <a:avLst/>
          </a:prstGeom>
        </p:spPr>
      </p:pic>
      <p:pic>
        <p:nvPicPr>
          <p:cNvPr id="132" name="picture 1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4601130" y="3553079"/>
            <a:ext cx="219013" cy="235322"/>
          </a:xfrm>
          <a:prstGeom prst="rect">
            <a:avLst/>
          </a:prstGeom>
        </p:spPr>
      </p:pic>
      <p:pic>
        <p:nvPicPr>
          <p:cNvPr id="134" name="picture 1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4449136" y="3376661"/>
            <a:ext cx="159024" cy="468198"/>
          </a:xfrm>
          <a:prstGeom prst="rect">
            <a:avLst/>
          </a:prstGeom>
        </p:spPr>
      </p:pic>
      <p:pic>
        <p:nvPicPr>
          <p:cNvPr id="136" name="picture 1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4289751" y="3498414"/>
            <a:ext cx="191405" cy="289986"/>
          </a:xfrm>
          <a:prstGeom prst="rect">
            <a:avLst/>
          </a:prstGeom>
        </p:spPr>
      </p:pic>
      <p:pic>
        <p:nvPicPr>
          <p:cNvPr id="138" name="picture 13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4130366" y="3553079"/>
            <a:ext cx="203544" cy="235322"/>
          </a:xfrm>
          <a:prstGeom prst="rect">
            <a:avLst/>
          </a:prstGeom>
        </p:spPr>
      </p:pic>
      <p:pic>
        <p:nvPicPr>
          <p:cNvPr id="140" name="picture 14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3951185" y="3557694"/>
            <a:ext cx="178820" cy="230707"/>
          </a:xfrm>
          <a:prstGeom prst="rect">
            <a:avLst/>
          </a:prstGeom>
        </p:spPr>
      </p:pic>
      <p:pic>
        <p:nvPicPr>
          <p:cNvPr id="142" name="picture 14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3811596" y="3376661"/>
            <a:ext cx="159024" cy="468198"/>
          </a:xfrm>
          <a:prstGeom prst="rect">
            <a:avLst/>
          </a:prstGeom>
        </p:spPr>
      </p:pic>
      <p:pic>
        <p:nvPicPr>
          <p:cNvPr id="144" name="picture 14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600000">
            <a:off x="3492827" y="3376661"/>
            <a:ext cx="347284" cy="468198"/>
          </a:xfrm>
          <a:prstGeom prst="rect">
            <a:avLst/>
          </a:prstGeom>
        </p:spPr>
      </p:pic>
      <p:pic>
        <p:nvPicPr>
          <p:cNvPr id="146" name="picture 14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600000">
            <a:off x="3333441" y="3553079"/>
            <a:ext cx="196429" cy="235322"/>
          </a:xfrm>
          <a:prstGeom prst="rect">
            <a:avLst/>
          </a:prstGeom>
        </p:spPr>
      </p:pic>
      <p:pic>
        <p:nvPicPr>
          <p:cNvPr id="148" name="picture 14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21600000">
            <a:off x="2377131" y="3554499"/>
            <a:ext cx="955949" cy="233902"/>
          </a:xfrm>
          <a:prstGeom prst="rect">
            <a:avLst/>
          </a:prstGeom>
        </p:spPr>
      </p:pic>
      <p:sp>
        <p:nvSpPr>
          <p:cNvPr id="150" name="textbox 150"/>
          <p:cNvSpPr/>
          <p:nvPr/>
        </p:nvSpPr>
        <p:spPr>
          <a:xfrm>
            <a:off x="431432" y="3872151"/>
            <a:ext cx="6346190" cy="57276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6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ct val="125000"/>
              </a:lnSpc>
            </a:pPr>
            <a:r>
              <a:rPr sz="4300" kern="0" spc="-10" baseline="5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6.</a:t>
            </a:r>
            <a:r>
              <a:rPr sz="2700" kern="0" spc="6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4300" kern="0" spc="-10" baseline="5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examine→</a:t>
            </a:r>
            <a:r>
              <a:rPr sz="2700" b="1" u="sng" kern="0" spc="14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</a:t>
            </a:r>
            <a:r>
              <a:rPr sz="4300" b="1" u="sng" kern="0" spc="-10" baseline="-50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examination</a:t>
            </a:r>
            <a:r>
              <a:rPr sz="4300" kern="0" spc="-10" baseline="5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</a:t>
            </a:r>
            <a:r>
              <a:rPr sz="2700" kern="0" spc="-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</a:t>
            </a:r>
            <a:r>
              <a:rPr sz="4300" kern="0" spc="-10" baseline="5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考试</a:t>
            </a:r>
            <a:endParaRPr sz="4300" baseline="50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52" name="textbox 152"/>
          <p:cNvSpPr/>
          <p:nvPr/>
        </p:nvSpPr>
        <p:spPr>
          <a:xfrm>
            <a:off x="340985" y="85507"/>
            <a:ext cx="4790440" cy="6946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270"/>
              </a:lnSpc>
            </a:pPr>
            <a:r>
              <a:rPr sz="3900" b="1" kern="0" spc="7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动词变名词的后缀(3)</a:t>
            </a:r>
            <a:endParaRPr sz="39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picture 1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156" name="table 156"/>
          <p:cNvGraphicFramePr>
            <a:graphicFrameLocks noGrp="1"/>
          </p:cNvGraphicFramePr>
          <p:nvPr/>
        </p:nvGraphicFramePr>
        <p:xfrm>
          <a:off x="287972" y="366077"/>
          <a:ext cx="11265534" cy="4578350"/>
        </p:xfrm>
        <a:graphic>
          <a:graphicData uri="http://schemas.openxmlformats.org/drawingml/2006/table">
            <a:tbl>
              <a:tblPr/>
              <a:tblGrid>
                <a:gridCol w="11265534"/>
              </a:tblGrid>
              <a:tr h="4575175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8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2715" algn="l" rtl="0" eaLnBrk="0">
                        <a:lnSpc>
                          <a:spcPct val="119000"/>
                        </a:lnSpc>
                        <a:spcBef>
                          <a:spcPts val="5"/>
                        </a:spcBef>
                      </a:pPr>
                      <a:r>
                        <a:rPr sz="4300" kern="0" spc="-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11.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declare→</a:t>
                      </a:r>
                      <a:r>
                        <a:rPr sz="2700" b="1" u="sng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-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declarat</a:t>
                      </a:r>
                      <a:r>
                        <a:rPr sz="4300" b="1" u="sng" kern="0" spc="-2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r>
                        <a:rPr sz="2700" b="1" u="sng" kern="0" spc="-35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宣布</a:t>
                      </a:r>
                      <a:endParaRPr sz="4300" baseline="2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2000"/>
                        </a:lnSpc>
                        <a:spcBef>
                          <a:spcPts val="360"/>
                        </a:spcBef>
                      </a:pPr>
                      <a:r>
                        <a:rPr sz="4300" kern="0" spc="-7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12.</a:t>
                      </a:r>
                      <a:r>
                        <a:rPr sz="2700" kern="0" spc="3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7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inspire→____</a:t>
                      </a:r>
                      <a:r>
                        <a:rPr sz="4300" b="1" u="sng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ins</a:t>
                      </a:r>
                      <a:r>
                        <a:rPr sz="4300" kern="0" spc="-7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b="1" u="sng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27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ration</a:t>
                      </a:r>
                      <a:r>
                        <a:rPr sz="2700" b="1" u="sng" kern="0" spc="-47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7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7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灵感</a:t>
                      </a:r>
                      <a:endParaRPr sz="4300" baseline="2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2000"/>
                        </a:lnSpc>
                        <a:spcBef>
                          <a:spcPts val="610"/>
                        </a:spcBef>
                      </a:pPr>
                      <a:r>
                        <a:rPr sz="4300" kern="0" spc="-1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13.</a:t>
                      </a:r>
                      <a:r>
                        <a:rPr sz="2700" kern="0" spc="3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imagine→</a:t>
                      </a:r>
                      <a:r>
                        <a:rPr sz="2700" b="1" u="sng" kern="0" spc="16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4300" b="1" u="sng" kern="0" spc="-1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2700" b="1" u="sng" kern="0" spc="-5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1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ma</a:t>
                      </a:r>
                      <a:r>
                        <a:rPr sz="4300" kern="0" spc="-11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</a:t>
                      </a:r>
                      <a:r>
                        <a:rPr sz="4300" kern="0" spc="-11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1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27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1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nation</a:t>
                      </a:r>
                      <a:r>
                        <a:rPr sz="2700" b="1" u="sng" kern="0" spc="-4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1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想象力</a:t>
                      </a:r>
                      <a:endParaRPr sz="4300" baseline="2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9000"/>
                        </a:lnSpc>
                        <a:spcBef>
                          <a:spcPts val="625"/>
                        </a:spcBef>
                      </a:pPr>
                      <a:r>
                        <a:rPr sz="27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14</a:t>
                      </a:r>
                      <a:r>
                        <a:rPr sz="4300" kern="0" spc="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starve</a:t>
                      </a:r>
                      <a:r>
                        <a:rPr sz="27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b="1" u="sng" kern="0" spc="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 </a:t>
                      </a:r>
                      <a:r>
                        <a:rPr sz="4300" b="1" u="sng" kern="0" spc="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starvation</a:t>
                      </a:r>
                      <a:r>
                        <a:rPr sz="2700" b="1" u="sng" kern="0" spc="-3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挨</a:t>
                      </a: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饿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9000"/>
                        </a:lnSpc>
                        <a:spcBef>
                          <a:spcPts val="375"/>
                        </a:spcBef>
                      </a:pPr>
                      <a:r>
                        <a:rPr sz="4300" kern="0" spc="-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15.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combine→</a:t>
                      </a:r>
                      <a:r>
                        <a:rPr sz="2700" b="1" u="sng" kern="0" spc="17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b="1" u="sng" kern="0" spc="-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combination</a:t>
                      </a:r>
                      <a:r>
                        <a:rPr sz="2700" b="1" u="sng" kern="0" spc="-36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kern="0" spc="-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结</a:t>
                      </a:r>
                      <a:r>
                        <a:rPr sz="4300" kern="0" spc="-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合</a:t>
                      </a:r>
                      <a:endParaRPr sz="4300" baseline="2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29000"/>
                        </a:lnSpc>
                        <a:spcBef>
                          <a:spcPts val="375"/>
                        </a:spcBef>
                      </a:pP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16</a:t>
                      </a:r>
                      <a:r>
                        <a:rPr sz="4300" kern="0" spc="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2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reserve→</a:t>
                      </a:r>
                      <a:r>
                        <a:rPr sz="2700" b="1" u="sng" kern="0" spc="1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300" b="1" u="sng" kern="0" spc="-1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reservatio</a:t>
                      </a:r>
                      <a:r>
                        <a:rPr sz="4300" b="1" kern="0" spc="-1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2700" b="1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预定</a:t>
                      </a:r>
                      <a:r>
                        <a:rPr sz="2700" kern="0" spc="-3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，</a:t>
                      </a:r>
                      <a:r>
                        <a:rPr sz="2700" kern="0" spc="-6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预约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2000"/>
                        </a:lnSpc>
                        <a:spcBef>
                          <a:spcPts val="25"/>
                        </a:spcBef>
                      </a:pPr>
                      <a:r>
                        <a:rPr sz="27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17</a:t>
                      </a:r>
                      <a:r>
                        <a:rPr sz="4300" kern="0" spc="-6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2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prepare→</a:t>
                      </a:r>
                      <a:r>
                        <a:rPr sz="4300" kern="0" spc="-6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4300" b="1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110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</a:t>
                      </a:r>
                      <a:r>
                        <a:rPr sz="4300" kern="0" spc="-7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110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27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ration</a:t>
                      </a:r>
                      <a:r>
                        <a:rPr sz="2700" b="1" u="sng" kern="0" spc="-45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7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准备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2000"/>
                        </a:lnSpc>
                        <a:spcBef>
                          <a:spcPts val="610"/>
                        </a:spcBef>
                      </a:pP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18</a:t>
                      </a:r>
                      <a:r>
                        <a:rPr sz="4300" kern="0" spc="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3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preserve</a:t>
                      </a: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4300" kern="0" spc="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4300" b="1" kern="0" spc="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127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reservation</a:t>
                      </a:r>
                      <a:r>
                        <a:rPr sz="4300" kern="0" spc="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保存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8" name="textbox 158"/>
          <p:cNvSpPr/>
          <p:nvPr/>
        </p:nvSpPr>
        <p:spPr>
          <a:xfrm>
            <a:off x="292608" y="5122163"/>
            <a:ext cx="9508490" cy="668019"/>
          </a:xfrm>
          <a:prstGeom prst="rect">
            <a:avLst/>
          </a:prstGeom>
          <a:solidFill>
            <a:srgbClr val="FBE5D6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61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8270" algn="l" rtl="0" eaLnBrk="0">
              <a:lnSpc>
                <a:spcPct val="112000"/>
              </a:lnSpc>
            </a:pPr>
            <a:r>
              <a:rPr sz="2700" kern="0" spc="-1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19</a:t>
            </a:r>
            <a:r>
              <a:rPr sz="4300" kern="0" spc="-11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.</a:t>
            </a:r>
            <a:r>
              <a:rPr sz="2700" kern="0" spc="19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1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*occupy→ </a:t>
            </a:r>
            <a:r>
              <a:rPr sz="4300" kern="0" spc="-11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</a:t>
            </a:r>
            <a:r>
              <a:rPr sz="4300" b="1" u="sng" kern="0" spc="-110" baseline="-6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occu</a:t>
            </a:r>
            <a:r>
              <a:rPr sz="4300" kern="0" spc="-110" baseline="-6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4300" b="1" kern="0" spc="-110" baseline="-6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4300" kern="0" spc="-110" baseline="-6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4300" b="1" kern="0" spc="-110" baseline="-6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</a:t>
            </a:r>
            <a:r>
              <a:rPr sz="4300" kern="0" spc="-110" baseline="-6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4300" b="1" u="sng" kern="0" spc="-110" baseline="-6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tion</a:t>
            </a:r>
            <a:r>
              <a:rPr sz="4300" kern="0" spc="-11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</a:t>
            </a:r>
            <a:r>
              <a:rPr sz="2700" kern="0" spc="-1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工作</a:t>
            </a:r>
            <a:r>
              <a:rPr sz="2700" kern="0" spc="-3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1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，</a:t>
            </a:r>
            <a:r>
              <a:rPr sz="2700" kern="0" spc="-6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1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职业；</a:t>
            </a:r>
            <a:r>
              <a:rPr sz="2700" kern="0" spc="-3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1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占领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picture 16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pic>
        <p:nvPicPr>
          <p:cNvPr id="162" name="picture 1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98157" y="184150"/>
            <a:ext cx="11249025" cy="6385877"/>
          </a:xfrm>
          <a:prstGeom prst="rect">
            <a:avLst/>
          </a:prstGeom>
        </p:spPr>
      </p:pic>
      <p:sp>
        <p:nvSpPr>
          <p:cNvPr id="164" name="textbox 164"/>
          <p:cNvSpPr/>
          <p:nvPr/>
        </p:nvSpPr>
        <p:spPr>
          <a:xfrm>
            <a:off x="311775" y="85507"/>
            <a:ext cx="10512425" cy="63830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505"/>
              </a:lnSpc>
            </a:pPr>
            <a:r>
              <a:rPr sz="3900" b="1" kern="0" spc="3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动词变名词的后缀(4)     </a:t>
            </a:r>
            <a:r>
              <a:rPr sz="3900" b="1" kern="0" spc="2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    </a:t>
            </a:r>
            <a:r>
              <a:rPr sz="5500" b="1" kern="0" spc="20" baseline="3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-</a:t>
            </a:r>
            <a:r>
              <a:rPr sz="5500" b="1" kern="0" spc="0" baseline="3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de</a:t>
            </a:r>
            <a:r>
              <a:rPr sz="5500" b="1" kern="0" spc="20" baseline="3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/-d/-t→</a:t>
            </a:r>
            <a:r>
              <a:rPr sz="3500" b="1" kern="0" spc="-7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5500" b="1" kern="0" spc="20" baseline="3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(s)</a:t>
            </a:r>
            <a:r>
              <a:rPr sz="5500" b="1" kern="0" spc="0" baseline="3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sion</a:t>
            </a:r>
            <a:endParaRPr sz="5500" baseline="3000">
              <a:latin typeface="微软雅黑"/>
              <a:ea typeface="微软雅黑"/>
              <a:cs typeface="微软雅黑"/>
            </a:endParaRPr>
          </a:p>
          <a:p>
            <a:pPr marL="319405" algn="l" rtl="0" eaLnBrk="0">
              <a:lnSpc>
                <a:spcPct val="115000"/>
              </a:lnSpc>
              <a:spcBef>
                <a:spcPts val="1440"/>
              </a:spcBef>
            </a:pPr>
            <a:r>
              <a:rPr sz="2700" kern="0" spc="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1.</a:t>
            </a:r>
            <a:r>
              <a:rPr sz="2700" kern="0" spc="6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conclude</a:t>
            </a:r>
            <a:r>
              <a:rPr sz="2700" kern="0" spc="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b="1" u="sng" kern="0" spc="7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</a:t>
            </a:r>
            <a:r>
              <a:rPr sz="2700" b="1" u="sng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conclusion</a:t>
            </a:r>
            <a:r>
              <a:rPr sz="2700" b="1" u="sng" kern="0" spc="-22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_____  结</a:t>
            </a: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论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302895" algn="l" rtl="0" eaLnBrk="0">
              <a:lnSpc>
                <a:spcPct val="115000"/>
              </a:lnSpc>
              <a:spcBef>
                <a:spcPts val="640"/>
              </a:spcBef>
            </a:pPr>
            <a:r>
              <a:rPr sz="2700" kern="0" spc="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2.</a:t>
            </a:r>
            <a:r>
              <a:rPr sz="2700" kern="0" spc="6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decide</a:t>
            </a:r>
            <a:r>
              <a:rPr sz="2700" kern="0" spc="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b="1" u="sng" kern="0" spc="3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   </a:t>
            </a:r>
            <a:r>
              <a:rPr sz="2700" b="1" u="sng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decisio</a:t>
            </a:r>
            <a:r>
              <a:rPr sz="2700" b="1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n</a:t>
            </a:r>
            <a:r>
              <a:rPr sz="2700" kern="0" spc="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</a:t>
            </a:r>
            <a:r>
              <a:rPr sz="2700" kern="0" spc="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  决定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307340" algn="l" rtl="0" eaLnBrk="0">
              <a:lnSpc>
                <a:spcPct val="115000"/>
              </a:lnSpc>
              <a:spcBef>
                <a:spcPts val="640"/>
              </a:spcBef>
            </a:pP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3.</a:t>
            </a:r>
            <a:r>
              <a:rPr sz="2700" kern="0" spc="6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divide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→______</a:t>
            </a:r>
            <a:r>
              <a:rPr sz="2700" b="1" u="sng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division</a:t>
            </a:r>
            <a:r>
              <a:rPr sz="2700" b="1" u="sng" kern="0" spc="-20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_____  分配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285115" algn="l" rtl="0" eaLnBrk="0">
              <a:lnSpc>
                <a:spcPct val="111000"/>
              </a:lnSpc>
              <a:spcBef>
                <a:spcPts val="665"/>
              </a:spcBef>
            </a:pP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4.</a:t>
            </a:r>
            <a:r>
              <a:rPr sz="2700" kern="0" spc="6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explode→____</a:t>
            </a:r>
            <a:r>
              <a:rPr sz="2700" b="1" u="sng" kern="0" spc="-5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ex</a:t>
            </a:r>
            <a:r>
              <a:rPr sz="4300" kern="0" spc="-5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kern="0" spc="-5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4300" kern="0" spc="-5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u="sng" kern="0" spc="-5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los</a:t>
            </a:r>
            <a:r>
              <a:rPr sz="2700" b="1" u="sng" kern="0" spc="-64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b="1" u="sng" kern="0" spc="-5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ion</a:t>
            </a:r>
            <a:r>
              <a:rPr sz="2700" b="1" u="sng" kern="0" spc="-29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_____  爆炸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312420" algn="l" rtl="0" eaLnBrk="0">
              <a:lnSpc>
                <a:spcPct val="116000"/>
              </a:lnSpc>
              <a:spcBef>
                <a:spcPts val="635"/>
              </a:spcBef>
            </a:pP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5.</a:t>
            </a:r>
            <a:r>
              <a:rPr sz="2700" kern="0" spc="6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extend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b="1" u="sng" kern="0" spc="10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  </a:t>
            </a:r>
            <a:r>
              <a:rPr sz="2700" b="1" u="sng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extension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  扩大</a:t>
            </a:r>
            <a:r>
              <a:rPr sz="2700" kern="0" spc="-3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，</a:t>
            </a:r>
            <a:r>
              <a:rPr sz="2700" kern="0" spc="-6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延伸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302895" algn="l" rtl="0" eaLnBrk="0">
              <a:lnSpc>
                <a:spcPct val="111000"/>
              </a:lnSpc>
              <a:spcBef>
                <a:spcPts val="615"/>
              </a:spcBef>
            </a:pPr>
            <a:r>
              <a:rPr sz="2700" kern="0" spc="-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6.</a:t>
            </a:r>
            <a:r>
              <a:rPr sz="2700" kern="0" spc="6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expand→</a:t>
            </a:r>
            <a:r>
              <a:rPr sz="2700" b="1" u="sng" kern="0" spc="-8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</a:t>
            </a:r>
            <a:r>
              <a:rPr sz="2700" b="1" u="sng" kern="0" spc="-9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</a:t>
            </a:r>
            <a:r>
              <a:rPr sz="2700" b="1" u="sng" kern="0" spc="-9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ex</a:t>
            </a:r>
            <a:r>
              <a:rPr sz="4300" kern="0" spc="-9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kern="0" spc="-9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4300" kern="0" spc="-9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kern="0" spc="-9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</a:t>
            </a:r>
            <a:r>
              <a:rPr sz="4300" kern="0" spc="-9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u="sng" kern="0" spc="-9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ns</a:t>
            </a:r>
            <a:r>
              <a:rPr sz="2700" b="1" u="sng" kern="0" spc="-64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b="1" u="sng" kern="0" spc="-9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ion</a:t>
            </a:r>
            <a:r>
              <a:rPr sz="2700" kern="0" spc="-9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</a:t>
            </a:r>
            <a:r>
              <a:rPr sz="2700" kern="0" spc="-9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扩张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301625" algn="l" rtl="0" eaLnBrk="0">
              <a:lnSpc>
                <a:spcPct val="115000"/>
              </a:lnSpc>
              <a:spcBef>
                <a:spcPts val="615"/>
              </a:spcBef>
            </a:pP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7.</a:t>
            </a:r>
            <a:r>
              <a:rPr sz="2700" kern="0" spc="6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admit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b="1" u="sng" kern="0" spc="5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    </a:t>
            </a:r>
            <a:r>
              <a:rPr sz="2700" b="1" u="sng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admissio</a:t>
            </a:r>
            <a:r>
              <a:rPr sz="2700" b="1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n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___承认；</a:t>
            </a:r>
            <a:r>
              <a:rPr sz="2700" kern="0" spc="-6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准许入学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299085" algn="l" rtl="0" eaLnBrk="0">
              <a:lnSpc>
                <a:spcPct val="115000"/>
              </a:lnSpc>
              <a:spcBef>
                <a:spcPts val="640"/>
              </a:spcBef>
            </a:pP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8.</a:t>
            </a:r>
            <a:r>
              <a:rPr sz="2700" kern="0" spc="7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permit→______</a:t>
            </a:r>
            <a:r>
              <a:rPr sz="2700" b="1" kern="0" spc="-4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kern="0" spc="-4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</a:t>
            </a:r>
            <a:r>
              <a:rPr sz="2700" b="1" u="sng" kern="0" spc="-4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</a:t>
            </a:r>
            <a:r>
              <a:rPr sz="2700" b="1" u="sng" kern="0" spc="-60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b="1" u="sng" kern="0" spc="-4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mission</a:t>
            </a:r>
            <a:r>
              <a:rPr sz="2700" b="1" u="sng" kern="0" spc="-22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  许可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299720" algn="l" rtl="0" eaLnBrk="0">
              <a:lnSpc>
                <a:spcPct val="115000"/>
              </a:lnSpc>
              <a:spcBef>
                <a:spcPts val="640"/>
              </a:spcBef>
            </a:pPr>
            <a:r>
              <a:rPr sz="2700" kern="0" spc="1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9.</a:t>
            </a:r>
            <a:r>
              <a:rPr sz="2700" kern="0" spc="6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submit</a:t>
            </a:r>
            <a:r>
              <a:rPr sz="2700" kern="0" spc="1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b="1" u="sng" kern="0" spc="9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  </a:t>
            </a:r>
            <a:r>
              <a:rPr sz="2700" b="1" u="sng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submission</a:t>
            </a:r>
            <a:r>
              <a:rPr sz="2700" b="1" u="sng" kern="0" spc="-19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1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  提交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319405" algn="l" rtl="0" eaLnBrk="0">
              <a:lnSpc>
                <a:spcPct val="115000"/>
              </a:lnSpc>
              <a:spcBef>
                <a:spcPts val="640"/>
              </a:spcBef>
            </a:pP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10.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transmit</a:t>
            </a: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b="1" u="sng" kern="0" spc="19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</a:t>
            </a:r>
            <a:r>
              <a:rPr sz="2700" b="1" u="sng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transmissio</a:t>
            </a:r>
            <a:r>
              <a:rPr sz="2700" b="1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n</a:t>
            </a: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  传送；</a:t>
            </a:r>
            <a:r>
              <a:rPr sz="2700" kern="0" spc="-6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传播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picture 16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 rot="21600000">
            <a:off x="636587" y="1147127"/>
            <a:ext cx="10184130" cy="3459479"/>
            <a:chOff x="0" y="0"/>
            <a:chExt cx="10184130" cy="3459479"/>
          </a:xfrm>
        </p:grpSpPr>
        <p:pic>
          <p:nvPicPr>
            <p:cNvPr id="168" name="picture 16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600000">
              <a:off x="0" y="0"/>
              <a:ext cx="10184130" cy="3459479"/>
            </a:xfrm>
            <a:prstGeom prst="rect">
              <a:avLst/>
            </a:prstGeom>
          </p:spPr>
        </p:pic>
        <p:sp>
          <p:nvSpPr>
            <p:cNvPr id="170" name="textbox 170"/>
            <p:cNvSpPr/>
            <p:nvPr/>
          </p:nvSpPr>
          <p:spPr>
            <a:xfrm>
              <a:off x="-12700" y="-12700"/>
              <a:ext cx="10210165" cy="3473450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6000"/>
                </a:lnSpc>
              </a:pPr>
              <a:endParaRPr sz="900">
                <a:latin typeface="Arial" panose="020B0604020202090204"/>
                <a:ea typeface="Arial" panose="020B0604020202090204"/>
                <a:cs typeface="Arial" panose="020B0604020202090204"/>
              </a:endParaRPr>
            </a:p>
            <a:p>
              <a:pPr marL="145415" algn="l" rtl="0" eaLnBrk="0">
                <a:lnSpc>
                  <a:spcPct val="111000"/>
                </a:lnSpc>
                <a:spcBef>
                  <a:spcPts val="5"/>
                </a:spcBef>
              </a:pPr>
              <a:r>
                <a:rPr sz="2600" kern="0" spc="-1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1</a:t>
              </a:r>
              <a:r>
                <a:rPr sz="4200" kern="0" spc="-120" baseline="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.</a:t>
              </a:r>
              <a:r>
                <a:rPr sz="2600" kern="0" spc="6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600" kern="0" spc="-1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appear→ </a:t>
              </a:r>
              <a:r>
                <a:rPr sz="2600" b="1" u="sng" kern="0" spc="11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 </a:t>
              </a:r>
              <a:r>
                <a:rPr sz="4200" b="1" u="sng" kern="0" spc="-120" baseline="-4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</a:t>
              </a:r>
              <a:r>
                <a:rPr sz="2600" kern="0" spc="-1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200" b="1" kern="0" spc="-120" baseline="-4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p</a:t>
              </a:r>
              <a:r>
                <a:rPr sz="4200" kern="0" spc="-120" baseline="-4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200" b="1" kern="0" spc="-120" baseline="-4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p</a:t>
              </a:r>
              <a:r>
                <a:rPr sz="2600" kern="0" spc="-1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200" b="1" kern="0" spc="-120" baseline="-4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e</a:t>
              </a:r>
              <a:r>
                <a:rPr sz="4200" kern="0" spc="-120" baseline="-4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200" b="1" u="sng" kern="0" spc="-120" baseline="-4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aran</a:t>
              </a:r>
              <a:r>
                <a:rPr sz="2600" b="1" u="sng" kern="0" spc="-65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200" b="1" u="sng" kern="0" spc="-130" baseline="-4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ce</a:t>
              </a:r>
              <a:r>
                <a:rPr sz="2600" kern="0" spc="-1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2600" kern="0" spc="3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600" kern="0" spc="-1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出现；</a:t>
              </a:r>
              <a:r>
                <a:rPr sz="2600" kern="0" spc="-6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600" kern="0" spc="-1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外貌</a:t>
              </a:r>
              <a:endParaRPr sz="2600">
                <a:latin typeface="微软雅黑"/>
                <a:ea typeface="微软雅黑"/>
                <a:cs typeface="微软雅黑"/>
              </a:endParaRPr>
            </a:p>
            <a:p>
              <a:pPr marL="128905" algn="l" rtl="0" eaLnBrk="0">
                <a:lnSpc>
                  <a:spcPct val="110000"/>
                </a:lnSpc>
                <a:spcBef>
                  <a:spcPts val="760"/>
                </a:spcBef>
              </a:pPr>
              <a:r>
                <a:rPr sz="2700" kern="0" spc="-1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2</a:t>
              </a:r>
              <a:r>
                <a:rPr sz="4300" kern="0" spc="-100" baseline="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.</a:t>
              </a:r>
              <a:r>
                <a:rPr sz="2700" kern="0" spc="-1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 perform→ </a:t>
              </a:r>
              <a:r>
                <a:rPr sz="4300" kern="0" spc="-100" baseline="-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300" b="1" kern="0" spc="-10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p</a:t>
              </a:r>
              <a:r>
                <a:rPr sz="4300" kern="0" spc="-100" baseline="-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300" b="1" kern="0" spc="-10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e</a:t>
              </a:r>
              <a:r>
                <a:rPr sz="4300" kern="0" spc="-100" baseline="-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300" b="1" u="sng" kern="0" spc="-10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rforman</a:t>
              </a:r>
              <a:r>
                <a:rPr sz="2700" b="1" u="sng" kern="0" spc="-63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300" b="1" u="sng" kern="0" spc="-10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ce</a:t>
              </a:r>
              <a:r>
                <a:rPr sz="2700" b="1" u="sng" kern="0" spc="-23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b="1" kern="0" spc="-1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-1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表演；</a:t>
              </a:r>
              <a:r>
                <a:rPr sz="2700" kern="0" spc="-6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-1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节目</a:t>
              </a:r>
              <a:endParaRPr sz="2700">
                <a:latin typeface="微软雅黑"/>
                <a:ea typeface="微软雅黑"/>
                <a:cs typeface="微软雅黑"/>
              </a:endParaRPr>
            </a:p>
            <a:p>
              <a:pPr marL="133350" algn="l" rtl="0" eaLnBrk="0">
                <a:lnSpc>
                  <a:spcPct val="116000"/>
                </a:lnSpc>
                <a:spcBef>
                  <a:spcPts val="650"/>
                </a:spcBef>
              </a:pPr>
              <a:r>
                <a:rPr sz="2700" kern="0" spc="-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3</a:t>
              </a:r>
              <a:r>
                <a:rPr sz="4300" kern="0" spc="-10" baseline="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.</a:t>
              </a:r>
              <a:r>
                <a:rPr sz="2700" kern="0" spc="6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-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assist→ </a:t>
              </a:r>
              <a:r>
                <a:rPr sz="2700" b="1" u="sng" kern="0" spc="16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   </a:t>
              </a:r>
              <a:r>
                <a:rPr sz="4300" b="1" u="sng" kern="0" spc="-1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</a:t>
              </a:r>
              <a:r>
                <a:rPr sz="4300" b="1" u="sng" kern="0" spc="-2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ssistanc</a:t>
              </a:r>
              <a:r>
                <a:rPr sz="4300" b="1" kern="0" spc="-2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e</a:t>
              </a:r>
              <a:r>
                <a:rPr sz="2700" kern="0" spc="-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 帮助</a:t>
              </a:r>
              <a:r>
                <a:rPr sz="2700" kern="0" spc="-3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-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，</a:t>
              </a:r>
              <a:r>
                <a:rPr sz="2700" kern="0" spc="-69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-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援助</a:t>
              </a:r>
              <a:endParaRPr sz="2700">
                <a:latin typeface="微软雅黑"/>
                <a:ea typeface="微软雅黑"/>
                <a:cs typeface="微软雅黑"/>
              </a:endParaRPr>
            </a:p>
            <a:p>
              <a:pPr marL="111125" algn="l" rtl="0" eaLnBrk="0">
                <a:lnSpc>
                  <a:spcPct val="109000"/>
                </a:lnSpc>
                <a:spcBef>
                  <a:spcPts val="500"/>
                </a:spcBef>
              </a:pPr>
              <a:r>
                <a:rPr sz="2700" kern="0" spc="-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4</a:t>
              </a:r>
              <a:r>
                <a:rPr sz="4300" kern="0" spc="-50" baseline="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.</a:t>
              </a:r>
              <a:r>
                <a:rPr sz="2700" kern="0" spc="6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-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accept→ </a:t>
              </a:r>
              <a:r>
                <a:rPr sz="4300" kern="0" spc="-50" baseline="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</a:t>
              </a:r>
              <a:r>
                <a:rPr sz="4300" b="1" u="sng" kern="0" spc="-6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acc</a:t>
              </a:r>
              <a:r>
                <a:rPr sz="2700" b="1" u="sng" kern="0" spc="-69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300" b="1" u="sng" kern="0" spc="-6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e</a:t>
              </a:r>
              <a:r>
                <a:rPr sz="4300" b="1" kern="0" spc="-6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p</a:t>
              </a:r>
              <a:r>
                <a:rPr sz="4300" kern="0" spc="-60" baseline="-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300" b="1" u="sng" kern="0" spc="-6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tan</a:t>
              </a:r>
              <a:r>
                <a:rPr sz="2700" b="1" u="sng" kern="0" spc="-68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300" b="1" u="sng" kern="0" spc="-6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ce</a:t>
              </a:r>
              <a:r>
                <a:rPr sz="2700" kern="0" spc="-6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 接受</a:t>
              </a:r>
              <a:endParaRPr sz="2700">
                <a:latin typeface="微软雅黑"/>
                <a:ea typeface="微软雅黑"/>
                <a:cs typeface="微软雅黑"/>
              </a:endParaRPr>
            </a:p>
            <a:p>
              <a:pPr marL="139065" algn="l" rtl="0" eaLnBrk="0">
                <a:lnSpc>
                  <a:spcPct val="115000"/>
                </a:lnSpc>
                <a:spcBef>
                  <a:spcPts val="695"/>
                </a:spcBef>
              </a:pPr>
              <a:r>
                <a:rPr sz="2700" kern="0" spc="-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5</a:t>
              </a:r>
              <a:r>
                <a:rPr sz="4300" kern="0" spc="-20" baseline="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.</a:t>
              </a:r>
              <a:r>
                <a:rPr sz="2700" kern="0" spc="7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-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resist→ </a:t>
              </a:r>
              <a:r>
                <a:rPr sz="2700" b="1" u="sng" kern="0" spc="3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    </a:t>
              </a:r>
              <a:r>
                <a:rPr sz="4300" b="1" u="sng" kern="0" spc="-2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re</a:t>
              </a:r>
              <a:r>
                <a:rPr sz="4300" b="1" u="sng" kern="0" spc="-3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sistanc</a:t>
              </a:r>
              <a:r>
                <a:rPr sz="4300" b="1" kern="0" spc="-3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e</a:t>
              </a:r>
              <a:r>
                <a:rPr sz="4300" kern="0" spc="-30" baseline="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2700" kern="0" spc="-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抵制</a:t>
              </a:r>
              <a:endParaRPr sz="2700">
                <a:latin typeface="微软雅黑"/>
                <a:ea typeface="微软雅黑"/>
                <a:cs typeface="微软雅黑"/>
              </a:endParaRPr>
            </a:p>
            <a:p>
              <a:pPr marL="128905" algn="l" rtl="0" eaLnBrk="0">
                <a:lnSpc>
                  <a:spcPct val="108000"/>
                </a:lnSpc>
                <a:spcBef>
                  <a:spcPts val="520"/>
                </a:spcBef>
              </a:pPr>
              <a:r>
                <a:rPr sz="2700" kern="0" spc="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6</a:t>
              </a:r>
              <a:r>
                <a:rPr sz="4300" kern="0" spc="0" baseline="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.</a:t>
              </a:r>
              <a:r>
                <a:rPr sz="2700" kern="0" spc="6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annoy→ </a:t>
              </a:r>
              <a:r>
                <a:rPr sz="2700" b="1" u="sng" kern="0" spc="14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  </a:t>
              </a:r>
              <a:r>
                <a:rPr sz="4300" b="1" u="sng" kern="0" spc="0" baseline="-4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anno</a:t>
              </a:r>
              <a:r>
                <a:rPr sz="4300" b="1" kern="0" spc="-10" baseline="-4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y</a:t>
              </a:r>
              <a:r>
                <a:rPr sz="4300" kern="0" spc="-1270" baseline="-4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300" b="1" u="sng" kern="0" spc="-10" baseline="-4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ance</a:t>
              </a:r>
              <a:r>
                <a:rPr sz="2700" kern="0" spc="-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 生气</a:t>
              </a:r>
              <a:r>
                <a:rPr sz="2700" kern="0" spc="-3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-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， 烦恼</a:t>
              </a:r>
              <a:endParaRPr sz="2700">
                <a:latin typeface="微软雅黑"/>
                <a:ea typeface="微软雅黑"/>
                <a:cs typeface="微软雅黑"/>
              </a:endParaRPr>
            </a:p>
          </p:txBody>
        </p:sp>
      </p:grpSp>
      <p:sp>
        <p:nvSpPr>
          <p:cNvPr id="172" name="textbox 172"/>
          <p:cNvSpPr/>
          <p:nvPr/>
        </p:nvSpPr>
        <p:spPr>
          <a:xfrm>
            <a:off x="641604" y="4904232"/>
            <a:ext cx="7088505" cy="1211580"/>
          </a:xfrm>
          <a:prstGeom prst="rect">
            <a:avLst/>
          </a:prstGeom>
          <a:solidFill>
            <a:srgbClr val="FBE5D6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6000"/>
              </a:lnSpc>
            </a:pPr>
            <a:endParaRPr sz="8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09855" algn="l" rtl="0" eaLnBrk="0">
              <a:lnSpc>
                <a:spcPct val="111000"/>
              </a:lnSpc>
              <a:spcBef>
                <a:spcPts val="5"/>
              </a:spcBef>
            </a:pPr>
            <a:r>
              <a:rPr sz="2700" kern="0" spc="-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7. *guide→ </a:t>
            </a:r>
            <a:r>
              <a:rPr sz="4300" kern="0" spc="-3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</a:t>
            </a:r>
            <a:r>
              <a:rPr sz="2700" b="1" kern="0" spc="-3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g</a:t>
            </a:r>
            <a:r>
              <a:rPr sz="4300" kern="0" spc="-3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u="sng" kern="0" spc="-4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ui</a:t>
            </a:r>
            <a:r>
              <a:rPr sz="2700" b="1" u="sng" kern="0" spc="-69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b="1" u="sng" kern="0" spc="-4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dance</a:t>
            </a:r>
            <a:r>
              <a:rPr sz="2700" b="1" u="sng" kern="0" spc="-22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kern="0" spc="-4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</a:t>
            </a: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指引；</a:t>
            </a:r>
            <a:r>
              <a:rPr sz="2700" kern="0" spc="-6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指导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107950" algn="l" rtl="0" eaLnBrk="0">
              <a:lnSpc>
                <a:spcPct val="113000"/>
              </a:lnSpc>
              <a:spcBef>
                <a:spcPts val="645"/>
              </a:spcBef>
            </a:pPr>
            <a:r>
              <a:rPr sz="2700" kern="0" spc="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8. *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tolerate</a:t>
            </a:r>
            <a:r>
              <a:rPr sz="2700" kern="0" spc="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kern="0" spc="2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b="1" u="sng" kern="0" spc="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tolerance</a:t>
            </a:r>
            <a:r>
              <a:rPr sz="2700" b="1" u="sng" kern="0" spc="-27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kern="0" spc="8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</a:t>
            </a:r>
            <a:r>
              <a:rPr sz="2700" kern="0" spc="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容忍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74" name="rect 174"/>
          <p:cNvSpPr/>
          <p:nvPr/>
        </p:nvSpPr>
        <p:spPr>
          <a:xfrm>
            <a:off x="7418704" y="384809"/>
            <a:ext cx="2427605" cy="704215"/>
          </a:xfrm>
          <a:prstGeom prst="rect">
            <a:avLst/>
          </a:pr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76" name="textbox 176"/>
          <p:cNvSpPr/>
          <p:nvPr/>
        </p:nvSpPr>
        <p:spPr>
          <a:xfrm>
            <a:off x="786755" y="85507"/>
            <a:ext cx="9072244" cy="9302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7120"/>
              </a:lnSpc>
            </a:pPr>
            <a:r>
              <a:rPr sz="6100" b="1" kern="0" spc="20" baseline="3300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动词变名词的后缀(5)</a:t>
            </a:r>
            <a:r>
              <a:rPr sz="3900" b="1" kern="0" spc="7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        </a:t>
            </a:r>
            <a:r>
              <a:rPr sz="3900" b="1" kern="0" spc="6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</a:t>
            </a:r>
            <a:r>
              <a:rPr sz="6100" b="1" kern="0" spc="20" baseline="-7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后缀-</a:t>
            </a:r>
            <a:r>
              <a:rPr sz="6100" b="1" kern="0" spc="0" baseline="-7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ance</a:t>
            </a:r>
            <a:endParaRPr sz="6100" baseline="-7000">
              <a:latin typeface="微软雅黑"/>
              <a:ea typeface="微软雅黑"/>
              <a:cs typeface="微软雅黑"/>
            </a:endParaRPr>
          </a:p>
        </p:txBody>
      </p:sp>
      <p:pic>
        <p:nvPicPr>
          <p:cNvPr id="2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2217400" y="125349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picture 17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pSp>
        <p:nvGrpSpPr>
          <p:cNvPr id="6" name="group 6"/>
          <p:cNvGrpSpPr/>
          <p:nvPr/>
        </p:nvGrpSpPr>
        <p:grpSpPr>
          <a:xfrm rot="21600000">
            <a:off x="474027" y="1162367"/>
            <a:ext cx="9883140" cy="2339975"/>
            <a:chOff x="0" y="0"/>
            <a:chExt cx="9883140" cy="2339975"/>
          </a:xfrm>
        </p:grpSpPr>
        <p:pic>
          <p:nvPicPr>
            <p:cNvPr id="180" name="picture 18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600000">
              <a:off x="0" y="0"/>
              <a:ext cx="9883140" cy="2339975"/>
            </a:xfrm>
            <a:prstGeom prst="rect">
              <a:avLst/>
            </a:prstGeom>
          </p:spPr>
        </p:pic>
        <p:sp>
          <p:nvSpPr>
            <p:cNvPr id="182" name="textbox 182"/>
            <p:cNvSpPr/>
            <p:nvPr/>
          </p:nvSpPr>
          <p:spPr>
            <a:xfrm>
              <a:off x="-12700" y="-12700"/>
              <a:ext cx="9909175" cy="237299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8000"/>
                </a:lnSpc>
              </a:pPr>
              <a:endParaRPr sz="900">
                <a:latin typeface="Arial" panose="020B0604020202090204"/>
                <a:ea typeface="Arial" panose="020B0604020202090204"/>
                <a:cs typeface="Arial" panose="020B0604020202090204"/>
              </a:endParaRPr>
            </a:p>
            <a:p>
              <a:pPr algn="l" rtl="0" eaLnBrk="0">
                <a:lnSpc>
                  <a:spcPct val="9000"/>
                </a:lnSpc>
              </a:pPr>
              <a:endParaRPr sz="100">
                <a:latin typeface="Arial" panose="020B0604020202090204"/>
                <a:ea typeface="Arial" panose="020B0604020202090204"/>
                <a:cs typeface="Arial" panose="020B0604020202090204"/>
              </a:endParaRPr>
            </a:p>
            <a:p>
              <a:pPr marL="145415" algn="l" rtl="0" eaLnBrk="0">
                <a:lnSpc>
                  <a:spcPct val="113000"/>
                </a:lnSpc>
              </a:pPr>
              <a:r>
                <a:rPr sz="2700" kern="0" spc="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1.</a:t>
              </a:r>
              <a:r>
                <a:rPr sz="2700" kern="0" spc="6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exist</a:t>
              </a:r>
              <a:r>
                <a:rPr sz="2700" kern="0" spc="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→</a:t>
              </a:r>
              <a:r>
                <a:rPr sz="2700" b="1" u="sng" kern="0" spc="5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      </a:t>
              </a:r>
              <a:r>
                <a:rPr sz="2700" b="1" u="sng" kern="0" spc="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existence</a:t>
              </a:r>
              <a:r>
                <a:rPr sz="2700" kern="0" spc="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_____  </a:t>
              </a:r>
              <a:r>
                <a:rPr sz="2700" kern="0" spc="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存在；</a:t>
              </a:r>
              <a:r>
                <a:rPr sz="2700" kern="0" spc="-66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生存</a:t>
              </a:r>
              <a:endParaRPr sz="2700">
                <a:latin typeface="微软雅黑"/>
                <a:ea typeface="微软雅黑"/>
                <a:cs typeface="微软雅黑"/>
              </a:endParaRPr>
            </a:p>
            <a:p>
              <a:pPr marL="128905" algn="l" rtl="0" eaLnBrk="0">
                <a:lnSpc>
                  <a:spcPct val="112000"/>
                </a:lnSpc>
                <a:spcBef>
                  <a:spcPts val="705"/>
                </a:spcBef>
              </a:pPr>
              <a:r>
                <a:rPr sz="2700" kern="0" spc="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2.</a:t>
              </a:r>
              <a:r>
                <a:rPr sz="2700" kern="0" spc="7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prefer→__</a:t>
              </a:r>
              <a:r>
                <a:rPr sz="2700" kern="0" spc="-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</a:t>
              </a:r>
              <a:r>
                <a:rPr sz="2700" b="1" kern="0" spc="-1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p</a:t>
              </a:r>
              <a:r>
                <a:rPr sz="2700" b="1" u="sng" kern="0" spc="-1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reference</a:t>
              </a:r>
              <a:r>
                <a:rPr sz="2700" kern="0" spc="-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_____  偏爱</a:t>
              </a:r>
              <a:endParaRPr sz="2700">
                <a:latin typeface="微软雅黑"/>
                <a:ea typeface="微软雅黑"/>
                <a:cs typeface="微软雅黑"/>
              </a:endParaRPr>
            </a:p>
            <a:p>
              <a:pPr marL="133350" algn="l" rtl="0" eaLnBrk="0">
                <a:lnSpc>
                  <a:spcPct val="113000"/>
                </a:lnSpc>
                <a:spcBef>
                  <a:spcPts val="735"/>
                </a:spcBef>
              </a:pPr>
              <a:r>
                <a:rPr sz="2700" kern="0" spc="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3.</a:t>
              </a:r>
              <a:r>
                <a:rPr sz="2700" kern="0" spc="7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refer</a:t>
              </a:r>
              <a:r>
                <a:rPr sz="2700" kern="0" spc="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→</a:t>
              </a:r>
              <a:r>
                <a:rPr sz="2700" b="1" u="sng" kern="0" spc="4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      </a:t>
              </a:r>
              <a:r>
                <a:rPr sz="2700" b="1" u="sng" kern="0" spc="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reference</a:t>
              </a:r>
              <a:r>
                <a:rPr sz="2700" kern="0" spc="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_____  参考；</a:t>
              </a:r>
              <a:r>
                <a:rPr sz="2700" kern="0" spc="-66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查</a:t>
              </a:r>
              <a:r>
                <a:rPr sz="2700" kern="0" spc="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阅</a:t>
              </a:r>
              <a:endParaRPr sz="2700">
                <a:latin typeface="微软雅黑"/>
                <a:ea typeface="微软雅黑"/>
                <a:cs typeface="微软雅黑"/>
              </a:endParaRPr>
            </a:p>
            <a:p>
              <a:pPr marL="111125" algn="l" rtl="0" eaLnBrk="0">
                <a:lnSpc>
                  <a:spcPct val="113000"/>
                </a:lnSpc>
                <a:spcBef>
                  <a:spcPts val="705"/>
                </a:spcBef>
              </a:pPr>
              <a:r>
                <a:rPr sz="2700" kern="0" spc="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4.</a:t>
              </a:r>
              <a:r>
                <a:rPr sz="2700" kern="0" spc="69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differ</a:t>
              </a:r>
              <a:r>
                <a:rPr sz="2700" kern="0" spc="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→____</a:t>
              </a:r>
              <a:r>
                <a:rPr sz="2700" b="1" u="sng" kern="0" spc="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difference</a:t>
              </a:r>
              <a:r>
                <a:rPr sz="2700" kern="0" spc="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_____  不同</a:t>
              </a:r>
              <a:endParaRPr sz="2700">
                <a:latin typeface="微软雅黑"/>
                <a:ea typeface="微软雅黑"/>
                <a:cs typeface="微软雅黑"/>
              </a:endParaRPr>
            </a:p>
          </p:txBody>
        </p:sp>
      </p:grpSp>
      <p:sp>
        <p:nvSpPr>
          <p:cNvPr id="184" name="rect 184"/>
          <p:cNvSpPr/>
          <p:nvPr/>
        </p:nvSpPr>
        <p:spPr>
          <a:xfrm>
            <a:off x="6765290" y="83184"/>
            <a:ext cx="2672080" cy="774065"/>
          </a:xfrm>
          <a:prstGeom prst="rect">
            <a:avLst/>
          </a:pr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86" name="textbox 186"/>
          <p:cNvSpPr/>
          <p:nvPr/>
        </p:nvSpPr>
        <p:spPr>
          <a:xfrm>
            <a:off x="379720" y="85507"/>
            <a:ext cx="9070975" cy="6946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270"/>
              </a:lnSpc>
            </a:pPr>
            <a:r>
              <a:rPr sz="3900" b="1" kern="0" spc="7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动词变名词的后缀(6)</a:t>
            </a:r>
            <a:r>
              <a:rPr sz="3900" b="1" kern="0" spc="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         </a:t>
            </a:r>
            <a:r>
              <a:rPr sz="6700" b="1" kern="0" spc="7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后缀-</a:t>
            </a:r>
            <a:r>
              <a:rPr sz="6700" b="1" kern="0" spc="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ence</a:t>
            </a:r>
            <a:endParaRPr sz="6700" baseline="10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88" name="textbox 188"/>
          <p:cNvSpPr/>
          <p:nvPr/>
        </p:nvSpPr>
        <p:spPr>
          <a:xfrm>
            <a:off x="478536" y="3779520"/>
            <a:ext cx="6522719" cy="650875"/>
          </a:xfrm>
          <a:prstGeom prst="rect">
            <a:avLst/>
          </a:prstGeom>
          <a:solidFill>
            <a:srgbClr val="FBE5D6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6000"/>
              </a:lnSpc>
            </a:pPr>
            <a:endParaRPr sz="8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1285" algn="l" rtl="0" eaLnBrk="0">
              <a:lnSpc>
                <a:spcPct val="99000"/>
              </a:lnSpc>
              <a:spcBef>
                <a:spcPts val="0"/>
              </a:spcBef>
            </a:pPr>
            <a:r>
              <a:rPr sz="4300" kern="0" spc="-60" baseline="-6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5.</a:t>
            </a:r>
            <a:r>
              <a:rPr sz="2700" kern="0" spc="-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4300" kern="0" spc="-60" baseline="-6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*occur→___</a:t>
            </a:r>
            <a:r>
              <a:rPr sz="4300" b="1" u="sng" kern="0" spc="-60" baseline="11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occur</a:t>
            </a:r>
            <a:r>
              <a:rPr sz="2700" b="1" u="sng" kern="0" spc="-61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b="1" u="sng" kern="0" spc="-60" baseline="11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renc</a:t>
            </a:r>
            <a:r>
              <a:rPr sz="4300" kern="0" spc="-60" baseline="-6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4300" b="1" kern="0" spc="-60" baseline="11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</a:t>
            </a:r>
            <a:r>
              <a:rPr sz="4300" kern="0" spc="-60" baseline="-6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_____</a:t>
            </a:r>
            <a:r>
              <a:rPr sz="2700" kern="0" spc="-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</a:t>
            </a:r>
            <a:r>
              <a:rPr sz="4300" kern="0" spc="-60" baseline="-6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发生</a:t>
            </a:r>
            <a:endParaRPr sz="4300" baseline="-60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picture 19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pic>
        <p:nvPicPr>
          <p:cNvPr id="192" name="picture 1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24497" y="1184592"/>
            <a:ext cx="11130915" cy="3459480"/>
          </a:xfrm>
          <a:prstGeom prst="rect">
            <a:avLst/>
          </a:prstGeom>
        </p:spPr>
      </p:pic>
      <p:sp>
        <p:nvSpPr>
          <p:cNvPr id="194" name="textbox 194"/>
          <p:cNvSpPr/>
          <p:nvPr/>
        </p:nvSpPr>
        <p:spPr>
          <a:xfrm>
            <a:off x="510839" y="1289417"/>
            <a:ext cx="7029450" cy="32810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6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46355" algn="l" rtl="0" eaLnBrk="0">
              <a:lnSpc>
                <a:spcPct val="114000"/>
              </a:lnSpc>
            </a:pPr>
            <a:r>
              <a:rPr sz="2700" kern="0" spc="-9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1.</a:t>
            </a:r>
            <a:r>
              <a:rPr sz="2700" kern="0" spc="1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9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approve→___</a:t>
            </a:r>
            <a:r>
              <a:rPr sz="2700" kern="0" spc="-1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kern="0" spc="-1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</a:t>
            </a:r>
            <a:r>
              <a:rPr sz="2700" kern="0" spc="-1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</a:t>
            </a:r>
            <a:r>
              <a:rPr sz="2700" b="1" kern="0" spc="-1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2700" kern="0" spc="-1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kern="0" spc="-1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2700" kern="0" spc="-1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u="sng" kern="0" spc="-1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</a:t>
            </a:r>
            <a:r>
              <a:rPr sz="2700" b="1" u="sng" kern="0" spc="-70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b="1" u="sng" kern="0" spc="-1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oval</a:t>
            </a:r>
            <a:r>
              <a:rPr sz="2700" kern="0" spc="-1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  赞成；</a:t>
            </a:r>
            <a:r>
              <a:rPr sz="2700" kern="0" spc="-6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1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批准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29845" algn="l" rtl="0" eaLnBrk="0">
              <a:lnSpc>
                <a:spcPct val="114000"/>
              </a:lnSpc>
              <a:spcBef>
                <a:spcPts val="670"/>
              </a:spcBef>
            </a:pP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2.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arrive</a:t>
            </a: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b="1" u="sng" kern="0" spc="4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       </a:t>
            </a:r>
            <a:r>
              <a:rPr sz="2700" b="1" u="sng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arrival</a:t>
            </a: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_____  到来；</a:t>
            </a:r>
            <a:r>
              <a:rPr sz="2700" kern="0" spc="-6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到达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34290" algn="l" rtl="0" eaLnBrk="0">
              <a:lnSpc>
                <a:spcPct val="114000"/>
              </a:lnSpc>
              <a:spcBef>
                <a:spcPts val="670"/>
              </a:spcBef>
            </a:pPr>
            <a:r>
              <a:rPr sz="2700" kern="0" spc="-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3.</a:t>
            </a:r>
            <a:r>
              <a:rPr sz="2700" kern="0" spc="1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survive→</a:t>
            </a:r>
            <a:r>
              <a:rPr sz="2700" b="1" u="sng" kern="0" spc="-2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    </a:t>
            </a:r>
            <a:r>
              <a:rPr sz="2700" b="1" u="sng" kern="0" spc="-2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sur</a:t>
            </a:r>
            <a:r>
              <a:rPr sz="2700" b="1" u="sng" kern="0" spc="-67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b="1" u="sng" kern="0" spc="-2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viv</a:t>
            </a:r>
            <a:r>
              <a:rPr sz="2700" b="1" kern="0" spc="-2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</a:t>
            </a:r>
            <a:r>
              <a:rPr sz="2700" kern="0" spc="-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kern="0" spc="-2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l</a:t>
            </a:r>
            <a:r>
              <a:rPr sz="2700" kern="0" spc="-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______ </a:t>
            </a:r>
            <a:r>
              <a:rPr sz="2700" kern="0" spc="-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幸存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12700" algn="l" rtl="0" eaLnBrk="0">
              <a:lnSpc>
                <a:spcPct val="114000"/>
              </a:lnSpc>
              <a:spcBef>
                <a:spcPts val="670"/>
              </a:spcBef>
            </a:pP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4.</a:t>
            </a:r>
            <a:r>
              <a:rPr sz="2700" kern="0" spc="2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revive</a:t>
            </a: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b="1" u="sng" kern="0" spc="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       </a:t>
            </a:r>
            <a:r>
              <a:rPr sz="2700" b="1" u="sng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revival</a:t>
            </a: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_____  复兴；</a:t>
            </a:r>
            <a:r>
              <a:rPr sz="2700" kern="0" spc="-6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复苏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40005" algn="l" rtl="0" eaLnBrk="0">
              <a:lnSpc>
                <a:spcPct val="114000"/>
              </a:lnSpc>
              <a:spcBef>
                <a:spcPts val="670"/>
              </a:spcBef>
            </a:pPr>
            <a:r>
              <a:rPr sz="2700" kern="0" spc="-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5.</a:t>
            </a:r>
            <a:r>
              <a:rPr sz="2700" kern="0" spc="2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propose→___</a:t>
            </a: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kern="0" spc="-4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u="sng" kern="0" spc="-4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</a:t>
            </a:r>
            <a:r>
              <a:rPr sz="2700" b="1" u="sng" kern="0" spc="-71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b="1" u="sng" kern="0" spc="-4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o</a:t>
            </a:r>
            <a:r>
              <a:rPr sz="2700" b="1" kern="0" spc="-4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u="sng" kern="0" spc="-4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osal</a:t>
            </a: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  提议；</a:t>
            </a:r>
            <a:r>
              <a:rPr sz="2700" kern="0" spc="-6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建议</a:t>
            </a:r>
            <a:endParaRPr sz="2700">
              <a:latin typeface="微软雅黑"/>
              <a:ea typeface="微软雅黑"/>
              <a:cs typeface="微软雅黑"/>
            </a:endParaRPr>
          </a:p>
          <a:p>
            <a:pPr marL="29845" algn="l" rtl="0" eaLnBrk="0">
              <a:lnSpc>
                <a:spcPct val="114000"/>
              </a:lnSpc>
              <a:spcBef>
                <a:spcPts val="670"/>
              </a:spcBef>
            </a:pP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6.</a:t>
            </a:r>
            <a:r>
              <a:rPr sz="2700" kern="0" spc="2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refuse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r>
              <a:rPr sz="2700" b="1" u="sng" kern="0" spc="5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      </a:t>
            </a:r>
            <a:r>
              <a:rPr sz="2700" b="1" u="sng" kern="0" spc="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refusal</a:t>
            </a:r>
            <a:r>
              <a:rPr sz="2700" kern="0" spc="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_____  拒绝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196" name="rect 196"/>
          <p:cNvSpPr/>
          <p:nvPr/>
        </p:nvSpPr>
        <p:spPr>
          <a:xfrm>
            <a:off x="6177673" y="351790"/>
            <a:ext cx="3252470" cy="565784"/>
          </a:xfrm>
          <a:prstGeom prst="rect">
            <a:avLst/>
          </a:pr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98" name="textbox 198"/>
          <p:cNvSpPr/>
          <p:nvPr/>
        </p:nvSpPr>
        <p:spPr>
          <a:xfrm>
            <a:off x="292725" y="153452"/>
            <a:ext cx="9150350" cy="7575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765"/>
              </a:lnSpc>
            </a:pPr>
            <a:r>
              <a:rPr sz="6100" b="1" kern="0" spc="20" baseline="1100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动词变名词的后缀(7)</a:t>
            </a:r>
            <a:r>
              <a:rPr sz="3900" b="1" kern="0" spc="9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     </a:t>
            </a:r>
            <a:r>
              <a:rPr sz="4900" b="1" kern="0" spc="1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后缀-</a:t>
            </a:r>
            <a:r>
              <a:rPr sz="4900" b="1" kern="0" spc="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al</a:t>
            </a:r>
            <a:r>
              <a:rPr sz="4900" b="1" kern="0" spc="1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(去e加-</a:t>
            </a:r>
            <a:r>
              <a:rPr sz="4900" b="1" kern="0" spc="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al</a:t>
            </a:r>
            <a:r>
              <a:rPr sz="4900" b="1" kern="0" spc="1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)</a:t>
            </a:r>
            <a:endParaRPr sz="4900" baseline="10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picture 2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pSp>
        <p:nvGrpSpPr>
          <p:cNvPr id="8" name="group 8"/>
          <p:cNvGrpSpPr/>
          <p:nvPr/>
        </p:nvGrpSpPr>
        <p:grpSpPr>
          <a:xfrm rot="21600000">
            <a:off x="474027" y="1152842"/>
            <a:ext cx="10657840" cy="2511425"/>
            <a:chOff x="0" y="0"/>
            <a:chExt cx="10657840" cy="2511425"/>
          </a:xfrm>
        </p:grpSpPr>
        <p:pic>
          <p:nvPicPr>
            <p:cNvPr id="202" name="picture 20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600000">
              <a:off x="0" y="0"/>
              <a:ext cx="10657840" cy="2511425"/>
            </a:xfrm>
            <a:prstGeom prst="rect">
              <a:avLst/>
            </a:prstGeom>
          </p:spPr>
        </p:pic>
        <p:sp>
          <p:nvSpPr>
            <p:cNvPr id="204" name="textbox 204"/>
            <p:cNvSpPr/>
            <p:nvPr/>
          </p:nvSpPr>
          <p:spPr>
            <a:xfrm>
              <a:off x="-12700" y="-12700"/>
              <a:ext cx="10683875" cy="2553970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20000"/>
                </a:lnSpc>
              </a:pPr>
              <a:endParaRPr sz="1000">
                <a:latin typeface="Arial" panose="020B0604020202090204"/>
                <a:ea typeface="Arial" panose="020B0604020202090204"/>
                <a:cs typeface="Arial" panose="020B0604020202090204"/>
              </a:endParaRPr>
            </a:p>
            <a:p>
              <a:pPr marL="145415" algn="l" rtl="0" eaLnBrk="0">
                <a:lnSpc>
                  <a:spcPts val="4215"/>
                </a:lnSpc>
                <a:spcBef>
                  <a:spcPts val="5"/>
                </a:spcBef>
              </a:pPr>
              <a:r>
                <a:rPr sz="3700" kern="0" spc="-220" baseline="2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1.</a:t>
              </a:r>
              <a:r>
                <a:rPr sz="2300" kern="0" spc="7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 </a:t>
              </a:r>
              <a:r>
                <a:rPr sz="3700" kern="0" spc="-220" baseline="2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press→___</a:t>
              </a:r>
              <a:r>
                <a:rPr sz="3700" b="1" kern="0" spc="-220" baseline="8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p</a:t>
              </a:r>
              <a:r>
                <a:rPr sz="3700" kern="0" spc="-220" baseline="2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700" kern="0" spc="-220" baseline="8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700" b="1" kern="0" spc="-220" baseline="8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re</a:t>
              </a:r>
              <a:r>
                <a:rPr sz="3700" kern="0" spc="-220" baseline="8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700" b="1" kern="0" spc="-220" baseline="8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s</a:t>
              </a:r>
              <a:r>
                <a:rPr sz="3700" kern="0" spc="-220" baseline="2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700" b="1" kern="0" spc="-220" baseline="8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s</a:t>
              </a:r>
              <a:r>
                <a:rPr sz="3700" kern="0" spc="-220" baseline="9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700" b="1" kern="0" spc="-230" baseline="9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u</a:t>
              </a:r>
              <a:r>
                <a:rPr sz="3700" kern="0" spc="-230" baseline="9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700" kern="0" spc="-230" baseline="8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700" b="1" kern="0" spc="-230" baseline="8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re</a:t>
              </a:r>
              <a:r>
                <a:rPr sz="3700" kern="0" spc="-230" baseline="8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700" kern="0" spc="200" baseline="2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________</a:t>
              </a:r>
              <a:r>
                <a:rPr sz="2300" kern="0" spc="17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 </a:t>
              </a:r>
              <a:r>
                <a:rPr sz="3700" kern="0" spc="200" baseline="2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压力</a:t>
              </a:r>
              <a:endParaRPr sz="3700" baseline="25000">
                <a:latin typeface="微软雅黑"/>
                <a:ea typeface="微软雅黑"/>
                <a:cs typeface="微软雅黑"/>
              </a:endParaRPr>
            </a:p>
            <a:p>
              <a:pPr marL="128905" algn="l" rtl="0" eaLnBrk="0">
                <a:lnSpc>
                  <a:spcPct val="112000"/>
                </a:lnSpc>
                <a:spcBef>
                  <a:spcPts val="495"/>
                </a:spcBef>
              </a:pPr>
              <a:r>
                <a:rPr sz="4300" kern="0" spc="-30" baseline="4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2.</a:t>
              </a:r>
              <a:r>
                <a:rPr sz="2700" kern="0" spc="56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300" kern="0" spc="-30" baseline="4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depart→</a:t>
              </a:r>
              <a:r>
                <a:rPr sz="2700" b="1" u="sng" kern="0" spc="54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300" b="1" u="sng" kern="0" spc="-30" baseline="-7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de</a:t>
              </a:r>
              <a:r>
                <a:rPr sz="4300" b="1" kern="0" spc="-30" baseline="-7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p</a:t>
              </a:r>
              <a:r>
                <a:rPr sz="4300" kern="0" spc="-1210" baseline="-7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300" b="1" u="sng" kern="0" spc="-30" baseline="-7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artur</a:t>
              </a:r>
              <a:r>
                <a:rPr sz="2700" b="1" u="sng" kern="0" spc="-70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300" b="1" u="sng" kern="0" spc="-30" baseline="-7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e</a:t>
              </a:r>
              <a:r>
                <a:rPr sz="4300" kern="0" spc="-30" baseline="4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2700" kern="0" spc="-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 </a:t>
              </a:r>
              <a:r>
                <a:rPr sz="4300" kern="0" spc="-40" baseline="4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离开；</a:t>
              </a:r>
              <a:r>
                <a:rPr sz="2700" kern="0" spc="-5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300" kern="0" spc="-40" baseline="4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出发</a:t>
              </a:r>
              <a:endParaRPr sz="4300" baseline="4000">
                <a:latin typeface="微软雅黑"/>
                <a:ea typeface="微软雅黑"/>
                <a:cs typeface="微软雅黑"/>
              </a:endParaRPr>
            </a:p>
            <a:p>
              <a:pPr marL="133350" algn="l" rtl="0" eaLnBrk="0">
                <a:lnSpc>
                  <a:spcPct val="120000"/>
                </a:lnSpc>
                <a:spcBef>
                  <a:spcPts val="935"/>
                </a:spcBef>
              </a:pPr>
              <a:r>
                <a:rPr sz="4300" kern="0" spc="-20" baseline="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3.</a:t>
              </a:r>
              <a:r>
                <a:rPr sz="2700" kern="0" spc="5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300" kern="0" spc="-20" baseline="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fail→_____</a:t>
              </a:r>
              <a:r>
                <a:rPr sz="4300" b="1" u="sng" kern="0" spc="-20" baseline="-5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failure</a:t>
              </a:r>
              <a:r>
                <a:rPr sz="4300" kern="0" spc="-20" baseline="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____</a:t>
              </a:r>
              <a:r>
                <a:rPr sz="2700" kern="0" spc="-2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 </a:t>
              </a:r>
              <a:r>
                <a:rPr sz="4300" kern="0" spc="-20" baseline="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失败</a:t>
              </a:r>
              <a:endParaRPr sz="4300" baseline="2000">
                <a:latin typeface="微软雅黑"/>
                <a:ea typeface="微软雅黑"/>
                <a:cs typeface="微软雅黑"/>
              </a:endParaRPr>
            </a:p>
            <a:p>
              <a:pPr marL="111125" algn="l" rtl="0" eaLnBrk="0">
                <a:lnSpc>
                  <a:spcPct val="115000"/>
                </a:lnSpc>
                <a:spcBef>
                  <a:spcPts val="680"/>
                </a:spcBef>
              </a:pPr>
              <a:r>
                <a:rPr sz="2700" kern="0" spc="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4</a:t>
              </a:r>
              <a:r>
                <a:rPr sz="4300" kern="0" spc="30" baseline="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.</a:t>
              </a:r>
              <a:r>
                <a:rPr sz="2700" kern="0" spc="67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mix</a:t>
              </a:r>
              <a:r>
                <a:rPr sz="2700" kern="0" spc="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→</a:t>
              </a:r>
              <a:r>
                <a:rPr sz="2700" b="1" u="sng" kern="0" spc="11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     </a:t>
              </a:r>
              <a:r>
                <a:rPr sz="4300" b="1" u="sng" kern="0" spc="0" baseline="-2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mixture</a:t>
              </a:r>
              <a:r>
                <a:rPr sz="2700" kern="0" spc="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  混合；</a:t>
              </a:r>
              <a:r>
                <a:rPr sz="2700" kern="0" spc="-6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kern="0" spc="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混合物</a:t>
              </a:r>
              <a:endParaRPr sz="2700">
                <a:latin typeface="微软雅黑"/>
                <a:ea typeface="微软雅黑"/>
                <a:cs typeface="微软雅黑"/>
              </a:endParaRPr>
            </a:p>
          </p:txBody>
        </p:sp>
      </p:grpSp>
      <p:sp>
        <p:nvSpPr>
          <p:cNvPr id="206" name="textbox 206"/>
          <p:cNvSpPr/>
          <p:nvPr/>
        </p:nvSpPr>
        <p:spPr>
          <a:xfrm>
            <a:off x="478536" y="3794759"/>
            <a:ext cx="7460615" cy="1297305"/>
          </a:xfrm>
          <a:prstGeom prst="rect">
            <a:avLst/>
          </a:prstGeom>
          <a:solidFill>
            <a:srgbClr val="FBE5D6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8000"/>
              </a:lnSpc>
            </a:pPr>
            <a:endParaRPr sz="10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l" rtl="0" eaLnBrk="0">
              <a:lnSpc>
                <a:spcPct val="8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1285" algn="l" rtl="0" eaLnBrk="0">
              <a:lnSpc>
                <a:spcPct val="113000"/>
              </a:lnSpc>
            </a:pPr>
            <a:r>
              <a:rPr sz="4300" kern="0" spc="-7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5.</a:t>
            </a:r>
            <a:r>
              <a:rPr sz="2700" kern="0" spc="-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4300" kern="0" spc="-7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*please→____</a:t>
            </a:r>
            <a:r>
              <a:rPr sz="4300" b="1" kern="0" spc="-70" baseline="-5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4300" kern="0" spc="-7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4300" b="1" u="sng" kern="0" spc="-70" baseline="-5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lea</a:t>
            </a:r>
            <a:r>
              <a:rPr sz="2700" b="1" u="sng" kern="0" spc="-64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b="1" u="sng" kern="0" spc="-70" baseline="-5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sure</a:t>
            </a:r>
            <a:r>
              <a:rPr sz="4300" kern="0" spc="-7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4300" kern="0" spc="-8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</a:t>
            </a:r>
            <a:r>
              <a:rPr sz="2700" kern="0" spc="-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</a:t>
            </a:r>
            <a:r>
              <a:rPr sz="4300" kern="0" spc="-80" baseline="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愉快</a:t>
            </a:r>
            <a:endParaRPr sz="4300" baseline="2000">
              <a:latin typeface="微软雅黑"/>
              <a:ea typeface="微软雅黑"/>
              <a:cs typeface="微软雅黑"/>
            </a:endParaRPr>
          </a:p>
          <a:p>
            <a:pPr algn="l" rtl="0" eaLnBrk="0">
              <a:lnSpc>
                <a:spcPct val="111000"/>
              </a:lnSpc>
            </a:pPr>
            <a:endParaRPr sz="7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11760" algn="l" rtl="0" eaLnBrk="0">
              <a:lnSpc>
                <a:spcPct val="108000"/>
              </a:lnSpc>
            </a:pPr>
            <a:r>
              <a:rPr sz="2700" kern="0" spc="-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6</a:t>
            </a:r>
            <a:r>
              <a:rPr sz="4300" kern="0" spc="-7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.</a:t>
            </a:r>
            <a:r>
              <a:rPr sz="2700" kern="0" spc="-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*expose→</a:t>
            </a:r>
            <a:r>
              <a:rPr sz="4300" kern="0" spc="-70" baseline="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</a:t>
            </a:r>
            <a:r>
              <a:rPr sz="4300" b="1" u="sng" kern="0" spc="-70" baseline="-4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ex</a:t>
            </a:r>
            <a:r>
              <a:rPr sz="4300" kern="0" spc="-70" baseline="-4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4300" b="1" kern="0" spc="-70" baseline="-4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4300" kern="0" spc="-70" baseline="-4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4300" b="1" u="sng" kern="0" spc="-80" baseline="-4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osure</a:t>
            </a:r>
            <a:r>
              <a:rPr sz="2700" kern="0" spc="-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  暴露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08" name="rect 208"/>
          <p:cNvSpPr/>
          <p:nvPr/>
        </p:nvSpPr>
        <p:spPr>
          <a:xfrm>
            <a:off x="7087869" y="212090"/>
            <a:ext cx="3235325" cy="635000"/>
          </a:xfrm>
          <a:prstGeom prst="rect">
            <a:avLst/>
          </a:pr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10" name="textbox 210"/>
          <p:cNvSpPr/>
          <p:nvPr/>
        </p:nvSpPr>
        <p:spPr>
          <a:xfrm>
            <a:off x="321935" y="143927"/>
            <a:ext cx="10014584" cy="6946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270"/>
              </a:lnSpc>
            </a:pPr>
            <a:r>
              <a:rPr sz="3900" b="1" kern="0" spc="7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动词变名词的后缀(8)             </a:t>
            </a:r>
            <a:r>
              <a:rPr sz="3500" b="1" kern="0" spc="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后缀-</a:t>
            </a:r>
            <a:r>
              <a:rPr sz="3500" b="1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ure</a:t>
            </a:r>
            <a:r>
              <a:rPr sz="3500" b="1" kern="0" spc="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/-</a:t>
            </a:r>
            <a:r>
              <a:rPr sz="3500" b="1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ture</a:t>
            </a:r>
            <a:endParaRPr sz="35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771207" y="1042352"/>
          <a:ext cx="10452100" cy="5511800"/>
        </p:xfrm>
        <a:graphic>
          <a:graphicData uri="http://schemas.openxmlformats.org/drawingml/2006/table">
            <a:tbl>
              <a:tblPr/>
              <a:tblGrid>
                <a:gridCol w="10452100"/>
              </a:tblGrid>
              <a:tr h="5508625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2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8430" algn="l" rtl="0" eaLnBrk="0">
                        <a:lnSpc>
                          <a:spcPct val="114000"/>
                        </a:lnSpc>
                      </a:pPr>
                      <a:r>
                        <a:rPr sz="4900" kern="0" spc="-3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1.</a:t>
                      </a:r>
                      <a:r>
                        <a:rPr sz="3100" kern="0" spc="2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3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curious</a:t>
                      </a:r>
                      <a:r>
                        <a:rPr sz="31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900" kern="0" spc="-3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31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3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300" b="1" u="sng" kern="0" spc="-30" baseline="10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curiosity</a:t>
                      </a:r>
                      <a:r>
                        <a:rPr sz="2700" b="1" u="sng" kern="0" spc="-3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3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3100" kern="0" spc="1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4900" kern="0" spc="-3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好奇</a:t>
                      </a:r>
                      <a:r>
                        <a:rPr sz="3100" kern="0" spc="-4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3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，好奇心</a:t>
                      </a:r>
                      <a:endParaRPr sz="4900" baseline="-3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9380" algn="l" rtl="0" eaLnBrk="0">
                        <a:lnSpc>
                          <a:spcPct val="105000"/>
                        </a:lnSpc>
                        <a:spcBef>
                          <a:spcPts val="20"/>
                        </a:spcBef>
                      </a:pPr>
                      <a:r>
                        <a:rPr sz="4900" kern="0" spc="-2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2.</a:t>
                      </a:r>
                      <a:r>
                        <a:rPr sz="3100" kern="0" spc="2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2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generous</a:t>
                      </a:r>
                      <a:r>
                        <a:rPr sz="31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2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31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2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4300" b="1" u="sng" kern="0" spc="-2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gen</a:t>
                      </a:r>
                      <a:r>
                        <a:rPr sz="4300" b="1" u="sng" kern="0" spc="-3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erosit</a:t>
                      </a:r>
                      <a:r>
                        <a:rPr sz="4300" b="1" kern="0" spc="-3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y</a:t>
                      </a:r>
                      <a:r>
                        <a:rPr sz="4900" kern="0" spc="-3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31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900" kern="0" spc="-3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慷慨</a:t>
                      </a:r>
                      <a:endParaRPr sz="4900" baseline="-3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4460" algn="l" rtl="0" eaLnBrk="0">
                        <a:lnSpc>
                          <a:spcPct val="104000"/>
                        </a:lnSpc>
                        <a:spcBef>
                          <a:spcPts val="275"/>
                        </a:spcBef>
                      </a:pPr>
                      <a:r>
                        <a:rPr sz="3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3.</a:t>
                      </a:r>
                      <a:r>
                        <a:rPr sz="3200" kern="0" spc="3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recognize → </a:t>
                      </a:r>
                      <a:r>
                        <a:rPr sz="2700" b="1" u="sng" kern="0" spc="-3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4300" b="1" u="sng" kern="0" spc="-30" baseline="40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recognition</a:t>
                      </a:r>
                      <a:r>
                        <a:rPr sz="2700" b="1" u="sng" kern="0" spc="-4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  认</a:t>
                      </a:r>
                      <a:r>
                        <a:rPr sz="32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可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99060" algn="l" rtl="0" eaLnBrk="0">
                        <a:lnSpc>
                          <a:spcPct val="105000"/>
                        </a:lnSpc>
                        <a:spcBef>
                          <a:spcPts val="240"/>
                        </a:spcBef>
                      </a:pPr>
                      <a:r>
                        <a:rPr sz="3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4. explain     → </a:t>
                      </a:r>
                      <a:r>
                        <a:rPr sz="2700" b="1" u="sng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2700" b="1" u="sng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explanation</a:t>
                      </a:r>
                      <a:r>
                        <a:rPr sz="3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  说明</a:t>
                      </a:r>
                      <a:r>
                        <a:rPr sz="3200" kern="0" spc="-4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，解释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0175" algn="l" rtl="0" eaLnBrk="0">
                        <a:lnSpc>
                          <a:spcPct val="106000"/>
                        </a:lnSpc>
                        <a:spcBef>
                          <a:spcPts val="200"/>
                        </a:spcBef>
                      </a:pPr>
                      <a:r>
                        <a:rPr sz="32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5. consume → 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consum</a:t>
                      </a:r>
                      <a:r>
                        <a:rPr sz="2700" b="1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32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tio</a:t>
                      </a:r>
                      <a:r>
                        <a:rPr sz="2700" b="1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2700" b="1" kern="0" spc="-3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消费；消耗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9380" algn="l" rtl="0" eaLnBrk="0">
                        <a:lnSpc>
                          <a:spcPct val="106000"/>
                        </a:lnSpc>
                        <a:spcBef>
                          <a:spcPts val="125"/>
                        </a:spcBef>
                      </a:pPr>
                      <a:r>
                        <a:rPr sz="32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6. assume    → __</a:t>
                      </a:r>
                      <a:r>
                        <a:rPr sz="2700" b="1" u="sng" kern="0" spc="-6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as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6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sum</a:t>
                      </a:r>
                      <a:r>
                        <a:rPr sz="32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-6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2700" b="1" u="sng" kern="0" spc="-6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6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r>
                        <a:rPr sz="2700" b="1" kern="0" spc="-6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32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假</a:t>
                      </a:r>
                      <a:r>
                        <a:rPr sz="32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定；设想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8110" algn="l" rtl="0" eaLnBrk="0">
                        <a:lnSpc>
                          <a:spcPct val="106000"/>
                        </a:lnSpc>
                        <a:spcBef>
                          <a:spcPts val="155"/>
                        </a:spcBef>
                      </a:pPr>
                      <a:r>
                        <a:rPr sz="32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7</a:t>
                      </a:r>
                      <a:r>
                        <a:rPr sz="4900" kern="0" spc="-10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3100" kern="0" spc="2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describe   → </a:t>
                      </a:r>
                      <a:r>
                        <a:rPr sz="2700" b="1" u="sng" kern="0" spc="-1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1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b="1" u="sng" kern="0" spc="-1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des</a:t>
                      </a:r>
                      <a:r>
                        <a:rPr sz="2700" b="1" u="sng" kern="0" spc="-6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1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cr</a:t>
                      </a:r>
                      <a:r>
                        <a:rPr sz="4300" b="1" kern="0" spc="-1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4900" kern="0" spc="-11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900" kern="0" spc="-11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11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tion</a:t>
                      </a:r>
                      <a:r>
                        <a:rPr sz="2700" b="1" u="sng" kern="0" spc="-1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  描述</a:t>
                      </a:r>
                      <a:r>
                        <a:rPr sz="3200" kern="0" spc="-4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，描写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5570" algn="l" rtl="0" eaLnBrk="0">
                        <a:lnSpc>
                          <a:spcPct val="112000"/>
                        </a:lnSpc>
                        <a:spcBef>
                          <a:spcPts val="210"/>
                        </a:spcBef>
                      </a:pPr>
                      <a:r>
                        <a:rPr sz="4900" kern="0" spc="-6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8.</a:t>
                      </a:r>
                      <a:r>
                        <a:rPr sz="3100" kern="0" spc="3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6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pronounce</a:t>
                      </a:r>
                      <a:r>
                        <a:rPr sz="31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6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→__</a:t>
                      </a:r>
                      <a:r>
                        <a:rPr sz="4300" b="1" kern="0" spc="-6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b="1" u="sng" kern="0" spc="-60" baseline="-60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ronunciat</a:t>
                      </a:r>
                      <a:r>
                        <a:rPr sz="4300" b="1" kern="0" spc="-6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</a:t>
                      </a:r>
                      <a:r>
                        <a:rPr sz="2700" b="1" kern="0" spc="-6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900" kern="0" spc="-7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音；读音</a:t>
                      </a:r>
                      <a:endParaRPr sz="4900" baseline="3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5570" algn="l" rtl="0" eaLnBrk="0">
                        <a:lnSpc>
                          <a:spcPct val="112000"/>
                        </a:lnSpc>
                        <a:spcBef>
                          <a:spcPts val="10"/>
                        </a:spcBef>
                      </a:pPr>
                      <a:r>
                        <a:rPr sz="4900" kern="0" spc="-15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9.</a:t>
                      </a:r>
                      <a:r>
                        <a:rPr sz="3100" kern="0" spc="2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15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compete</a:t>
                      </a:r>
                      <a:r>
                        <a:rPr sz="3100" kern="0" spc="-1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4900" kern="0" spc="-15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31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b="1" u="sng" kern="0" spc="-150" baseline="-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com</a:t>
                      </a:r>
                      <a:r>
                        <a:rPr sz="4900" kern="0" spc="-160" baseline="-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60" baseline="-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900" kern="0" spc="-160" baseline="-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60" baseline="-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4900" kern="0" spc="-160" baseline="-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160" baseline="-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tit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160" baseline="-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r>
                        <a:rPr sz="2700" b="1" kern="0" spc="-16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4900" kern="0" spc="-16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竞争；</a:t>
                      </a:r>
                      <a:r>
                        <a:rPr sz="3100" kern="0" spc="-7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16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比赛</a:t>
                      </a:r>
                      <a:endParaRPr sz="4900" baseline="4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8430" algn="l" rtl="0" eaLnBrk="0">
                        <a:lnSpc>
                          <a:spcPts val="4555"/>
                        </a:lnSpc>
                      </a:pPr>
                      <a:r>
                        <a:rPr sz="3800" kern="0" spc="-130" baseline="27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10.</a:t>
                      </a:r>
                      <a:r>
                        <a:rPr sz="2400" kern="0" spc="4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800" kern="0" spc="-130" baseline="27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qualify</a:t>
                      </a:r>
                      <a:r>
                        <a:rPr sz="2400" kern="0" spc="-1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  </a:t>
                      </a:r>
                      <a:r>
                        <a:rPr sz="3800" kern="0" spc="-130" baseline="27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400" kern="0" spc="2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800" kern="0" spc="-130" baseline="10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3300" b="1" kern="0" spc="-130" baseline="1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sz="3800" kern="0" spc="-130" baseline="10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300" b="1" kern="0" spc="-130" baseline="1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</a:t>
                      </a:r>
                      <a:r>
                        <a:rPr sz="3800" kern="0" spc="-130" baseline="10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300" b="1" kern="0" spc="-130" baseline="1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3800" kern="0" spc="-130" baseline="10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800" kern="0" spc="-130" baseline="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300" b="1" kern="0" spc="-130" baseline="10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li</a:t>
                      </a:r>
                      <a:r>
                        <a:rPr sz="3800" kern="0" spc="-130" baseline="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300" b="1" kern="0" spc="-130" baseline="10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f</a:t>
                      </a:r>
                      <a:r>
                        <a:rPr sz="3800" kern="0" spc="-130" baseline="10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300" b="1" kern="0" spc="-130" baseline="1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ic</a:t>
                      </a:r>
                      <a:r>
                        <a:rPr sz="3800" kern="0" spc="-130" baseline="10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300" b="1" kern="0" spc="-130" baseline="1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3800" kern="0" spc="-130" baseline="10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300" b="1" kern="0" spc="-130" baseline="1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3800" kern="0" spc="-130" baseline="27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300" b="1" kern="0" spc="-130" baseline="10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3800" kern="0" spc="-130" baseline="10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300" b="1" kern="0" spc="-130" baseline="1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</a:t>
                      </a:r>
                      <a:r>
                        <a:rPr sz="3800" kern="0" spc="-130" baseline="10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300" b="1" kern="0" spc="-130" baseline="1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3800" kern="0" spc="-130" baseline="10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400" kern="0" spc="-1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3800" kern="0" spc="710" baseline="27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资格</a:t>
                      </a:r>
                      <a:endParaRPr sz="3800" baseline="270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445691" y="4939831"/>
            <a:ext cx="402150" cy="383962"/>
          </a:xfrm>
          <a:prstGeom prst="rect">
            <a:avLst/>
          </a:prstGeom>
        </p:spPr>
      </p:pic>
      <p:sp>
        <p:nvSpPr>
          <p:cNvPr id="14" name="textbox 14"/>
          <p:cNvSpPr/>
          <p:nvPr/>
        </p:nvSpPr>
        <p:spPr>
          <a:xfrm>
            <a:off x="626100" y="273969"/>
            <a:ext cx="6621780" cy="5429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3900" b="1" kern="0" spc="8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挑战一下：</a:t>
            </a:r>
            <a:r>
              <a:rPr sz="3900" b="1" kern="0" spc="-99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3900" b="1" kern="0" spc="8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写出所给词的名词</a:t>
            </a:r>
            <a:endParaRPr sz="39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picture 2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14" name="table 214"/>
          <p:cNvGraphicFramePr>
            <a:graphicFrameLocks noGrp="1"/>
          </p:cNvGraphicFramePr>
          <p:nvPr/>
        </p:nvGraphicFramePr>
        <p:xfrm>
          <a:off x="300316" y="840130"/>
          <a:ext cx="11113135" cy="1779270"/>
        </p:xfrm>
        <a:graphic>
          <a:graphicData uri="http://schemas.openxmlformats.org/drawingml/2006/table">
            <a:tbl>
              <a:tblPr/>
              <a:tblGrid>
                <a:gridCol w="11113135"/>
              </a:tblGrid>
              <a:tr h="1776095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7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2715" algn="l" rtl="0" eaLnBrk="0">
                        <a:lnSpc>
                          <a:spcPct val="114000"/>
                        </a:lnSpc>
                      </a:pP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1. discover→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discove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y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  发现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3000"/>
                        </a:lnSpc>
                        <a:spcBef>
                          <a:spcPts val="790"/>
                        </a:spcBef>
                      </a:pP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2. deliver→_____</a:t>
                      </a:r>
                      <a:r>
                        <a:rPr sz="2700" b="1" u="sng" kern="0" spc="-3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delive</a:t>
                      </a:r>
                      <a:r>
                        <a:rPr sz="2700" b="1" kern="0" spc="-3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-3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y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 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递送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0650" algn="l" rtl="0" eaLnBrk="0">
                        <a:lnSpc>
                          <a:spcPct val="109000"/>
                        </a:lnSpc>
                        <a:spcBef>
                          <a:spcPts val="730"/>
                        </a:spcBef>
                      </a:pPr>
                      <a:r>
                        <a:rPr sz="27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</a:t>
                      </a:r>
                      <a:r>
                        <a:rPr sz="4300" kern="0" spc="-6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2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recover→</a:t>
                      </a:r>
                      <a:r>
                        <a:rPr sz="2700" b="1" u="sng" kern="0" spc="6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</a:t>
                      </a:r>
                      <a:r>
                        <a:rPr sz="4300" b="1" u="sng" kern="0" spc="-6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recove</a:t>
                      </a:r>
                      <a:r>
                        <a:rPr sz="4300" b="1" kern="0" spc="-6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sz="4300" kern="0" spc="-6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6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y</a:t>
                      </a:r>
                      <a:r>
                        <a:rPr sz="4300" kern="0" spc="-6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  恢复；</a:t>
                      </a:r>
                      <a:r>
                        <a:rPr sz="2700" kern="0" spc="-6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痊愈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6" name="textbox 216"/>
          <p:cNvSpPr/>
          <p:nvPr/>
        </p:nvSpPr>
        <p:spPr>
          <a:xfrm>
            <a:off x="304800" y="2648711"/>
            <a:ext cx="7867015" cy="1211580"/>
          </a:xfrm>
          <a:prstGeom prst="rect">
            <a:avLst/>
          </a:prstGeom>
          <a:solidFill>
            <a:srgbClr val="FBE5D6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46000"/>
              </a:lnSpc>
            </a:pPr>
            <a:endParaRPr sz="2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93980" algn="l" rtl="0" eaLnBrk="0">
              <a:lnSpc>
                <a:spcPct val="122000"/>
              </a:lnSpc>
              <a:spcBef>
                <a:spcPts val="0"/>
              </a:spcBef>
            </a:pPr>
            <a:r>
              <a:rPr sz="4300" kern="0" spc="0" baseline="-4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4.</a:t>
            </a: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4300" kern="0" spc="0" baseline="-4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*injure→</a:t>
            </a:r>
            <a:r>
              <a:rPr sz="2700" b="1" u="sng" kern="0" spc="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      </a:t>
            </a:r>
            <a:r>
              <a:rPr sz="2700" b="1" u="sng" kern="0" spc="-1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b="1" u="sng" kern="0" spc="-10" baseline="10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injury</a:t>
            </a:r>
            <a:r>
              <a:rPr sz="4300" kern="0" spc="-10" baseline="-4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</a:t>
            </a:r>
            <a:r>
              <a:rPr sz="2700" kern="0" spc="-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</a:t>
            </a:r>
            <a:r>
              <a:rPr sz="4300" kern="0" spc="-10" baseline="-4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伤害；伤处</a:t>
            </a:r>
            <a:endParaRPr sz="4300" baseline="-4000">
              <a:latin typeface="微软雅黑"/>
              <a:ea typeface="微软雅黑"/>
              <a:cs typeface="微软雅黑"/>
            </a:endParaRPr>
          </a:p>
          <a:p>
            <a:pPr marL="121285" algn="l" rtl="0" eaLnBrk="0">
              <a:lnSpc>
                <a:spcPct val="117000"/>
              </a:lnSpc>
              <a:spcBef>
                <a:spcPts val="490"/>
              </a:spcBef>
            </a:pPr>
            <a:r>
              <a:rPr sz="4300" kern="0" spc="-80" baseline="-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5.</a:t>
            </a:r>
            <a:r>
              <a:rPr sz="2700" kern="0" spc="-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4300" kern="0" spc="-80" baseline="-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*sympathize→</a:t>
            </a:r>
            <a:r>
              <a:rPr sz="2700" b="1" u="sng" kern="0" spc="23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</a:t>
            </a:r>
            <a:r>
              <a:rPr sz="4300" b="1" u="sng" kern="0" spc="-80" baseline="6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sym</a:t>
            </a:r>
            <a:r>
              <a:rPr sz="2700" b="1" u="sng" kern="0" spc="-59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b="1" u="sng" kern="0" spc="-80" baseline="6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p</a:t>
            </a:r>
            <a:r>
              <a:rPr sz="4300" b="1" kern="0" spc="-80" baseline="6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</a:t>
            </a:r>
            <a:r>
              <a:rPr sz="4300" kern="0" spc="-80" baseline="-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4300" b="1" u="sng" kern="0" spc="-80" baseline="6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thy</a:t>
            </a:r>
            <a:r>
              <a:rPr sz="2700" b="1" u="sng" kern="0" spc="-8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kern="0" spc="-80" baseline="-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</a:t>
            </a:r>
            <a:r>
              <a:rPr sz="2700" kern="0" spc="1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 </a:t>
            </a:r>
            <a:r>
              <a:rPr sz="4300" kern="0" spc="-80" baseline="-2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同情</a:t>
            </a:r>
            <a:endParaRPr sz="4300" baseline="-2000">
              <a:latin typeface="微软雅黑"/>
              <a:ea typeface="微软雅黑"/>
              <a:cs typeface="微软雅黑"/>
            </a:endParaRPr>
          </a:p>
        </p:txBody>
      </p:sp>
      <p:graphicFrame>
        <p:nvGraphicFramePr>
          <p:cNvPr id="218" name="table 218"/>
          <p:cNvGraphicFramePr>
            <a:graphicFrameLocks noGrp="1"/>
          </p:cNvGraphicFramePr>
          <p:nvPr/>
        </p:nvGraphicFramePr>
        <p:xfrm>
          <a:off x="300037" y="4779962"/>
          <a:ext cx="5737225" cy="1220469"/>
        </p:xfrm>
        <a:graphic>
          <a:graphicData uri="http://schemas.openxmlformats.org/drawingml/2006/table">
            <a:tbl>
              <a:tblPr/>
              <a:tblGrid>
                <a:gridCol w="5737225"/>
              </a:tblGrid>
              <a:tr h="1214119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8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2715" algn="l" rtl="0" eaLnBrk="0">
                        <a:lnSpc>
                          <a:spcPct val="121000"/>
                        </a:lnSpc>
                      </a:pPr>
                      <a:r>
                        <a:rPr sz="25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1.</a:t>
                      </a:r>
                      <a:r>
                        <a:rPr sz="2500" kern="0" spc="3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5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pack</a:t>
                      </a:r>
                      <a:r>
                        <a:rPr sz="25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→___</a:t>
                      </a:r>
                      <a:r>
                        <a:rPr sz="2500" b="1" kern="0" spc="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25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500" b="1" kern="0" spc="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2500" kern="0" spc="-9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5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</a:t>
                      </a:r>
                      <a:r>
                        <a:rPr sz="2500" b="1" u="sng" kern="0" spc="-55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5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ka</a:t>
                      </a:r>
                      <a:r>
                        <a:rPr sz="2500" kern="0" spc="-9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500" b="1" kern="0" spc="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</a:t>
                      </a:r>
                      <a:r>
                        <a:rPr sz="2500" kern="0" spc="-9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500" b="1" u="sng" kern="0" spc="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2500" b="1" u="sng" kern="0" spc="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5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  包裹</a:t>
                      </a:r>
                      <a:endParaRPr sz="25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06000"/>
                        </a:lnSpc>
                        <a:spcBef>
                          <a:spcPts val="730"/>
                        </a:spcBef>
                      </a:pP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2.</a:t>
                      </a:r>
                      <a:r>
                        <a:rPr sz="2700" kern="0" spc="3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pass→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300" b="1" u="sng" kern="0" spc="0" baseline="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passage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段落；</a:t>
                      </a:r>
                      <a:r>
                        <a:rPr sz="2700" kern="0" spc="-6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通道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0" name="textbox 220"/>
          <p:cNvSpPr/>
          <p:nvPr/>
        </p:nvSpPr>
        <p:spPr>
          <a:xfrm>
            <a:off x="6033515" y="5423915"/>
            <a:ext cx="5669279" cy="1210310"/>
          </a:xfrm>
          <a:prstGeom prst="rect">
            <a:avLst/>
          </a:prstGeom>
          <a:solidFill>
            <a:srgbClr val="FBE5D6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2000"/>
              </a:lnSpc>
            </a:pPr>
            <a:endParaRPr sz="10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l" rtl="0" eaLnBrk="0">
              <a:lnSpc>
                <a:spcPct val="112000"/>
              </a:lnSpc>
            </a:pPr>
            <a:endParaRPr sz="10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l" rtl="0" eaLnBrk="0">
              <a:lnSpc>
                <a:spcPct val="112000"/>
              </a:lnSpc>
            </a:pPr>
            <a:endParaRPr sz="10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l" rtl="0" eaLnBrk="0">
              <a:lnSpc>
                <a:spcPct val="112000"/>
              </a:lnSpc>
            </a:pPr>
            <a:endParaRPr sz="10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93345" algn="l" rtl="0" eaLnBrk="0">
              <a:lnSpc>
                <a:spcPct val="106000"/>
              </a:lnSpc>
              <a:spcBef>
                <a:spcPts val="0"/>
              </a:spcBef>
            </a:pPr>
            <a:r>
              <a:rPr sz="2700" kern="0" spc="-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4. *store→</a:t>
            </a:r>
            <a:r>
              <a:rPr sz="2700" b="1" u="sng" kern="0" spc="4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      </a:t>
            </a:r>
            <a:r>
              <a:rPr sz="4300" b="1" u="sng" kern="0" spc="-30" baseline="4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</a:t>
            </a:r>
            <a:r>
              <a:rPr sz="4300" b="1" kern="0" spc="-30" baseline="4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t</a:t>
            </a:r>
            <a:r>
              <a:rPr sz="2700" kern="0" spc="-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4300" b="1" u="sng" kern="0" spc="-30" baseline="4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or</a:t>
            </a:r>
            <a:r>
              <a:rPr sz="2700" b="1" u="sng" kern="0" spc="-69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4300" b="1" u="sng" kern="0" spc="-30" baseline="400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age</a:t>
            </a:r>
            <a:r>
              <a:rPr sz="2700" kern="0" spc="-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____  储存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22" name="rect 222"/>
          <p:cNvSpPr/>
          <p:nvPr/>
        </p:nvSpPr>
        <p:spPr>
          <a:xfrm>
            <a:off x="5556250" y="4137025"/>
            <a:ext cx="1957069" cy="635000"/>
          </a:xfrm>
          <a:prstGeom prst="rect">
            <a:avLst/>
          </a:pr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24" name="textbox 224"/>
          <p:cNvSpPr/>
          <p:nvPr/>
        </p:nvSpPr>
        <p:spPr>
          <a:xfrm>
            <a:off x="254625" y="4083467"/>
            <a:ext cx="7272019" cy="6946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270"/>
              </a:lnSpc>
            </a:pPr>
            <a:r>
              <a:rPr sz="3900" b="1" kern="0" spc="8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动词变名词的后缀(10)</a:t>
            </a:r>
            <a:r>
              <a:rPr sz="3900" b="1" kern="0" spc="70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3500" b="1" kern="0" spc="8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后缀-</a:t>
            </a:r>
            <a:r>
              <a:rPr sz="3500" b="1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age</a:t>
            </a:r>
            <a:endParaRPr sz="35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26" name="rect 226"/>
          <p:cNvSpPr/>
          <p:nvPr/>
        </p:nvSpPr>
        <p:spPr>
          <a:xfrm>
            <a:off x="5912484" y="109855"/>
            <a:ext cx="1385569" cy="634999"/>
          </a:xfrm>
          <a:prstGeom prst="rect">
            <a:avLst/>
          </a:pr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28" name="textbox 228"/>
          <p:cNvSpPr/>
          <p:nvPr/>
        </p:nvSpPr>
        <p:spPr>
          <a:xfrm>
            <a:off x="195570" y="85507"/>
            <a:ext cx="7117080" cy="6946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270"/>
              </a:lnSpc>
            </a:pPr>
            <a:r>
              <a:rPr sz="3900" b="1" kern="0" spc="7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动词变名词的后缀(9)     </a:t>
            </a:r>
            <a:r>
              <a:rPr sz="3900" b="1" kern="0" spc="6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5500" b="1" kern="0" spc="60" baseline="10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后缀-y</a:t>
            </a:r>
            <a:endParaRPr sz="5500" baseline="100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230" name="textbox 230"/>
          <p:cNvSpPr/>
          <p:nvPr/>
        </p:nvSpPr>
        <p:spPr>
          <a:xfrm>
            <a:off x="6136722" y="5541566"/>
            <a:ext cx="5394325" cy="501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ct val="113000"/>
              </a:lnSpc>
            </a:pPr>
            <a:r>
              <a:rPr sz="2700" kern="0" spc="-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3. *marry</a:t>
            </a:r>
            <a:r>
              <a:rPr sz="2700" kern="0" spc="-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→____</a:t>
            </a:r>
            <a:r>
              <a:rPr sz="2700" b="1" u="sng" kern="0" spc="-2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mar</a:t>
            </a:r>
            <a:r>
              <a:rPr sz="2700" b="1" u="sng" kern="0" spc="-61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b="1" u="sng" kern="0" spc="-2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ria</a:t>
            </a:r>
            <a:r>
              <a:rPr sz="2700" kern="0" spc="-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u="sng" kern="0" spc="-20">
                <a:solidFill>
                  <a:srgbClr val="C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ge</a:t>
            </a:r>
            <a:r>
              <a:rPr sz="2700" b="1" u="sng" kern="0" spc="-470">
                <a:solidFill>
                  <a:srgbClr val="C0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  婚姻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picture 23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6155435" y="1231900"/>
            <a:ext cx="4932450" cy="4787900"/>
          </a:xfrm>
          <a:prstGeom prst="rect">
            <a:avLst/>
          </a:prstGeom>
        </p:spPr>
      </p:pic>
      <p:sp>
        <p:nvSpPr>
          <p:cNvPr id="234" name="textbox 234"/>
          <p:cNvSpPr/>
          <p:nvPr/>
        </p:nvSpPr>
        <p:spPr>
          <a:xfrm>
            <a:off x="1614297" y="2650007"/>
            <a:ext cx="2689860" cy="7943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ct val="71000"/>
              </a:lnSpc>
            </a:pPr>
            <a:r>
              <a:rPr sz="7100" kern="0" spc="10">
                <a:solidFill>
                  <a:srgbClr val="000000">
                    <a:alpha val="100000"/>
                  </a:srgbClr>
                </a:solidFill>
                <a:latin typeface="Times New Roman" panose="02020503050405090304"/>
                <a:ea typeface="Times New Roman" panose="02020503050405090304"/>
                <a:cs typeface="Times New Roman" panose="02020503050405090304"/>
              </a:rPr>
              <a:t>Thanks</a:t>
            </a:r>
            <a:endParaRPr sz="7100">
              <a:latin typeface="Times New Roman" panose="02020503050405090304"/>
              <a:ea typeface="Times New Roman" panose="02020503050405090304"/>
              <a:cs typeface="Times New Roman" panose="02020503050405090304"/>
            </a:endParaRPr>
          </a:p>
        </p:txBody>
      </p:sp>
      <p:pic>
        <p:nvPicPr>
          <p:cNvPr id="236" name="picture 2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720852" cy="69342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18" name="table 18"/>
          <p:cNvGraphicFramePr>
            <a:graphicFrameLocks noGrp="1"/>
          </p:cNvGraphicFramePr>
          <p:nvPr/>
        </p:nvGraphicFramePr>
        <p:xfrm>
          <a:off x="663892" y="868997"/>
          <a:ext cx="10849609" cy="5769609"/>
        </p:xfrm>
        <a:graphic>
          <a:graphicData uri="http://schemas.openxmlformats.org/drawingml/2006/table">
            <a:tbl>
              <a:tblPr/>
              <a:tblGrid>
                <a:gridCol w="10849609"/>
              </a:tblGrid>
              <a:tr h="5766434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41000"/>
                        </a:lnSpc>
                      </a:pPr>
                      <a:endParaRPr sz="1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8430" algn="l" rtl="0" eaLnBrk="0">
                        <a:lnSpc>
                          <a:spcPct val="116000"/>
                        </a:lnSpc>
                      </a:pPr>
                      <a:r>
                        <a:rPr sz="4900" kern="0" spc="-3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11.</a:t>
                      </a:r>
                      <a:r>
                        <a:rPr sz="31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3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apply</a:t>
                      </a:r>
                      <a:r>
                        <a:rPr sz="3100" kern="0" spc="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900" kern="0" spc="-3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31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3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 </a:t>
                      </a:r>
                      <a:r>
                        <a:rPr sz="4300" b="1" u="sng" kern="0" spc="-30" baseline="10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applicati</a:t>
                      </a:r>
                      <a:r>
                        <a:rPr sz="4300" b="1" u="sng" kern="0" spc="-40" baseline="10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on</a:t>
                      </a:r>
                      <a:r>
                        <a:rPr sz="2700" b="1" u="sng" kern="0" spc="-25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4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100" kern="0" spc="1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900" kern="0" spc="-4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申请</a:t>
                      </a:r>
                      <a:endParaRPr sz="4900" baseline="-5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8430" algn="l" rtl="0" eaLnBrk="0">
                        <a:lnSpc>
                          <a:spcPct val="106000"/>
                        </a:lnSpc>
                        <a:spcBef>
                          <a:spcPts val="20"/>
                        </a:spcBef>
                      </a:pPr>
                      <a:r>
                        <a:rPr sz="4900" kern="0" spc="-1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12.</a:t>
                      </a:r>
                      <a:r>
                        <a:rPr sz="31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1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tend</a:t>
                      </a:r>
                      <a:r>
                        <a:rPr sz="3100" kern="0" spc="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900" kern="0" spc="-1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31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</a:t>
                      </a:r>
                      <a:r>
                        <a:rPr sz="4300" b="1" u="sng" kern="0" spc="-10" baseline="8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tendency</a:t>
                      </a:r>
                      <a:r>
                        <a:rPr sz="2700" b="1" u="sng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900" kern="0" spc="-1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4900" kern="0" spc="-2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100" kern="0" spc="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900" kern="0" spc="-20" baseline="-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倾向</a:t>
                      </a:r>
                      <a:endParaRPr sz="4900" baseline="-3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8430" algn="l" rtl="0" eaLnBrk="0">
                        <a:lnSpc>
                          <a:spcPct val="105000"/>
                        </a:lnSpc>
                        <a:spcBef>
                          <a:spcPts val="240"/>
                        </a:spcBef>
                      </a:pPr>
                      <a:r>
                        <a:rPr sz="32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13. choose→ 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</a:t>
                      </a:r>
                      <a:r>
                        <a:rPr sz="4300" b="1" u="sng" kern="0" spc="-2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choice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______  选择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8430" algn="l" rtl="0" eaLnBrk="0">
                        <a:lnSpc>
                          <a:spcPct val="105000"/>
                        </a:lnSpc>
                        <a:spcBef>
                          <a:spcPts val="240"/>
                        </a:spcBef>
                      </a:pPr>
                      <a:r>
                        <a:rPr sz="32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14. </a:t>
                      </a:r>
                      <a:r>
                        <a:rPr sz="32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vary</a:t>
                      </a:r>
                      <a:r>
                        <a:rPr sz="32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 → </a:t>
                      </a:r>
                      <a:r>
                        <a:rPr sz="2700" b="1" u="sng" kern="0" spc="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0" baseline="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variety</a:t>
                      </a:r>
                      <a:r>
                        <a:rPr sz="32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</a:t>
                      </a:r>
                      <a:r>
                        <a:rPr sz="32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32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种类；多样性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8430" algn="l" rtl="0" eaLnBrk="0">
                        <a:lnSpc>
                          <a:spcPct val="105000"/>
                        </a:lnSpc>
                        <a:spcBef>
                          <a:spcPts val="190"/>
                        </a:spcBef>
                      </a:pPr>
                      <a:r>
                        <a:rPr sz="32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15.</a:t>
                      </a:r>
                      <a:r>
                        <a:rPr sz="3200" kern="0" spc="2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behave → </a:t>
                      </a:r>
                      <a:r>
                        <a:rPr sz="2700" b="1" u="sng" kern="0" spc="-1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2700" b="1" u="sng" kern="0" spc="-1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be</a:t>
                      </a:r>
                      <a:r>
                        <a:rPr sz="27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1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havi</a:t>
                      </a:r>
                      <a:r>
                        <a:rPr sz="2700" b="1" kern="0" spc="-1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</a:t>
                      </a:r>
                      <a:r>
                        <a:rPr sz="32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-1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</a:t>
                      </a:r>
                      <a:r>
                        <a:rPr sz="2700" b="1" u="sng" kern="0" spc="-1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</a:t>
                      </a:r>
                      <a:r>
                        <a:rPr sz="32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-1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)</a:t>
                      </a:r>
                      <a:r>
                        <a:rPr sz="2700" b="1" u="sng" kern="0" spc="-1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sz="32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  </a:t>
                      </a:r>
                      <a:r>
                        <a:rPr sz="32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行为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8430" algn="l" rtl="0" eaLnBrk="0">
                        <a:lnSpc>
                          <a:spcPct val="106000"/>
                        </a:lnSpc>
                        <a:spcBef>
                          <a:spcPts val="200"/>
                        </a:spcBef>
                      </a:pPr>
                      <a:r>
                        <a:rPr sz="3200" kern="0" spc="-1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16.</a:t>
                      </a:r>
                      <a:r>
                        <a:rPr sz="3200" kern="0" spc="2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1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respond </a:t>
                      </a:r>
                      <a:r>
                        <a:rPr sz="3200" kern="0" spc="-1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</a:t>
                      </a:r>
                      <a:r>
                        <a:rPr sz="2700" b="1" u="sng" kern="0" spc="-1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2700" b="1" u="sng" kern="0" spc="-1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res</a:t>
                      </a:r>
                      <a:r>
                        <a:rPr sz="3200" kern="0" spc="-1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-1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3200" kern="0" spc="-1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u="sng" kern="0" spc="-1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on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1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se</a:t>
                      </a:r>
                      <a:r>
                        <a:rPr sz="3200" kern="0" spc="-1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3200" kern="0" spc="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3200" kern="0" spc="-1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回应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8430" algn="l" rtl="0" eaLnBrk="0">
                        <a:lnSpc>
                          <a:spcPct val="110000"/>
                        </a:lnSpc>
                        <a:spcBef>
                          <a:spcPts val="130"/>
                        </a:spcBef>
                      </a:pPr>
                      <a:r>
                        <a:rPr sz="32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17.</a:t>
                      </a:r>
                      <a:r>
                        <a:rPr sz="3200" kern="0" spc="2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believe</a:t>
                      </a:r>
                      <a:r>
                        <a:rPr sz="32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→ </a:t>
                      </a:r>
                      <a:r>
                        <a:rPr sz="2700" b="1" u="sng" kern="0" spc="2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belie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f</a:t>
                      </a:r>
                      <a:r>
                        <a:rPr sz="32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32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  信念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8430" algn="l" rtl="0" eaLnBrk="0">
                        <a:lnSpc>
                          <a:spcPct val="111000"/>
                        </a:lnSpc>
                        <a:spcBef>
                          <a:spcPts val="30"/>
                        </a:spcBef>
                      </a:pPr>
                      <a:r>
                        <a:rPr sz="3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18</a:t>
                      </a:r>
                      <a:r>
                        <a:rPr sz="4900" kern="0" spc="-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3100" kern="0" spc="3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relieve  → </a:t>
                      </a:r>
                      <a:r>
                        <a:rPr sz="2700" b="1" u="sng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-1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relie</a:t>
                      </a:r>
                      <a:r>
                        <a:rPr sz="4300" b="1" u="sng" kern="0" spc="-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f</a:t>
                      </a:r>
                      <a:r>
                        <a:rPr sz="32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  宽慰；减轻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8430" algn="l" rtl="0" eaLnBrk="0">
                        <a:lnSpc>
                          <a:spcPct val="111000"/>
                        </a:lnSpc>
                        <a:spcBef>
                          <a:spcPts val="30"/>
                        </a:spcBef>
                      </a:pPr>
                      <a:r>
                        <a:rPr sz="32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19</a:t>
                      </a:r>
                      <a:r>
                        <a:rPr sz="4900" kern="0" spc="-1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3100" kern="0" spc="1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analyze  → </a:t>
                      </a:r>
                      <a:r>
                        <a:rPr sz="2700" b="1" u="sng" kern="0" spc="-1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4300" b="1" u="sng" kern="0" spc="-120" baseline="-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ana</a:t>
                      </a:r>
                      <a:r>
                        <a:rPr sz="4900" kern="0" spc="-120" baseline="-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20" baseline="-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ly</a:t>
                      </a:r>
                      <a:r>
                        <a:rPr sz="4900" kern="0" spc="-120" baseline="-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120" baseline="-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sis</a:t>
                      </a:r>
                      <a:r>
                        <a:rPr sz="4900" kern="0" spc="-1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</a:t>
                      </a:r>
                      <a:r>
                        <a:rPr sz="31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3200" kern="0" spc="-1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分析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9380" algn="l" rtl="0" eaLnBrk="0">
                        <a:lnSpc>
                          <a:spcPts val="4510"/>
                        </a:lnSpc>
                      </a:pPr>
                      <a:r>
                        <a:rPr sz="29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20</a:t>
                      </a:r>
                      <a:r>
                        <a:rPr sz="4500" kern="0" spc="-110" baseline="1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800" kern="0" spc="2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9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apologize</a:t>
                      </a:r>
                      <a:r>
                        <a:rPr sz="4500" kern="0" spc="-110" baseline="1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8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500" kern="0" spc="-1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900" b="1" kern="0" spc="-11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4500" kern="0" spc="-1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900" b="1" kern="0" spc="-11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500" kern="0" spc="-1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900" b="1" kern="0" spc="-11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</a:t>
                      </a:r>
                      <a:r>
                        <a:rPr sz="4500" kern="0" spc="-1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900" b="1" kern="0" spc="-11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lo</a:t>
                      </a:r>
                      <a:r>
                        <a:rPr sz="4500" kern="0" spc="-1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900" b="1" kern="0" spc="-11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</a:t>
                      </a:r>
                      <a:r>
                        <a:rPr sz="4500" kern="0" spc="-110" baseline="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900" b="1" kern="0" spc="-11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y</a:t>
                      </a:r>
                      <a:r>
                        <a:rPr sz="4500" kern="0" spc="-110" baseline="1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_____</a:t>
                      </a:r>
                      <a:r>
                        <a:rPr sz="2800" kern="0" spc="1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9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道歉</a:t>
                      </a:r>
                      <a:endParaRPr sz="29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22" name="table 22"/>
          <p:cNvGraphicFramePr>
            <a:graphicFrameLocks noGrp="1"/>
          </p:cNvGraphicFramePr>
          <p:nvPr/>
        </p:nvGraphicFramePr>
        <p:xfrm>
          <a:off x="418782" y="759777"/>
          <a:ext cx="11353800" cy="5527040"/>
        </p:xfrm>
        <a:graphic>
          <a:graphicData uri="http://schemas.openxmlformats.org/drawingml/2006/table">
            <a:tbl>
              <a:tblPr/>
              <a:tblGrid>
                <a:gridCol w="11353800"/>
              </a:tblGrid>
              <a:tr h="5523865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4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19380" algn="l" rtl="0" eaLnBrk="0">
                        <a:lnSpc>
                          <a:spcPct val="105000"/>
                        </a:lnSpc>
                        <a:spcBef>
                          <a:spcPts val="0"/>
                        </a:spcBef>
                      </a:pPr>
                      <a:r>
                        <a:rPr sz="3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21. anxious→</a:t>
                      </a:r>
                      <a:r>
                        <a:rPr sz="2700" b="1" u="sng" kern="0" spc="-3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</a:t>
                      </a:r>
                      <a:r>
                        <a:rPr sz="4300" b="1" u="sng" kern="0" spc="-30" baseline="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anxiet</a:t>
                      </a:r>
                      <a:r>
                        <a:rPr sz="4300" b="1" kern="0" spc="-30" baseline="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y</a:t>
                      </a:r>
                      <a:r>
                        <a:rPr sz="3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   焦虑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9380" algn="l" rtl="0" eaLnBrk="0">
                        <a:lnSpc>
                          <a:spcPct val="105000"/>
                        </a:lnSpc>
                        <a:spcBef>
                          <a:spcPts val="190"/>
                        </a:spcBef>
                      </a:pPr>
                      <a:r>
                        <a:rPr sz="3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22. solve→   ____</a:t>
                      </a:r>
                      <a:r>
                        <a:rPr sz="4300" b="1" u="sng" kern="0" spc="-10" baseline="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solution</a:t>
                      </a:r>
                      <a:r>
                        <a:rPr sz="3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  解决办法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9380" algn="l" rtl="0" eaLnBrk="0">
                        <a:lnSpc>
                          <a:spcPct val="106000"/>
                        </a:lnSpc>
                        <a:spcBef>
                          <a:spcPts val="200"/>
                        </a:spcBef>
                      </a:pPr>
                      <a:r>
                        <a:rPr sz="3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23.</a:t>
                      </a:r>
                      <a:r>
                        <a:rPr sz="3200" kern="0" spc="2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introduce→</a:t>
                      </a:r>
                      <a:r>
                        <a:rPr sz="2700" b="1" u="sng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700" b="1" u="sng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intr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oductio</a:t>
                      </a:r>
                      <a:r>
                        <a:rPr sz="2700" b="1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32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  介绍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9380" algn="l" rtl="0" eaLnBrk="0">
                        <a:lnSpc>
                          <a:spcPct val="106000"/>
                        </a:lnSpc>
                        <a:spcBef>
                          <a:spcPts val="115"/>
                        </a:spcBef>
                      </a:pPr>
                      <a:r>
                        <a:rPr sz="32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24.</a:t>
                      </a:r>
                      <a:r>
                        <a:rPr sz="3200" kern="0" spc="2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produce→ __</a:t>
                      </a:r>
                      <a:r>
                        <a:rPr sz="2700" b="1" kern="0" spc="-7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32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u="sng" kern="0" spc="-7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ro</a:t>
                      </a:r>
                      <a:r>
                        <a:rPr sz="2700" b="1" u="sng" kern="0" spc="-6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7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duct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7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r>
                        <a:rPr sz="2700" b="1" u="sng" kern="0" spc="-33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  生产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9380" algn="l" rtl="0" eaLnBrk="0">
                        <a:lnSpc>
                          <a:spcPct val="111000"/>
                        </a:lnSpc>
                        <a:spcBef>
                          <a:spcPts val="160"/>
                        </a:spcBef>
                      </a:pPr>
                      <a:r>
                        <a:rPr sz="3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25</a:t>
                      </a:r>
                      <a:r>
                        <a:rPr sz="4900" kern="0" spc="-3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3100" kern="0" spc="3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reduce→   </a:t>
                      </a:r>
                      <a:r>
                        <a:rPr sz="2700" b="1" u="sng" kern="0" spc="-3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300" b="1" u="sng" kern="0" spc="-3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reduction</a:t>
                      </a:r>
                      <a:r>
                        <a:rPr sz="2700" b="1" u="sng" kern="0" spc="-3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  减少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9380" algn="l" rtl="0" eaLnBrk="0">
                        <a:lnSpc>
                          <a:spcPct val="114000"/>
                        </a:lnSpc>
                        <a:spcBef>
                          <a:spcPts val="25"/>
                        </a:spcBef>
                      </a:pPr>
                      <a:r>
                        <a:rPr sz="31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26</a:t>
                      </a:r>
                      <a:r>
                        <a:rPr sz="4800" kern="0" spc="-10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3000" kern="0" spc="2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1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applaud→ </a:t>
                      </a:r>
                      <a:r>
                        <a:rPr sz="4800" kern="0" spc="-10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4200" b="1" u="sng" kern="0" spc="-10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4800" kern="0" spc="-10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200" b="1" kern="0" spc="-10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800" kern="0" spc="-10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200" b="1" kern="0" spc="-10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800" kern="0" spc="-10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200" b="1" kern="0" spc="-10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</a:t>
                      </a:r>
                      <a:r>
                        <a:rPr sz="4200" b="1" u="sng" kern="0" spc="-10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26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200" b="1" u="sng" kern="0" spc="-110" baseline="-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use</a:t>
                      </a:r>
                      <a:r>
                        <a:rPr sz="2600" b="1" u="sng" kern="0" spc="-3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1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  鼓掌</a:t>
                      </a:r>
                      <a:endParaRPr sz="31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9380" algn="l" rtl="0" eaLnBrk="0">
                        <a:lnSpc>
                          <a:spcPct val="111000"/>
                        </a:lnSpc>
                        <a:spcBef>
                          <a:spcPts val="30"/>
                        </a:spcBef>
                      </a:pPr>
                      <a:r>
                        <a:rPr sz="32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27</a:t>
                      </a:r>
                      <a:r>
                        <a:rPr sz="4900" kern="0" spc="-7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3100" kern="0" spc="1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emphasi</a:t>
                      </a:r>
                      <a:r>
                        <a:rPr sz="3200" kern="0" spc="-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ze→</a:t>
                      </a:r>
                      <a:r>
                        <a:rPr sz="4300" b="1" u="sng" kern="0" spc="-80" baseline="-8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em</a:t>
                      </a:r>
                      <a:r>
                        <a:rPr sz="4900" kern="0" spc="-80" baseline="-7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80" baseline="-8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b="1" u="sng" kern="0" spc="-80" baseline="-8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ha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80" baseline="-8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sis</a:t>
                      </a:r>
                      <a:r>
                        <a:rPr sz="4900" kern="0" spc="-8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3100" kern="0" spc="-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3200" kern="0" spc="-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强调</a:t>
                      </a:r>
                      <a:endParaRPr sz="32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9380" algn="l" rtl="0" eaLnBrk="0">
                        <a:lnSpc>
                          <a:spcPts val="4290"/>
                        </a:lnSpc>
                      </a:pPr>
                      <a:r>
                        <a:rPr sz="30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28</a:t>
                      </a:r>
                      <a:r>
                        <a:rPr sz="4600" kern="0" spc="-100" baseline="1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900" kern="0" spc="3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0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lose</a:t>
                      </a:r>
                      <a:r>
                        <a:rPr sz="4600" kern="0" spc="-100" baseline="1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900" kern="0" spc="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600" kern="0" spc="-100" baseline="1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4600" kern="0" spc="-110" baseline="1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4000" b="1" kern="0" spc="-110" baseline="3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</a:t>
                      </a:r>
                      <a:r>
                        <a:rPr sz="4600" kern="0" spc="-11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000" b="1" kern="0" spc="-110" baseline="3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</a:t>
                      </a:r>
                      <a:r>
                        <a:rPr sz="4600" kern="0" spc="-110" baseline="1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000" b="1" kern="0" spc="-110" baseline="3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</a:t>
                      </a:r>
                      <a:r>
                        <a:rPr sz="4600" kern="0" spc="-110" baseline="1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000" b="1" kern="0" spc="-110" baseline="3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</a:t>
                      </a:r>
                      <a:r>
                        <a:rPr sz="4600" kern="0" spc="-110" baseline="1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9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30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失去</a:t>
                      </a:r>
                      <a:endParaRPr sz="3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9380" algn="l" rtl="0" eaLnBrk="0">
                        <a:lnSpc>
                          <a:spcPts val="3925"/>
                        </a:lnSpc>
                      </a:pPr>
                      <a:r>
                        <a:rPr sz="28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29</a:t>
                      </a:r>
                      <a:r>
                        <a:rPr sz="4400" kern="0" spc="-110" baseline="1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800" kern="0" spc="3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400" kern="0" spc="-110" baseline="1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succee</a:t>
                      </a:r>
                      <a:r>
                        <a:rPr sz="28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</a:t>
                      </a:r>
                      <a:r>
                        <a:rPr sz="4400" kern="0" spc="-110" baseline="1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8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400" kern="0" spc="-110" baseline="1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3800" b="1" kern="0" spc="-110" baseline="1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su</a:t>
                      </a:r>
                      <a:r>
                        <a:rPr sz="4400" kern="0" spc="-1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800" b="1" kern="0" spc="-110" baseline="1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</a:t>
                      </a:r>
                      <a:r>
                        <a:rPr sz="4400" kern="0" spc="-1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800" b="1" kern="0" spc="-110" baseline="1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</a:t>
                      </a:r>
                      <a:r>
                        <a:rPr sz="4400" kern="0" spc="-1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800" b="1" kern="0" spc="-110" baseline="1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4400" kern="0" spc="-1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800" b="1" kern="0" spc="-110" baseline="1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</a:t>
                      </a:r>
                      <a:r>
                        <a:rPr sz="4400" kern="0" spc="-110" baseline="1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800" b="1" kern="0" spc="-110" baseline="1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</a:t>
                      </a:r>
                      <a:r>
                        <a:rPr sz="4400" kern="0" spc="-110" baseline="1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800" kern="0" spc="1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8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成功</a:t>
                      </a:r>
                      <a:endParaRPr sz="28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4460" algn="l" rtl="0" eaLnBrk="0">
                        <a:lnSpc>
                          <a:spcPts val="4970"/>
                        </a:lnSpc>
                        <a:spcBef>
                          <a:spcPts val="35"/>
                        </a:spcBef>
                      </a:pPr>
                      <a:r>
                        <a:rPr sz="4200" kern="0" spc="-100" baseline="2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30.</a:t>
                      </a:r>
                      <a:r>
                        <a:rPr sz="2600" kern="0" spc="4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200" kern="0" spc="-100" baseline="2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laugh→</a:t>
                      </a:r>
                      <a:r>
                        <a:rPr sz="26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200" kern="0" spc="-100" baseline="2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3700" b="1" kern="0" spc="-10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</a:t>
                      </a:r>
                      <a:r>
                        <a:rPr sz="4200" kern="0" spc="-100" baseline="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700" b="1" kern="0" spc="-110" baseline="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4200" kern="0" spc="-110" baseline="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700" b="1" kern="0" spc="-110" baseline="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</a:t>
                      </a:r>
                      <a:r>
                        <a:rPr sz="4200" kern="0" spc="-110" baseline="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700" b="1" kern="0" spc="-110" baseline="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</a:t>
                      </a:r>
                      <a:r>
                        <a:rPr sz="4200" kern="0" spc="-110" baseline="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700" b="1" kern="0" spc="-110" baseline="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h</a:t>
                      </a:r>
                      <a:r>
                        <a:rPr sz="4200" kern="0" spc="-110" baseline="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700" b="1" kern="0" spc="-110" baseline="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4200" kern="0" spc="-110" baseline="6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700" b="1" kern="0" spc="-110" baseline="7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3700" b="1" kern="0" spc="-110" baseline="6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sz="2300" b="1" kern="0" spc="-1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200" kern="0" spc="-110" baseline="28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笑</a:t>
                      </a:r>
                      <a:endParaRPr sz="4200" baseline="280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" name="group 2"/>
          <p:cNvGrpSpPr/>
          <p:nvPr/>
        </p:nvGrpSpPr>
        <p:grpSpPr>
          <a:xfrm rot="21600000">
            <a:off x="535622" y="1343342"/>
            <a:ext cx="11092815" cy="3040380"/>
            <a:chOff x="0" y="0"/>
            <a:chExt cx="11092815" cy="3040380"/>
          </a:xfrm>
        </p:grpSpPr>
        <p:pic>
          <p:nvPicPr>
            <p:cNvPr id="26" name="picture 2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600000">
              <a:off x="0" y="0"/>
              <a:ext cx="11092815" cy="3040380"/>
            </a:xfrm>
            <a:prstGeom prst="rect">
              <a:avLst/>
            </a:prstGeom>
          </p:spPr>
        </p:pic>
        <p:sp>
          <p:nvSpPr>
            <p:cNvPr id="28" name="textbox 28"/>
            <p:cNvSpPr/>
            <p:nvPr/>
          </p:nvSpPr>
          <p:spPr>
            <a:xfrm>
              <a:off x="-12700" y="-12700"/>
              <a:ext cx="11118850" cy="3066414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3000"/>
                </a:lnSpc>
              </a:pPr>
              <a:endParaRPr sz="500">
                <a:latin typeface="Arial" panose="020B0604020202090204"/>
                <a:ea typeface="Arial" panose="020B0604020202090204"/>
                <a:cs typeface="Arial" panose="020B0604020202090204"/>
              </a:endParaRPr>
            </a:p>
            <a:p>
              <a:pPr marL="137160" algn="l" rtl="0" eaLnBrk="0">
                <a:lnSpc>
                  <a:spcPct val="106000"/>
                </a:lnSpc>
                <a:spcBef>
                  <a:spcPts val="5"/>
                </a:spcBef>
              </a:pPr>
              <a:r>
                <a:rPr sz="3200" kern="0" spc="-7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31. complain →</a:t>
              </a:r>
              <a:r>
                <a:rPr sz="2700" b="1" u="sng" kern="0" spc="-7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  </a:t>
              </a:r>
              <a:r>
                <a:rPr sz="2700" b="1" u="sng" kern="0" spc="-7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com</a:t>
              </a:r>
              <a:r>
                <a:rPr sz="2700" b="1" kern="0" spc="-7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p</a:t>
              </a:r>
              <a:r>
                <a:rPr sz="3200" kern="0" spc="-7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2700" b="1" u="sng" kern="0" spc="-7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la</a:t>
              </a:r>
              <a:r>
                <a:rPr sz="2700" b="1" u="sng" kern="0" spc="-57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2700" b="1" u="sng" kern="0" spc="-7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int</a:t>
              </a:r>
              <a:r>
                <a:rPr sz="3200" kern="0" spc="-7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  抱怨</a:t>
              </a:r>
              <a:endParaRPr sz="3200">
                <a:latin typeface="微软雅黑"/>
                <a:ea typeface="微软雅黑"/>
                <a:cs typeface="微软雅黑"/>
              </a:endParaRPr>
            </a:p>
            <a:p>
              <a:pPr marL="137160" algn="l" rtl="0" eaLnBrk="0">
                <a:lnSpc>
                  <a:spcPct val="110000"/>
                </a:lnSpc>
                <a:spcBef>
                  <a:spcPts val="140"/>
                </a:spcBef>
              </a:pPr>
              <a:r>
                <a:rPr sz="3200" kern="0" spc="-6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32. sell</a:t>
              </a:r>
              <a:r>
                <a:rPr sz="3200" kern="0" spc="14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3200" kern="0" spc="-6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→</a:t>
              </a:r>
              <a:r>
                <a:rPr sz="3200" kern="0" spc="18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    </a:t>
              </a:r>
              <a:r>
                <a:rPr sz="2700" b="1" u="sng" kern="0" spc="1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         </a:t>
              </a:r>
              <a:r>
                <a:rPr sz="4300" b="1" u="sng" kern="0" spc="-60" baseline="-5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sal</a:t>
              </a:r>
              <a:r>
                <a:rPr sz="4300" b="1" kern="0" spc="-60" baseline="-5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e</a:t>
              </a:r>
              <a:r>
                <a:rPr sz="3200" kern="0" spc="-6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____</a:t>
              </a:r>
              <a:r>
                <a:rPr sz="3200" kern="0" spc="3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 </a:t>
              </a:r>
              <a:r>
                <a:rPr sz="3200" kern="0" spc="-6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销售</a:t>
              </a:r>
              <a:endParaRPr sz="3200">
                <a:latin typeface="微软雅黑"/>
                <a:ea typeface="微软雅黑"/>
                <a:cs typeface="微软雅黑"/>
              </a:endParaRPr>
            </a:p>
            <a:p>
              <a:pPr marL="137160" algn="l" rtl="0" eaLnBrk="0">
                <a:lnSpc>
                  <a:spcPct val="115000"/>
                </a:lnSpc>
                <a:spcBef>
                  <a:spcPts val="35"/>
                </a:spcBef>
              </a:pPr>
              <a:r>
                <a:rPr sz="3100" kern="0" spc="-1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33</a:t>
              </a:r>
              <a:r>
                <a:rPr sz="4800" kern="0" spc="-100" baseline="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.</a:t>
              </a:r>
              <a:r>
                <a:rPr sz="3000" kern="0" spc="-1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3100" kern="0" spc="-1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weigh</a:t>
              </a:r>
              <a:r>
                <a:rPr sz="3100" kern="0" spc="1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3100" kern="0" spc="-1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→</a:t>
              </a:r>
              <a:r>
                <a:rPr sz="4800" kern="0" spc="-100" baseline="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____</a:t>
              </a:r>
              <a:r>
                <a:rPr sz="4800" kern="0" spc="-110" baseline="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200" b="1" u="sng" kern="0" spc="-110" baseline="-6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we</a:t>
              </a:r>
              <a:r>
                <a:rPr sz="4200" b="1" kern="0" spc="-110" baseline="-6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i</a:t>
              </a:r>
              <a:r>
                <a:rPr sz="4800" kern="0" spc="-110" baseline="-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200" b="1" kern="0" spc="-110" baseline="-6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g</a:t>
              </a:r>
              <a:r>
                <a:rPr sz="4800" kern="0" spc="-110" baseline="-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200" b="1" kern="0" spc="-110" baseline="-6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h</a:t>
              </a:r>
              <a:r>
                <a:rPr sz="4800" kern="0" spc="-110" baseline="-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200" b="1" u="sng" kern="0" spc="-110" baseline="-6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t</a:t>
              </a:r>
              <a:r>
                <a:rPr sz="2600" b="1" u="sng" kern="0" spc="-19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800" kern="0" spc="-110" baseline="2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____</a:t>
              </a:r>
              <a:r>
                <a:rPr sz="3000" kern="0" spc="-1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 </a:t>
              </a:r>
              <a:r>
                <a:rPr sz="3100" kern="0" spc="-11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重量</a:t>
              </a:r>
              <a:endParaRPr sz="3100">
                <a:latin typeface="微软雅黑"/>
                <a:ea typeface="微软雅黑"/>
                <a:cs typeface="微软雅黑"/>
              </a:endParaRPr>
            </a:p>
            <a:p>
              <a:pPr marL="137160" algn="l" rtl="0" eaLnBrk="0">
                <a:lnSpc>
                  <a:spcPct val="112000"/>
                </a:lnSpc>
                <a:spcBef>
                  <a:spcPts val="10"/>
                </a:spcBef>
              </a:pPr>
              <a:r>
                <a:rPr sz="4900" kern="0" spc="-150" baseline="3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34.</a:t>
              </a:r>
              <a:r>
                <a:rPr sz="3100" kern="0" spc="19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900" kern="0" spc="-150" baseline="3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compare</a:t>
              </a:r>
              <a:r>
                <a:rPr sz="3100" kern="0" spc="1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900" kern="0" spc="-150" baseline="3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→</a:t>
              </a:r>
              <a:r>
                <a:rPr sz="2700" b="1" u="sng" kern="0" spc="15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  </a:t>
              </a:r>
              <a:r>
                <a:rPr sz="4300" b="1" u="sng" kern="0" spc="-150" baseline="-8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com</a:t>
              </a:r>
              <a:r>
                <a:rPr sz="4900" kern="0" spc="-150" baseline="-7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300" b="1" kern="0" spc="-150" baseline="-8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p</a:t>
              </a:r>
              <a:r>
                <a:rPr sz="4900" kern="0" spc="-150" baseline="-7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300" b="1" u="sng" kern="0" spc="-150" baseline="-8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ari</a:t>
              </a:r>
              <a:r>
                <a:rPr sz="4300" b="1" u="sng" kern="0" spc="-160" baseline="-8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s</a:t>
              </a:r>
              <a:r>
                <a:rPr sz="2700" b="1" u="sng" kern="0" spc="-680">
                  <a:solidFill>
                    <a:srgbClr val="FF0000">
                      <a:alpha val="100000"/>
                    </a:srgbClr>
                  </a:solidFill>
                  <a:uFill>
                    <a:solidFill>
                      <a:srgbClr val="000000"/>
                    </a:solidFill>
                  </a:u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300" b="1" u="sng" kern="0" spc="-160" baseline="-8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on</a:t>
              </a:r>
              <a:r>
                <a:rPr sz="2700" b="1" kern="0" spc="62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900" kern="0" spc="-160" baseline="3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比较</a:t>
              </a:r>
              <a:endParaRPr sz="4900" baseline="3000">
                <a:latin typeface="微软雅黑"/>
                <a:ea typeface="微软雅黑"/>
                <a:cs typeface="微软雅黑"/>
              </a:endParaRPr>
            </a:p>
            <a:p>
              <a:pPr marL="137160" algn="l" rtl="0" eaLnBrk="0">
                <a:lnSpc>
                  <a:spcPts val="4560"/>
                </a:lnSpc>
              </a:pPr>
              <a:r>
                <a:rPr sz="4300" kern="0" spc="-110" baseline="2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35.</a:t>
              </a:r>
              <a:r>
                <a:rPr sz="2700" kern="0" spc="35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</a:t>
              </a:r>
              <a:r>
                <a:rPr sz="4300" kern="0" spc="-110" baseline="2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serve</a:t>
              </a:r>
              <a:r>
                <a:rPr sz="2700" kern="0" spc="2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 </a:t>
              </a:r>
              <a:r>
                <a:rPr sz="4300" kern="0" spc="-110" baseline="2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→_______</a:t>
              </a:r>
              <a:r>
                <a:rPr sz="3800" b="1" kern="0" spc="-110" baseline="5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s</a:t>
              </a:r>
              <a:r>
                <a:rPr sz="4300" kern="0" spc="-110" baseline="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800" b="1" kern="0" spc="-110" baseline="6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e</a:t>
              </a:r>
              <a:r>
                <a:rPr sz="4300" kern="0" spc="-110" baseline="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800" b="1" kern="0" spc="-110" baseline="6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r</a:t>
              </a:r>
              <a:r>
                <a:rPr sz="4300" kern="0" spc="-110" baseline="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800" b="1" kern="0" spc="-110" baseline="6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v</a:t>
              </a:r>
              <a:r>
                <a:rPr sz="4300" kern="0" spc="-110" baseline="2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800" b="1" kern="0" spc="-110" baseline="5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i</a:t>
              </a:r>
              <a:r>
                <a:rPr sz="3800" b="1" kern="0" spc="-110" baseline="6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c</a:t>
              </a:r>
              <a:r>
                <a:rPr sz="4300" kern="0" spc="-110" baseline="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3800" b="1" kern="0" spc="-110" baseline="6000">
                  <a:solidFill>
                    <a:srgbClr val="FF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e</a:t>
              </a:r>
              <a:r>
                <a:rPr sz="4300" kern="0" spc="-110" baseline="5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</a:t>
              </a:r>
              <a:r>
                <a:rPr sz="4300" kern="0" spc="-110" baseline="2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__</a:t>
              </a:r>
              <a:r>
                <a:rPr sz="2700" kern="0" spc="18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  </a:t>
              </a:r>
              <a:r>
                <a:rPr sz="4300" kern="0" spc="-110" baseline="21000">
                  <a:solidFill>
                    <a:srgbClr val="000000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服务</a:t>
              </a:r>
              <a:endParaRPr sz="4300" baseline="21000">
                <a:latin typeface="微软雅黑"/>
                <a:ea typeface="微软雅黑"/>
                <a:cs typeface="微软雅黑"/>
              </a:endParaRPr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3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sp>
        <p:nvSpPr>
          <p:cNvPr id="32" name="rect 32"/>
          <p:cNvSpPr/>
          <p:nvPr/>
        </p:nvSpPr>
        <p:spPr>
          <a:xfrm>
            <a:off x="7044690" y="3801744"/>
            <a:ext cx="3890644" cy="704215"/>
          </a:xfrm>
          <a:prstGeom prst="rect">
            <a:avLst/>
          </a:pr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34" name="table 34"/>
          <p:cNvGraphicFramePr>
            <a:graphicFrameLocks noGrp="1"/>
          </p:cNvGraphicFramePr>
          <p:nvPr/>
        </p:nvGraphicFramePr>
        <p:xfrm>
          <a:off x="578802" y="813117"/>
          <a:ext cx="11140440" cy="5356225"/>
        </p:xfrm>
        <a:graphic>
          <a:graphicData uri="http://schemas.openxmlformats.org/drawingml/2006/table">
            <a:tbl>
              <a:tblPr/>
              <a:tblGrid>
                <a:gridCol w="11140440"/>
              </a:tblGrid>
              <a:tr h="5353050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4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2715" algn="l" rtl="0" eaLnBrk="0">
                        <a:lnSpc>
                          <a:spcPct val="114000"/>
                        </a:lnSpc>
                        <a:spcBef>
                          <a:spcPts val="5"/>
                        </a:spcBef>
                      </a:pPr>
                      <a:r>
                        <a:rPr sz="4300" kern="0" spc="-7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1.</a:t>
                      </a:r>
                      <a:r>
                        <a:rPr sz="2700" kern="0" spc="1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7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develop→</a:t>
                      </a:r>
                      <a:r>
                        <a:rPr sz="2700" b="1" u="sng" kern="0" spc="6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develo</a:t>
                      </a:r>
                      <a:r>
                        <a:rPr sz="4300" b="1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7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7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ment</a:t>
                      </a:r>
                      <a:r>
                        <a:rPr sz="4300" kern="0" spc="-70" baseline="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_发展</a:t>
                      </a:r>
                      <a:endParaRPr sz="4300" baseline="4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5000"/>
                        </a:lnSpc>
                        <a:spcBef>
                          <a:spcPts val="20"/>
                        </a:spcBef>
                      </a:pPr>
                      <a:r>
                        <a:rPr sz="4100" kern="0" spc="-12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2.</a:t>
                      </a:r>
                      <a:r>
                        <a:rPr sz="2600" kern="0" spc="2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100" kern="0" spc="-12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equip→</a:t>
                      </a:r>
                      <a:r>
                        <a:rPr sz="2600" kern="0" spc="-1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100" kern="0" spc="-12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4100" b="1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4100" kern="0" spc="-12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100" kern="0" spc="-12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100" b="1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sz="4100" kern="0" spc="-12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100" b="1" u="sng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</a:t>
                      </a:r>
                      <a:r>
                        <a:rPr sz="2600" b="1" u="sng" kern="0" spc="-6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100" b="1" u="sng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4100" b="1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100" kern="0" spc="-12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100" b="1" u="sng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ment</a:t>
                      </a:r>
                      <a:r>
                        <a:rPr sz="4100" kern="0" spc="-120" baseline="3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___设备</a:t>
                      </a:r>
                      <a:endParaRPr sz="4100" baseline="3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0650" algn="l" rtl="0" eaLnBrk="0">
                        <a:lnSpc>
                          <a:spcPct val="112000"/>
                        </a:lnSpc>
                        <a:spcBef>
                          <a:spcPts val="25"/>
                        </a:spcBef>
                      </a:pPr>
                      <a:r>
                        <a:rPr sz="4200" kern="0" spc="-1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3.</a:t>
                      </a:r>
                      <a:r>
                        <a:rPr sz="2600" kern="0" spc="1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200" kern="0" spc="-1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employ→__</a:t>
                      </a:r>
                      <a:r>
                        <a:rPr sz="4200" b="1" u="sng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em</a:t>
                      </a:r>
                      <a:r>
                        <a:rPr sz="4200" kern="0" spc="-12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200" b="1" kern="0" spc="-12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200" kern="0" spc="-12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200" b="1" u="sng" kern="0" spc="-12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l</a:t>
                      </a:r>
                      <a:r>
                        <a:rPr sz="4200" b="1" u="sng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</a:t>
                      </a:r>
                      <a:r>
                        <a:rPr sz="4200" b="1" u="sng" kern="0" spc="-12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y</a:t>
                      </a:r>
                      <a:r>
                        <a:rPr sz="4200" kern="0" spc="-13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200" b="1" u="sng" kern="0" spc="-13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ment</a:t>
                      </a:r>
                      <a:r>
                        <a:rPr sz="4200" kern="0" spc="-13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_雇用</a:t>
                      </a:r>
                      <a:endParaRPr sz="4200" baseline="2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98425" algn="l" rtl="0" eaLnBrk="0">
                        <a:lnSpc>
                          <a:spcPct val="105000"/>
                        </a:lnSpc>
                        <a:spcBef>
                          <a:spcPts val="5"/>
                        </a:spcBef>
                      </a:pPr>
                      <a:r>
                        <a:rPr sz="2700" kern="0" spc="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</a:t>
                      </a:r>
                      <a:r>
                        <a:rPr sz="4300" kern="0" spc="5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treat</a:t>
                      </a:r>
                      <a:r>
                        <a:rPr sz="2700" kern="0" spc="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  </a:t>
                      </a:r>
                      <a:r>
                        <a:rPr sz="2700" b="1" u="sng" kern="0" spc="5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300" b="1" u="sng" kern="0" spc="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treatment</a:t>
                      </a:r>
                      <a:r>
                        <a:rPr sz="4300" kern="0" spc="5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对待；</a:t>
                      </a:r>
                      <a:r>
                        <a:rPr sz="2700" kern="0" spc="-6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治疗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6365" algn="l" rtl="0" eaLnBrk="0">
                        <a:lnSpc>
                          <a:spcPct val="114000"/>
                        </a:lnSpc>
                        <a:spcBef>
                          <a:spcPts val="40"/>
                        </a:spcBef>
                      </a:pPr>
                      <a:r>
                        <a:rPr sz="2700" kern="0" spc="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</a:t>
                      </a:r>
                      <a:r>
                        <a:rPr sz="4300" kern="0" spc="7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entertain</a:t>
                      </a:r>
                      <a:r>
                        <a:rPr sz="2700" kern="0" spc="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4300" b="1" u="sng" kern="0" spc="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entertainment</a:t>
                      </a:r>
                      <a:r>
                        <a:rPr sz="2700" kern="0" spc="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款待；</a:t>
                      </a:r>
                      <a:r>
                        <a:rPr sz="2700" kern="0" spc="-6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娱乐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09000"/>
                        </a:lnSpc>
                        <a:spcBef>
                          <a:spcPts val="25"/>
                        </a:spcBef>
                      </a:pPr>
                      <a:r>
                        <a:rPr sz="4300" kern="0" spc="-1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6.</a:t>
                      </a:r>
                      <a:r>
                        <a:rPr sz="2700" kern="0" spc="1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agree→</a:t>
                      </a:r>
                      <a:r>
                        <a:rPr sz="2700" kern="0" spc="-1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1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4300" kern="0" spc="-12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</a:t>
                      </a:r>
                      <a:r>
                        <a:rPr sz="4300" kern="0" spc="-12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ree</a:t>
                      </a:r>
                      <a:r>
                        <a:rPr sz="27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men</a:t>
                      </a:r>
                      <a:r>
                        <a:rPr sz="4300" b="1" kern="0" spc="-12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4300" kern="0" spc="-1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__同</a:t>
                      </a:r>
                      <a:r>
                        <a:rPr sz="4300" kern="0" spc="-13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意</a:t>
                      </a:r>
                      <a:endParaRPr sz="4300" baseline="2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304165" algn="l" rtl="0" eaLnBrk="0">
                        <a:lnSpc>
                          <a:spcPct val="155000"/>
                        </a:lnSpc>
                        <a:spcBef>
                          <a:spcPts val="1720"/>
                        </a:spcBef>
                        <a:tabLst>
                          <a:tab pos="323850" algn="l"/>
                        </a:tabLst>
                      </a:pPr>
                      <a:r>
                        <a:rPr sz="21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	</a:t>
                      </a:r>
                      <a:r>
                        <a:rPr sz="3300" kern="0" spc="-400" baseline="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1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                      </a:t>
                      </a:r>
                      <a:r>
                        <a:rPr sz="21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100" b="1" u="sng" kern="0" spc="-4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2100" b="1" kern="0" spc="6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100" b="1" u="sng" kern="0" spc="-4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sto</a:t>
                      </a:r>
                      <a:r>
                        <a:rPr sz="3300" b="1" kern="0" spc="-910" baseline="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100" b="1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100" b="1" u="sng" kern="0" spc="-4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2100" b="1" kern="0" spc="35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100" b="1" u="sng" kern="0" spc="-4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2100" b="1" kern="0" spc="-4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100" b="1" u="sng" kern="0" spc="-4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</a:t>
                      </a:r>
                      <a:r>
                        <a:rPr sz="2100" b="1" kern="0" spc="-4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2100" b="1" u="sng" kern="0" spc="-4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h</a:t>
                      </a:r>
                      <a:r>
                        <a:rPr sz="2100" b="1" kern="0" spc="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100" b="1" u="sng" kern="0" spc="-4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</a:t>
                      </a:r>
                      <a:r>
                        <a:rPr sz="2100" b="1" kern="0" spc="3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100" b="1" u="sng" kern="0" spc="-4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2100" b="1" kern="0" spc="3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100" b="1" u="sng" kern="0" spc="-4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2100" b="1" kern="0" spc="-4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t</a:t>
                      </a:r>
                      <a:r>
                        <a:rPr sz="3300" b="1" kern="0" spc="-410" baseline="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100" b="1" kern="0" spc="2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3300" kern="0" spc="-910" baseline="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300" kern="0" spc="-410" baseline="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吃</a:t>
                      </a:r>
                      <a:r>
                        <a:rPr sz="2100" kern="0" spc="-4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3300" kern="0" spc="-410" baseline="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惊</a:t>
                      </a:r>
                      <a:r>
                        <a:rPr sz="2100" kern="0" spc="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      </a:t>
                      </a:r>
                      <a:r>
                        <a:rPr sz="4700" b="1" kern="0" spc="640" baseline="3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3000" b="1" kern="0" spc="-2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700" b="1" kern="0" spc="640" baseline="39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．直接加-ment</a:t>
                      </a:r>
                      <a:endParaRPr sz="4700" baseline="39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3030" algn="l" rtl="0" eaLnBrk="0">
                        <a:lnSpc>
                          <a:spcPct val="110000"/>
                        </a:lnSpc>
                        <a:spcBef>
                          <a:spcPts val="5"/>
                        </a:spcBef>
                      </a:pPr>
                      <a:r>
                        <a:rPr sz="4300" kern="0" spc="-5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9.</a:t>
                      </a:r>
                      <a:r>
                        <a:rPr sz="2700" kern="0" spc="2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5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punish→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5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4300" b="1" kern="0" spc="-5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109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5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uni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5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</a:t>
                      </a:r>
                      <a:r>
                        <a:rPr sz="4300" b="1" u="sng" kern="0" spc="-6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h</a:t>
                      </a:r>
                      <a:r>
                        <a:rPr sz="27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6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men</a:t>
                      </a:r>
                      <a:r>
                        <a:rPr sz="4300" b="1" kern="0" spc="-6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4300" kern="0" spc="-6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___惩罚</a:t>
                      </a:r>
                      <a:endParaRPr sz="4300" baseline="2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2000"/>
                        </a:lnSpc>
                        <a:spcBef>
                          <a:spcPts val="25"/>
                        </a:spcBef>
                      </a:pPr>
                      <a:r>
                        <a:rPr sz="4200" kern="0" spc="-5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10.</a:t>
                      </a:r>
                      <a:r>
                        <a:rPr sz="2600" kern="0" spc="2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200" kern="0" spc="-5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adjust→</a:t>
                      </a:r>
                      <a:r>
                        <a:rPr sz="26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600" b="1" u="sng" kern="0" spc="-5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200" b="1" u="sng" kern="0" spc="-5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4200" kern="0" spc="-5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200" b="1" kern="0" spc="-5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</a:t>
                      </a:r>
                      <a:r>
                        <a:rPr sz="4200" kern="0" spc="-970" baseline="-5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200" b="1" kern="0" spc="-5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j</a:t>
                      </a:r>
                      <a:r>
                        <a:rPr sz="4200" kern="0" spc="-97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200" b="1" u="sng" kern="0" spc="-5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ust</a:t>
                      </a:r>
                      <a:r>
                        <a:rPr sz="2600" b="1" u="sng" kern="0" spc="-57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200" b="1" u="sng" kern="0" spc="-50" baseline="-5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ment</a:t>
                      </a:r>
                      <a:r>
                        <a:rPr sz="4200" kern="0" spc="-5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___调整</a:t>
                      </a:r>
                      <a:endParaRPr sz="4200" baseline="20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08000"/>
                        </a:lnSpc>
                        <a:spcBef>
                          <a:spcPts val="20"/>
                        </a:spcBef>
                      </a:pPr>
                      <a:r>
                        <a:rPr sz="4300" kern="0" spc="-14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11.</a:t>
                      </a:r>
                      <a:r>
                        <a:rPr sz="2700" kern="0" spc="2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-14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disappoint→</a:t>
                      </a:r>
                      <a:r>
                        <a:rPr sz="2700" b="1" u="sng" kern="0" spc="-2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14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di</a:t>
                      </a:r>
                      <a:r>
                        <a:rPr sz="2700" b="1" u="sng" kern="0" spc="-6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14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sa</a:t>
                      </a:r>
                      <a:r>
                        <a:rPr sz="4300" kern="0" spc="-14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4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14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4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14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14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ointmen</a:t>
                      </a:r>
                      <a:r>
                        <a:rPr sz="4300" b="1" kern="0" spc="-14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4300" kern="0" spc="-14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_失望</a:t>
                      </a:r>
                      <a:endParaRPr sz="4300" baseline="20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" name="textbox 36"/>
          <p:cNvSpPr/>
          <p:nvPr/>
        </p:nvSpPr>
        <p:spPr>
          <a:xfrm>
            <a:off x="5872104" y="3761336"/>
            <a:ext cx="378459" cy="3810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2700" kern="0" spc="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估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38" name="textbox 38"/>
          <p:cNvSpPr/>
          <p:nvPr/>
        </p:nvSpPr>
        <p:spPr>
          <a:xfrm>
            <a:off x="5492438" y="3768192"/>
            <a:ext cx="375284" cy="374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ct val="85000"/>
              </a:lnSpc>
            </a:pPr>
            <a:r>
              <a:rPr sz="2700" kern="0" spc="4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评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40" name="textbox 40"/>
          <p:cNvSpPr/>
          <p:nvPr/>
        </p:nvSpPr>
        <p:spPr>
          <a:xfrm>
            <a:off x="5256418" y="4118198"/>
            <a:ext cx="184785" cy="1238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6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ct val="21000"/>
              </a:lnSpc>
            </a:pPr>
            <a:r>
              <a:rPr sz="2700" u="sng" kern="0" spc="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42" name="textbox 42"/>
          <p:cNvSpPr/>
          <p:nvPr/>
        </p:nvSpPr>
        <p:spPr>
          <a:xfrm>
            <a:off x="4077394" y="4118198"/>
            <a:ext cx="184785" cy="1238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6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ct val="21000"/>
              </a:lnSpc>
            </a:pPr>
            <a:r>
              <a:rPr sz="2700" u="sng" kern="0" spc="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44" name="textbox 44"/>
          <p:cNvSpPr/>
          <p:nvPr/>
        </p:nvSpPr>
        <p:spPr>
          <a:xfrm>
            <a:off x="853288" y="4012956"/>
            <a:ext cx="90169" cy="7873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r" rtl="0" eaLnBrk="0">
              <a:lnSpc>
                <a:spcPts val="415"/>
              </a:lnSpc>
            </a:pPr>
            <a:r>
              <a:rPr sz="2300" kern="0" spc="-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.</a:t>
            </a:r>
            <a:endParaRPr sz="23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46" name="textbox 46"/>
          <p:cNvSpPr/>
          <p:nvPr/>
        </p:nvSpPr>
        <p:spPr>
          <a:xfrm>
            <a:off x="4981827" y="3849244"/>
            <a:ext cx="291465" cy="3155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r" rtl="0" eaLnBrk="0">
              <a:lnSpc>
                <a:spcPct val="71000"/>
              </a:lnSpc>
            </a:pPr>
            <a:r>
              <a:rPr sz="2600" b="1" u="sng" kern="0" spc="-1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t</a:t>
            </a:r>
            <a:r>
              <a:rPr sz="4100" u="sng" kern="0" spc="-100" baseline="8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endParaRPr sz="4100" baseline="80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48" name="textbox 48"/>
          <p:cNvSpPr/>
          <p:nvPr/>
        </p:nvSpPr>
        <p:spPr>
          <a:xfrm>
            <a:off x="4548263" y="3902036"/>
            <a:ext cx="503555" cy="2628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r" rtl="0" eaLnBrk="0">
              <a:lnSpc>
                <a:spcPct val="58000"/>
              </a:lnSpc>
            </a:pPr>
            <a:r>
              <a:rPr sz="4100" u="sng" kern="0" spc="-120" baseline="8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600" b="1" u="sng" kern="0" spc="-12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n</a:t>
            </a:r>
            <a:r>
              <a:rPr sz="4100" u="sng" kern="0" spc="-120" baseline="8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endParaRPr sz="4100" baseline="80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0" name="textbox 50"/>
          <p:cNvSpPr/>
          <p:nvPr/>
        </p:nvSpPr>
        <p:spPr>
          <a:xfrm>
            <a:off x="4358604" y="3902036"/>
            <a:ext cx="318134" cy="2628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r" rtl="0" eaLnBrk="0">
              <a:lnSpc>
                <a:spcPct val="63000"/>
              </a:lnSpc>
            </a:pPr>
            <a:r>
              <a:rPr sz="3800" u="sng" kern="0" spc="-120" baseline="8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400" b="1" u="sng" kern="0" spc="-12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</a:t>
            </a:r>
            <a:endParaRPr sz="24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2" name="textbox 52"/>
          <p:cNvSpPr/>
          <p:nvPr/>
        </p:nvSpPr>
        <p:spPr>
          <a:xfrm>
            <a:off x="4120615" y="3902036"/>
            <a:ext cx="348615" cy="2628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r" rtl="0" eaLnBrk="0">
              <a:lnSpc>
                <a:spcPct val="56000"/>
              </a:lnSpc>
            </a:pPr>
            <a:r>
              <a:rPr sz="2700" b="1" u="sng" kern="0" spc="-12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m</a:t>
            </a:r>
            <a:r>
              <a:rPr sz="4300" u="sng" kern="0" spc="-1270" baseline="7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endParaRPr sz="4300" baseline="70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4" name="textbox 54"/>
          <p:cNvSpPr/>
          <p:nvPr/>
        </p:nvSpPr>
        <p:spPr>
          <a:xfrm>
            <a:off x="3871166" y="3902036"/>
            <a:ext cx="240029" cy="2628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r" rtl="0" eaLnBrk="0">
              <a:lnSpc>
                <a:spcPct val="80000"/>
              </a:lnSpc>
            </a:pPr>
            <a:r>
              <a:rPr sz="3000" u="sng" kern="0" spc="-70" baseline="10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1900" b="1" u="sng" kern="0" spc="-7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</a:t>
            </a:r>
            <a:endParaRPr sz="19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6" name="textbox 56"/>
          <p:cNvSpPr/>
          <p:nvPr/>
        </p:nvSpPr>
        <p:spPr>
          <a:xfrm>
            <a:off x="3639861" y="3902036"/>
            <a:ext cx="224154" cy="2628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r" rtl="0" eaLnBrk="0">
              <a:lnSpc>
                <a:spcPct val="85000"/>
              </a:lnSpc>
            </a:pPr>
            <a:r>
              <a:rPr sz="2800" kern="0" spc="-60" baseline="11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1700" b="1" u="sng" kern="0" spc="-6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</a:t>
            </a:r>
            <a:endParaRPr sz="1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58" name="textbox 58"/>
          <p:cNvSpPr/>
          <p:nvPr/>
        </p:nvSpPr>
        <p:spPr>
          <a:xfrm>
            <a:off x="3170339" y="3902036"/>
            <a:ext cx="527050" cy="2628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r" rtl="0" eaLnBrk="0">
              <a:lnSpc>
                <a:spcPct val="57000"/>
              </a:lnSpc>
            </a:pPr>
            <a:r>
              <a:rPr sz="4200" u="sng" kern="0" spc="-100" baseline="7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600" b="1" u="sng" kern="0" spc="-1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</a:t>
            </a:r>
            <a:r>
              <a:rPr sz="4200" u="sng" kern="0" spc="-1050" baseline="7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600" b="1" kern="0" spc="-1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</a:t>
            </a:r>
            <a:endParaRPr sz="26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60" name="textbox 60"/>
          <p:cNvSpPr/>
          <p:nvPr/>
        </p:nvSpPr>
        <p:spPr>
          <a:xfrm>
            <a:off x="3128616" y="3902036"/>
            <a:ext cx="304165" cy="2628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r" rtl="0" eaLnBrk="0">
              <a:lnSpc>
                <a:spcPct val="60000"/>
              </a:lnSpc>
            </a:pPr>
            <a:r>
              <a:rPr sz="4000" u="sng" kern="0" spc="-110" baseline="8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500" b="1" u="sng" kern="0" spc="-11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s</a:t>
            </a:r>
            <a:endParaRPr sz="25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62" name="textbox 62"/>
          <p:cNvSpPr/>
          <p:nvPr/>
        </p:nvSpPr>
        <p:spPr>
          <a:xfrm>
            <a:off x="2700870" y="3902036"/>
            <a:ext cx="447675" cy="2628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r" rtl="0" eaLnBrk="0">
              <a:lnSpc>
                <a:spcPct val="63000"/>
              </a:lnSpc>
            </a:pPr>
            <a:r>
              <a:rPr sz="3800" kern="0" spc="-100" baseline="8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3800" u="sng" kern="0" spc="-100" baseline="800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400" b="1" u="sng" kern="0" spc="-10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</a:t>
            </a:r>
            <a:endParaRPr sz="2400">
              <a:latin typeface="微软雅黑"/>
              <a:ea typeface="微软雅黑"/>
              <a:cs typeface="微软雅黑"/>
            </a:endParaRPr>
          </a:p>
        </p:txBody>
      </p:sp>
      <p:pic>
        <p:nvPicPr>
          <p:cNvPr id="64" name="pictur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2451824" y="4130898"/>
            <a:ext cx="341121" cy="305785"/>
          </a:xfrm>
          <a:prstGeom prst="rect">
            <a:avLst/>
          </a:prstGeom>
        </p:spPr>
      </p:pic>
      <p:sp>
        <p:nvSpPr>
          <p:cNvPr id="66" name="textbox 66"/>
          <p:cNvSpPr/>
          <p:nvPr/>
        </p:nvSpPr>
        <p:spPr>
          <a:xfrm>
            <a:off x="1077693" y="4150080"/>
            <a:ext cx="1423035" cy="46799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2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ct val="108000"/>
              </a:lnSpc>
            </a:pPr>
            <a:r>
              <a:rPr sz="2700" kern="0" spc="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astonish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68" name="textbox 68"/>
          <p:cNvSpPr/>
          <p:nvPr/>
        </p:nvSpPr>
        <p:spPr>
          <a:xfrm>
            <a:off x="1039809" y="3847380"/>
            <a:ext cx="1421130" cy="2343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6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ct val="51000"/>
              </a:lnSpc>
            </a:pPr>
            <a:r>
              <a:rPr sz="2700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assess</a:t>
            </a:r>
            <a:r>
              <a:rPr sz="2700" kern="0" spc="25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→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70" name="textbox 70"/>
          <p:cNvSpPr/>
          <p:nvPr/>
        </p:nvSpPr>
        <p:spPr>
          <a:xfrm>
            <a:off x="679343" y="4150080"/>
            <a:ext cx="216534" cy="46799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3485"/>
              </a:lnSpc>
            </a:pPr>
            <a:r>
              <a:rPr sz="2700" kern="0" spc="-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8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72" name="textbox 72"/>
          <p:cNvSpPr/>
          <p:nvPr/>
        </p:nvSpPr>
        <p:spPr>
          <a:xfrm>
            <a:off x="681473" y="3696888"/>
            <a:ext cx="214629" cy="46799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algn="r" rtl="0" eaLnBrk="0">
              <a:lnSpc>
                <a:spcPts val="3485"/>
              </a:lnSpc>
            </a:pPr>
            <a:r>
              <a:rPr sz="2700" kern="0" spc="-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7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74" name="textbox 74"/>
          <p:cNvSpPr/>
          <p:nvPr/>
        </p:nvSpPr>
        <p:spPr>
          <a:xfrm>
            <a:off x="728970" y="85507"/>
            <a:ext cx="4790440" cy="6946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270"/>
              </a:lnSpc>
            </a:pPr>
            <a:r>
              <a:rPr sz="3900" b="1" kern="0" spc="7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动词变名词的后缀(1)</a:t>
            </a:r>
            <a:endParaRPr sz="39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7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sp>
        <p:nvSpPr>
          <p:cNvPr id="78" name="textbox 78"/>
          <p:cNvSpPr/>
          <p:nvPr/>
        </p:nvSpPr>
        <p:spPr>
          <a:xfrm>
            <a:off x="391246" y="4219496"/>
            <a:ext cx="5904229" cy="48386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4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ct val="111000"/>
              </a:lnSpc>
            </a:pPr>
            <a:r>
              <a:rPr sz="2700" kern="0" spc="-1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10.</a:t>
            </a:r>
            <a:r>
              <a:rPr sz="2700" kern="0" spc="26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kern="0" spc="-1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manage→</a:t>
            </a:r>
            <a:r>
              <a:rPr sz="2700" kern="0" spc="-5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2700" b="1" u="sng" kern="0" spc="-11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man</a:t>
            </a:r>
            <a:r>
              <a:rPr sz="2700" kern="0" spc="-1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kern="0" spc="-11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a</a:t>
            </a:r>
            <a:r>
              <a:rPr sz="2700" kern="0" spc="-1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kern="0" spc="-11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g</a:t>
            </a:r>
            <a:r>
              <a:rPr sz="2700" kern="0" spc="-11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</a:t>
            </a:r>
            <a:r>
              <a:rPr sz="2700" b="1" u="sng" kern="0" spc="-11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e</a:t>
            </a:r>
            <a:r>
              <a:rPr sz="2700" b="1" u="sng" kern="0" spc="-600">
                <a:solidFill>
                  <a:srgbClr val="FF0000">
                    <a:alpha val="100000"/>
                  </a:srgbClr>
                </a:solidFill>
                <a:uFill>
                  <a:solidFill>
                    <a:srgbClr val="000000"/>
                  </a:solidFill>
                </a:uFill>
                <a:latin typeface="微软雅黑"/>
                <a:ea typeface="微软雅黑"/>
                <a:cs typeface="微软雅黑"/>
              </a:rPr>
              <a:t> </a:t>
            </a:r>
            <a:r>
              <a:rPr sz="2700" b="1" u="sng" kern="0" spc="-11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men</a:t>
            </a:r>
            <a:r>
              <a:rPr sz="2700" b="1" kern="0" spc="-110">
                <a:solidFill>
                  <a:srgbClr val="FF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t</a:t>
            </a:r>
            <a:r>
              <a:rPr sz="2700" kern="0" spc="-12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__  管理</a:t>
            </a:r>
            <a:endParaRPr sz="2700">
              <a:latin typeface="微软雅黑"/>
              <a:ea typeface="微软雅黑"/>
              <a:cs typeface="微软雅黑"/>
            </a:endParaRPr>
          </a:p>
        </p:txBody>
      </p:sp>
      <p:sp>
        <p:nvSpPr>
          <p:cNvPr id="80" name="rect 80"/>
          <p:cNvSpPr/>
          <p:nvPr/>
        </p:nvSpPr>
        <p:spPr>
          <a:xfrm>
            <a:off x="5295900" y="4637532"/>
            <a:ext cx="6729984" cy="952500"/>
          </a:xfrm>
          <a:prstGeom prst="rect">
            <a:avLst/>
          </a:prstGeom>
          <a:solidFill>
            <a:srgbClr val="FBE5D6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82" name="table 82"/>
          <p:cNvGraphicFramePr>
            <a:graphicFrameLocks noGrp="1"/>
          </p:cNvGraphicFramePr>
          <p:nvPr/>
        </p:nvGraphicFramePr>
        <p:xfrm>
          <a:off x="270827" y="362267"/>
          <a:ext cx="11760200" cy="6133465"/>
        </p:xfrm>
        <a:graphic>
          <a:graphicData uri="http://schemas.openxmlformats.org/drawingml/2006/table">
            <a:tbl>
              <a:tblPr/>
              <a:tblGrid>
                <a:gridCol w="11760200"/>
              </a:tblGrid>
              <a:tr h="6130290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82000"/>
                        </a:lnSpc>
                      </a:pPr>
                      <a:endParaRPr sz="1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2715" algn="l" rtl="0" eaLnBrk="0">
                        <a:lnSpc>
                          <a:spcPct val="107000"/>
                        </a:lnSpc>
                      </a:pP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1.</a:t>
                      </a:r>
                      <a:r>
                        <a:rPr sz="2700" kern="0" spc="6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amaze→ 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maze</a:t>
                      </a:r>
                      <a:r>
                        <a:rPr sz="27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men</a:t>
                      </a:r>
                      <a:r>
                        <a:rPr sz="2700" b="1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2700" kern="0" spc="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惊奇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02000"/>
                        </a:lnSpc>
                        <a:spcBef>
                          <a:spcPts val="20"/>
                        </a:spcBef>
                      </a:pP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2.</a:t>
                      </a:r>
                      <a:r>
                        <a:rPr sz="2700" kern="0" spc="6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achieve</a:t>
                      </a: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</a:t>
                      </a:r>
                      <a:r>
                        <a:rPr sz="2700" b="1" u="sng" kern="0" spc="-4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achievemen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  功绩；</a:t>
                      </a:r>
                      <a:r>
                        <a:rPr sz="2700" kern="0" spc="-6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成就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0650" algn="l" rtl="0" eaLnBrk="0">
                        <a:lnSpc>
                          <a:spcPct val="105000"/>
                        </a:lnSpc>
                        <a:spcBef>
                          <a:spcPts val="30"/>
                        </a:spcBef>
                      </a:pPr>
                      <a:r>
                        <a:rPr sz="2700" kern="0" spc="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3.</a:t>
                      </a:r>
                      <a:r>
                        <a:rPr sz="2700" kern="0" spc="6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advertise</a:t>
                      </a:r>
                      <a:r>
                        <a:rPr sz="2700" kern="0" spc="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dvertisemen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2700" kern="0" spc="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  广告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98425" algn="l" rtl="0" eaLnBrk="0">
                        <a:lnSpc>
                          <a:spcPct val="102000"/>
                        </a:lnSpc>
                        <a:spcBef>
                          <a:spcPts val="15"/>
                        </a:spcBef>
                      </a:pP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4.</a:t>
                      </a:r>
                      <a:r>
                        <a:rPr sz="2700" kern="0" spc="6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arrange</a:t>
                      </a: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arran</a:t>
                      </a: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27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men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  安排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6365" algn="l" rtl="0" eaLnBrk="0">
                        <a:lnSpc>
                          <a:spcPct val="103000"/>
                        </a:lnSpc>
                        <a:spcBef>
                          <a:spcPts val="30"/>
                        </a:spcBef>
                      </a:pP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5.</a:t>
                      </a:r>
                      <a:r>
                        <a:rPr sz="2700" kern="0" spc="6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improve→</a:t>
                      </a:r>
                      <a:r>
                        <a:rPr sz="2700" kern="0" spc="-4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roveme</a:t>
                      </a:r>
                      <a:r>
                        <a:rPr sz="2700" b="1" u="sng" kern="0" spc="-5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2700" b="1" kern="0" spc="-5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  改进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03000"/>
                        </a:lnSpc>
                        <a:spcBef>
                          <a:spcPts val="10"/>
                        </a:spcBef>
                      </a:pP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6.</a:t>
                      </a:r>
                      <a:r>
                        <a:rPr sz="2700" kern="0" spc="7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require→ _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uir</a:t>
                      </a:r>
                      <a:r>
                        <a:rPr sz="2700" b="1" u="sng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emen</a:t>
                      </a:r>
                      <a:r>
                        <a:rPr sz="2700" b="1" kern="0" spc="-1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  要求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4935" algn="l" rtl="0" eaLnBrk="0">
                        <a:lnSpc>
                          <a:spcPct val="103000"/>
                        </a:lnSpc>
                        <a:spcBef>
                          <a:spcPts val="55"/>
                        </a:spcBef>
                      </a:pPr>
                      <a:r>
                        <a:rPr sz="2700" kern="0" spc="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7.</a:t>
                      </a:r>
                      <a:r>
                        <a:rPr sz="2700" kern="0" spc="6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announce</a:t>
                      </a:r>
                      <a:r>
                        <a:rPr sz="2700" kern="0" spc="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kern="0" spc="-2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nnouncemen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2700" kern="0" spc="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  通告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3030" algn="l" rtl="0" eaLnBrk="0">
                        <a:lnSpc>
                          <a:spcPct val="102000"/>
                        </a:lnSpc>
                        <a:spcBef>
                          <a:spcPts val="25"/>
                        </a:spcBef>
                      </a:pP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8.</a:t>
                      </a:r>
                      <a:r>
                        <a:rPr sz="2700" kern="0" spc="6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encourage→</a:t>
                      </a:r>
                      <a:r>
                        <a:rPr sz="2700" b="1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2700" b="1" u="sng" kern="0" spc="-6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coura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2700" b="1" u="sng" kern="0" spc="-6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men</a:t>
                      </a:r>
                      <a:r>
                        <a:rPr sz="2700" b="1" kern="0" spc="-3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 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鼓舞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3030" algn="l" rtl="0" eaLnBrk="0">
                        <a:lnSpc>
                          <a:spcPct val="109000"/>
                        </a:lnSpc>
                      </a:pPr>
                      <a:r>
                        <a:rPr sz="2700" kern="0" spc="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9.</a:t>
                      </a:r>
                      <a:r>
                        <a:rPr sz="2700" kern="0" spc="7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involve</a:t>
                      </a:r>
                      <a:r>
                        <a:rPr sz="2700" kern="0" spc="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_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nvolvemen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2700" kern="0" spc="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  参与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algn="l" rtl="0" eaLnBrk="0">
                        <a:lnSpc>
                          <a:spcPct val="177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2715" algn="l" rtl="0" eaLnBrk="0">
                        <a:lnSpc>
                          <a:spcPct val="90000"/>
                        </a:lnSpc>
                        <a:spcBef>
                          <a:spcPts val="970"/>
                        </a:spcBef>
                      </a:pP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11.</a:t>
                      </a:r>
                      <a:r>
                        <a:rPr sz="2700" kern="0" spc="2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move→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moveme</a:t>
                      </a:r>
                      <a:r>
                        <a:rPr sz="2700" b="1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nt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移动 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15. *argue→</a:t>
                      </a:r>
                      <a:r>
                        <a:rPr sz="3200" b="1" u="sng" kern="0" spc="490">
                          <a:solidFill>
                            <a:srgbClr val="C0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b="1" u="sng" kern="0" spc="-3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ar</a:t>
                      </a:r>
                      <a:r>
                        <a:rPr sz="3200" b="1" kern="0" spc="-3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</a:t>
                      </a:r>
                      <a:r>
                        <a:rPr sz="4300" kern="0" spc="-3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3200" b="1" u="sng" kern="0" spc="-3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</a:t>
                      </a:r>
                      <a:r>
                        <a:rPr sz="3200" b="1" u="sng" kern="0" spc="-720">
                          <a:solidFill>
                            <a:srgbClr val="C0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200" b="1" u="sng" kern="0" spc="-3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men</a:t>
                      </a:r>
                      <a:r>
                        <a:rPr sz="3200" b="1" kern="0" spc="-3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 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辩论；</a:t>
                      </a:r>
                      <a:r>
                        <a:rPr sz="2700" kern="0" spc="-6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论据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94000"/>
                        </a:lnSpc>
                        <a:spcBef>
                          <a:spcPts val="35"/>
                        </a:spcBef>
                      </a:pP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12.</a:t>
                      </a:r>
                      <a:r>
                        <a:rPr sz="2700" kern="0" spc="2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retire→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retireme</a:t>
                      </a:r>
                      <a:r>
                        <a:rPr sz="2700" b="1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nt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退休  16. *judge→_</a:t>
                      </a:r>
                      <a:r>
                        <a:rPr sz="4900" b="1" kern="0" spc="-40" baseline="-600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j</a:t>
                      </a:r>
                      <a:r>
                        <a:rPr sz="4300" kern="0" spc="-40" baseline="-7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900" b="1" u="sng" kern="0" spc="-40" baseline="-600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ud</a:t>
                      </a:r>
                      <a:r>
                        <a:rPr sz="4300" kern="0" spc="-40" baseline="-7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900" b="1" kern="0" spc="-50" baseline="-600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900" b="1" u="sng" kern="0" spc="-50" baseline="-600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men</a:t>
                      </a:r>
                      <a:r>
                        <a:rPr sz="4900" b="1" kern="0" spc="-50" baseline="-600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3100" b="1" kern="0" spc="-50">
                          <a:solidFill>
                            <a:srgbClr val="C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意见；</a:t>
                      </a:r>
                      <a:r>
                        <a:rPr sz="2700" kern="0" spc="-6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判断力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96000"/>
                        </a:lnSpc>
                        <a:spcBef>
                          <a:spcPts val="20"/>
                        </a:spcBef>
                      </a:pPr>
                      <a:r>
                        <a:rPr sz="2700" kern="0" spc="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13.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settle</a:t>
                      </a:r>
                      <a:r>
                        <a:rPr sz="2700" kern="0" spc="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b="1" u="sng" kern="0" spc="16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settleme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nt</a:t>
                      </a:r>
                      <a:r>
                        <a:rPr sz="2700" kern="0" spc="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定居；</a:t>
                      </a:r>
                      <a:r>
                        <a:rPr sz="2700" kern="0" spc="-6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定居处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06000"/>
                        </a:lnSpc>
                      </a:pP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14.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state</a:t>
                      </a: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→___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statemen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2700" b="1" kern="0" spc="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声明；</a:t>
                      </a:r>
                      <a:r>
                        <a:rPr sz="2700" kern="0" spc="-5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陈述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4" name="path 84"/>
          <p:cNvSpPr/>
          <p:nvPr/>
        </p:nvSpPr>
        <p:spPr>
          <a:xfrm>
            <a:off x="6581140" y="1515948"/>
            <a:ext cx="4979034" cy="1313814"/>
          </a:xfrm>
          <a:custGeom>
            <a:avLst/>
            <a:gdLst/>
            <a:ahLst/>
            <a:cxnLst/>
            <a:rect l="0" t="0" r="0" b="0"/>
            <a:pathLst>
              <a:path w="7840" h="2068">
                <a:moveTo>
                  <a:pt x="0" y="0"/>
                </a:moveTo>
                <a:lnTo>
                  <a:pt x="1093" y="0"/>
                </a:lnTo>
                <a:lnTo>
                  <a:pt x="1093" y="1108"/>
                </a:lnTo>
                <a:lnTo>
                  <a:pt x="0" y="1108"/>
                </a:lnTo>
                <a:lnTo>
                  <a:pt x="0" y="0"/>
                </a:lnTo>
                <a:close/>
              </a:path>
              <a:path w="7840" h="2068">
                <a:moveTo>
                  <a:pt x="1077" y="0"/>
                </a:moveTo>
                <a:lnTo>
                  <a:pt x="1919" y="0"/>
                </a:lnTo>
                <a:lnTo>
                  <a:pt x="1919" y="1108"/>
                </a:lnTo>
                <a:lnTo>
                  <a:pt x="1077" y="1108"/>
                </a:lnTo>
                <a:lnTo>
                  <a:pt x="1077" y="0"/>
                </a:lnTo>
                <a:close/>
              </a:path>
              <a:path w="7840" h="2068">
                <a:moveTo>
                  <a:pt x="1905" y="0"/>
                </a:moveTo>
                <a:lnTo>
                  <a:pt x="2413" y="0"/>
                </a:lnTo>
                <a:lnTo>
                  <a:pt x="2413" y="1108"/>
                </a:lnTo>
                <a:lnTo>
                  <a:pt x="1905" y="1108"/>
                </a:lnTo>
                <a:lnTo>
                  <a:pt x="1905" y="0"/>
                </a:lnTo>
                <a:close/>
              </a:path>
              <a:path w="7840" h="2068">
                <a:moveTo>
                  <a:pt x="2397" y="0"/>
                </a:moveTo>
                <a:lnTo>
                  <a:pt x="6547" y="0"/>
                </a:lnTo>
                <a:lnTo>
                  <a:pt x="6547" y="1108"/>
                </a:lnTo>
                <a:lnTo>
                  <a:pt x="2397" y="1108"/>
                </a:lnTo>
                <a:lnTo>
                  <a:pt x="2397" y="0"/>
                </a:lnTo>
                <a:close/>
              </a:path>
              <a:path w="7840" h="2068">
                <a:moveTo>
                  <a:pt x="6532" y="0"/>
                </a:moveTo>
                <a:lnTo>
                  <a:pt x="7040" y="0"/>
                </a:lnTo>
                <a:lnTo>
                  <a:pt x="7040" y="1108"/>
                </a:lnTo>
                <a:lnTo>
                  <a:pt x="6532" y="1108"/>
                </a:lnTo>
                <a:lnTo>
                  <a:pt x="6532" y="0"/>
                </a:lnTo>
                <a:close/>
              </a:path>
              <a:path w="7840" h="2068">
                <a:moveTo>
                  <a:pt x="7025" y="0"/>
                </a:moveTo>
                <a:lnTo>
                  <a:pt x="7840" y="0"/>
                </a:lnTo>
                <a:lnTo>
                  <a:pt x="7840" y="1108"/>
                </a:lnTo>
                <a:lnTo>
                  <a:pt x="7025" y="1108"/>
                </a:lnTo>
                <a:lnTo>
                  <a:pt x="7025" y="0"/>
                </a:lnTo>
                <a:close/>
              </a:path>
              <a:path w="7840" h="2068">
                <a:moveTo>
                  <a:pt x="0" y="960"/>
                </a:moveTo>
                <a:lnTo>
                  <a:pt x="2415" y="960"/>
                </a:lnTo>
                <a:lnTo>
                  <a:pt x="2415" y="2068"/>
                </a:lnTo>
                <a:lnTo>
                  <a:pt x="0" y="2068"/>
                </a:lnTo>
                <a:lnTo>
                  <a:pt x="0" y="960"/>
                </a:lnTo>
                <a:close/>
              </a:path>
              <a:path w="7840" h="2068">
                <a:moveTo>
                  <a:pt x="2400" y="960"/>
                </a:moveTo>
                <a:lnTo>
                  <a:pt x="2764" y="960"/>
                </a:lnTo>
                <a:lnTo>
                  <a:pt x="2764" y="2068"/>
                </a:lnTo>
                <a:lnTo>
                  <a:pt x="2400" y="2068"/>
                </a:lnTo>
                <a:lnTo>
                  <a:pt x="2400" y="960"/>
                </a:lnTo>
                <a:close/>
              </a:path>
              <a:path w="7840" h="2068">
                <a:moveTo>
                  <a:pt x="2748" y="960"/>
                </a:moveTo>
                <a:lnTo>
                  <a:pt x="4864" y="960"/>
                </a:lnTo>
                <a:lnTo>
                  <a:pt x="4864" y="2068"/>
                </a:lnTo>
                <a:lnTo>
                  <a:pt x="2748" y="2068"/>
                </a:lnTo>
                <a:lnTo>
                  <a:pt x="2748" y="960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86" name="textbox 86"/>
          <p:cNvSpPr/>
          <p:nvPr/>
        </p:nvSpPr>
        <p:spPr>
          <a:xfrm>
            <a:off x="6587097" y="1513826"/>
            <a:ext cx="4893309" cy="12922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47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indent="27305" algn="l" rtl="0" eaLnBrk="0">
              <a:lnSpc>
                <a:spcPct val="107000"/>
              </a:lnSpc>
            </a:pPr>
            <a:r>
              <a:rPr sz="3900" b="1" kern="0" spc="9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b.</a:t>
            </a:r>
            <a:r>
              <a:rPr sz="3900" b="1" kern="0" spc="47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3900" b="1" kern="0" spc="9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以e结尾的不去e，</a:t>
            </a:r>
            <a:r>
              <a:rPr sz="3900" b="1" kern="0" spc="13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直接加-</a:t>
            </a:r>
            <a:r>
              <a:rPr sz="3900" b="1" kern="0" spc="0">
                <a:solidFill>
                  <a:srgbClr val="000000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ment</a:t>
            </a:r>
            <a:endParaRPr sz="39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8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sp>
        <p:nvSpPr>
          <p:cNvPr id="90" name="rect 90"/>
          <p:cNvSpPr/>
          <p:nvPr/>
        </p:nvSpPr>
        <p:spPr>
          <a:xfrm>
            <a:off x="7577454" y="3170555"/>
            <a:ext cx="3369945" cy="704214"/>
          </a:xfrm>
          <a:prstGeom prst="rect">
            <a:avLst/>
          </a:pr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92" name="table 92"/>
          <p:cNvGraphicFramePr>
            <a:graphicFrameLocks noGrp="1"/>
          </p:cNvGraphicFramePr>
          <p:nvPr/>
        </p:nvGraphicFramePr>
        <p:xfrm>
          <a:off x="385762" y="776922"/>
          <a:ext cx="11166475" cy="5785484"/>
        </p:xfrm>
        <a:graphic>
          <a:graphicData uri="http://schemas.openxmlformats.org/drawingml/2006/table">
            <a:tbl>
              <a:tblPr/>
              <a:tblGrid>
                <a:gridCol w="7061200"/>
                <a:gridCol w="4105275"/>
              </a:tblGrid>
              <a:tr h="5785484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6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2715" algn="l" rtl="0" eaLnBrk="0">
                        <a:lnSpc>
                          <a:spcPct val="118000"/>
                        </a:lnSpc>
                        <a:spcBef>
                          <a:spcPts val="5"/>
                        </a:spcBef>
                      </a:pPr>
                      <a:r>
                        <a:rPr sz="27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</a:t>
                      </a:r>
                      <a:r>
                        <a:rPr sz="4300" kern="0" spc="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6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attract</a:t>
                      </a:r>
                      <a:r>
                        <a:rPr sz="27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</a:t>
                      </a:r>
                      <a:r>
                        <a:rPr sz="2700" b="1" u="sng" kern="0" spc="16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300" b="1" u="sng" kern="0" spc="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attraction</a:t>
                      </a:r>
                      <a:r>
                        <a:rPr sz="4300" kern="0" spc="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吸</a:t>
                      </a: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引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8000"/>
                        </a:lnSpc>
                        <a:spcBef>
                          <a:spcPts val="75"/>
                        </a:spcBef>
                      </a:pP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4300" kern="0" spc="3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7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construct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</a:t>
                      </a:r>
                      <a:r>
                        <a:rPr sz="4300" b="1" u="sng" kern="0" spc="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construction</a:t>
                      </a:r>
                      <a:r>
                        <a:rPr sz="4300" kern="0" spc="3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建设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0650" algn="l" rtl="0" eaLnBrk="0">
                        <a:lnSpc>
                          <a:spcPct val="118000"/>
                        </a:lnSpc>
                        <a:spcBef>
                          <a:spcPts val="75"/>
                        </a:spcBef>
                      </a:pP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</a:t>
                      </a:r>
                      <a:r>
                        <a:rPr sz="4300" kern="0" spc="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6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select</a:t>
                      </a: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kern="0" spc="3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1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selection</a:t>
                      </a:r>
                      <a:r>
                        <a:rPr sz="2700" b="1" u="sng" kern="0" spc="-25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选择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98425" algn="l" rtl="0" eaLnBrk="0">
                        <a:lnSpc>
                          <a:spcPct val="118000"/>
                        </a:lnSpc>
                        <a:spcBef>
                          <a:spcPts val="75"/>
                        </a:spcBef>
                      </a:pP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</a:t>
                      </a:r>
                      <a:r>
                        <a:rPr sz="4300" kern="0" spc="3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7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reflect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</a:t>
                      </a:r>
                      <a:r>
                        <a:rPr sz="2700" b="1" u="sng" kern="0" spc="3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4300" b="1" u="sng" kern="0" spc="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reflection</a:t>
                      </a:r>
                      <a:r>
                        <a:rPr sz="4300" kern="0" spc="3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反映；</a:t>
                      </a:r>
                      <a:r>
                        <a:rPr sz="2700" kern="0" spc="-6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思考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6365" algn="l" rtl="0" eaLnBrk="0">
                        <a:lnSpc>
                          <a:spcPct val="118000"/>
                        </a:lnSpc>
                        <a:spcBef>
                          <a:spcPts val="75"/>
                        </a:spcBef>
                      </a:pP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</a:t>
                      </a:r>
                      <a:r>
                        <a:rPr sz="4300" kern="0" spc="-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6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exhibit→ </a:t>
                      </a:r>
                      <a:r>
                        <a:rPr sz="4300" kern="0" spc="-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4300" b="1" kern="0" spc="-1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4300" b="1" u="sng" kern="0" spc="-1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xhibition</a:t>
                      </a:r>
                      <a:r>
                        <a:rPr sz="4300" kern="0" spc="-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展览</a:t>
                      </a:r>
                      <a:r>
                        <a:rPr sz="2700" kern="0" spc="-3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，</a:t>
                      </a:r>
                      <a:r>
                        <a:rPr sz="2700" kern="0" spc="-6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展出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2000"/>
                        </a:lnSpc>
                        <a:spcBef>
                          <a:spcPts val="75"/>
                        </a:spcBef>
                      </a:pPr>
                      <a:r>
                        <a:rPr sz="27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r>
                        <a:rPr sz="4300" kern="0" spc="-11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-1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interrupt→ </a:t>
                      </a:r>
                      <a:r>
                        <a:rPr sz="2700" b="1" u="sng" kern="0" spc="-1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11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inter</a:t>
                      </a:r>
                      <a:r>
                        <a:rPr sz="2700" b="1" u="sng" kern="0" spc="-6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11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ru</a:t>
                      </a:r>
                      <a:r>
                        <a:rPr sz="4300" kern="0" spc="-110" baseline="-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1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120" baseline="-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2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4300" kern="0" spc="-1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12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4300" b="1" u="sng" kern="0" spc="-12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on</a:t>
                      </a:r>
                      <a:r>
                        <a:rPr sz="4300" kern="0" spc="-1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700" kern="0" spc="-1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打断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4935" algn="l" rtl="0" eaLnBrk="0">
                        <a:lnSpc>
                          <a:spcPct val="118000"/>
                        </a:lnSpc>
                        <a:spcBef>
                          <a:spcPts val="275"/>
                        </a:spcBef>
                      </a:pPr>
                      <a:r>
                        <a:rPr sz="2700" kern="0" spc="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7</a:t>
                      </a:r>
                      <a:r>
                        <a:rPr sz="4300" kern="0" spc="6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7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connect</a:t>
                      </a:r>
                      <a:r>
                        <a:rPr sz="2700" kern="0" spc="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</a:t>
                      </a:r>
                      <a:r>
                        <a:rPr sz="2700" b="1" u="sng" kern="0" spc="6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4300" b="1" u="sng" kern="0" spc="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connection</a:t>
                      </a:r>
                      <a:r>
                        <a:rPr sz="4300" kern="0" spc="6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700" kern="0" spc="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连接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3030" algn="l" rtl="0" eaLnBrk="0">
                        <a:lnSpc>
                          <a:spcPct val="110000"/>
                        </a:lnSpc>
                        <a:spcBef>
                          <a:spcPts val="90"/>
                        </a:spcBef>
                      </a:pPr>
                      <a:r>
                        <a:rPr sz="2700" kern="0" spc="-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8</a:t>
                      </a:r>
                      <a:r>
                        <a:rPr sz="4300" kern="0" spc="-9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-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inspect→ </a:t>
                      </a:r>
                      <a:r>
                        <a:rPr sz="2700" b="1" u="sng" kern="0" spc="-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4300" b="1" u="sng" kern="0" spc="-9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</a:t>
                      </a:r>
                      <a:r>
                        <a:rPr sz="4300" kern="0" spc="-9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9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</a:t>
                      </a:r>
                      <a:r>
                        <a:rPr sz="4300" kern="0" spc="-9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kern="0" spc="-9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4300" kern="0" spc="-90" baseline="-4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4300" b="1" u="sng" kern="0" spc="-9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ect</a:t>
                      </a:r>
                      <a:r>
                        <a:rPr sz="2700" b="1" u="sng" kern="0" spc="-65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b="1" u="sng" kern="0" spc="-9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r>
                        <a:rPr sz="4300" kern="0" spc="-10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检查；</a:t>
                      </a:r>
                      <a:r>
                        <a:rPr sz="2700" kern="0" spc="-6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视察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3030" algn="l" rtl="0" eaLnBrk="0">
                        <a:lnSpc>
                          <a:spcPct val="118000"/>
                        </a:lnSpc>
                        <a:spcBef>
                          <a:spcPts val="325"/>
                        </a:spcBef>
                      </a:pPr>
                      <a:r>
                        <a:rPr sz="27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9</a:t>
                      </a:r>
                      <a:r>
                        <a:rPr sz="4300" kern="0" spc="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7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instruct</a:t>
                      </a:r>
                      <a:r>
                        <a:rPr sz="27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</a:t>
                      </a:r>
                      <a:r>
                        <a:rPr sz="2700" b="1" u="sng" kern="0" spc="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4300" b="1" u="sng" kern="0" spc="0" baseline="-2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instruction</a:t>
                      </a:r>
                      <a:r>
                        <a:rPr sz="4300" kern="0" spc="2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教导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6000"/>
                        </a:lnSpc>
                        <a:spcBef>
                          <a:spcPts val="90"/>
                        </a:spcBef>
                      </a:pP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10</a:t>
                      </a:r>
                      <a:r>
                        <a:rPr sz="4300" kern="0" spc="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react</a:t>
                      </a: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</a:t>
                      </a:r>
                      <a:r>
                        <a:rPr sz="2700" b="1" u="sng" kern="0" spc="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  </a:t>
                      </a:r>
                      <a:r>
                        <a:rPr sz="4300" b="1" u="sng" kern="0" spc="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reaction</a:t>
                      </a:r>
                      <a:r>
                        <a:rPr sz="2700" b="1" u="sng" kern="0" spc="-20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1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反应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8000"/>
                        </a:lnSpc>
                        <a:spcBef>
                          <a:spcPts val="125"/>
                        </a:spcBef>
                      </a:pP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11</a:t>
                      </a:r>
                      <a:r>
                        <a:rPr sz="4300" kern="0" spc="4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discuss</a:t>
                      </a: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 </a:t>
                      </a:r>
                      <a:r>
                        <a:rPr sz="2700" b="1" u="sng" kern="0" spc="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4300" b="1" u="sng" kern="0" spc="0" baseline="-40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discussion</a:t>
                      </a:r>
                      <a:r>
                        <a:rPr sz="2700" b="1" u="sng" kern="0" spc="-34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4300" kern="0" spc="40" baseline="2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讨论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6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6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56210" algn="l" rtl="0" eaLnBrk="0">
                        <a:lnSpc>
                          <a:spcPts val="5270"/>
                        </a:lnSpc>
                      </a:pPr>
                      <a:r>
                        <a:rPr sz="3900" b="1" kern="0" spc="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a．</a:t>
                      </a:r>
                      <a:r>
                        <a:rPr sz="3900" b="1" kern="0" spc="-10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900" b="1" kern="0" spc="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直接加-</a:t>
                      </a:r>
                      <a:r>
                        <a:rPr sz="3900" b="1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endParaRPr sz="39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4" name="textbox 94"/>
          <p:cNvSpPr/>
          <p:nvPr/>
        </p:nvSpPr>
        <p:spPr>
          <a:xfrm>
            <a:off x="379720" y="85507"/>
            <a:ext cx="4790440" cy="6946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270"/>
              </a:lnSpc>
            </a:pPr>
            <a:r>
              <a:rPr sz="3900" b="1" kern="0" spc="7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动词变名词的后缀(2)</a:t>
            </a:r>
            <a:endParaRPr sz="39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picture 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0"/>
            <a:ext cx="12192000" cy="6858000"/>
          </a:xfrm>
          <a:prstGeom prst="rect">
            <a:avLst/>
          </a:prstGeom>
        </p:spPr>
      </p:pic>
      <p:sp>
        <p:nvSpPr>
          <p:cNvPr id="98" name="rect 98"/>
          <p:cNvSpPr/>
          <p:nvPr/>
        </p:nvSpPr>
        <p:spPr>
          <a:xfrm>
            <a:off x="8174354" y="3086100"/>
            <a:ext cx="3202940" cy="704215"/>
          </a:xfrm>
          <a:prstGeom prst="rect">
            <a:avLst/>
          </a:prstGeom>
          <a:solidFill>
            <a:srgbClr val="FFFF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100" name="table 100"/>
          <p:cNvGraphicFramePr>
            <a:graphicFrameLocks noGrp="1"/>
          </p:cNvGraphicFramePr>
          <p:nvPr/>
        </p:nvGraphicFramePr>
        <p:xfrm>
          <a:off x="442912" y="887412"/>
          <a:ext cx="11271250" cy="5698490"/>
        </p:xfrm>
        <a:graphic>
          <a:graphicData uri="http://schemas.openxmlformats.org/drawingml/2006/table">
            <a:tbl>
              <a:tblPr/>
              <a:tblGrid>
                <a:gridCol w="7429500"/>
                <a:gridCol w="3841750"/>
              </a:tblGrid>
              <a:tr h="5698490"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8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132715" algn="l" rtl="0" eaLnBrk="0">
                        <a:lnSpc>
                          <a:spcPct val="113000"/>
                        </a:lnSpc>
                        <a:spcBef>
                          <a:spcPts val="5"/>
                        </a:spcBef>
                      </a:pP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1.</a:t>
                      </a:r>
                      <a:r>
                        <a:rPr sz="2700" kern="0" spc="6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indicate→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 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indica</a:t>
                      </a:r>
                      <a:r>
                        <a:rPr sz="2700" b="1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4300" kern="0" spc="-2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u="sng" kern="0" spc="-2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r>
                        <a:rPr sz="4300" kern="0" spc="-3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象征；</a:t>
                      </a:r>
                      <a:r>
                        <a:rPr sz="2700" kern="0" spc="-6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迹象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8000"/>
                        </a:lnSpc>
                        <a:spcBef>
                          <a:spcPts val="585"/>
                        </a:spcBef>
                      </a:pPr>
                      <a:r>
                        <a:rPr sz="2600" kern="0" spc="-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2.  participate→_</a:t>
                      </a:r>
                      <a:r>
                        <a:rPr sz="2600" b="1" kern="0" spc="-9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2600" kern="0" spc="-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600" b="1" kern="0" spc="-9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2600" kern="0" spc="-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600" b="1" u="sng" kern="0" spc="-9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rt</a:t>
                      </a:r>
                      <a:r>
                        <a:rPr sz="2600" b="1" u="sng" kern="0" spc="-6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600" b="1" u="sng" kern="0" spc="-9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ic</a:t>
                      </a:r>
                      <a:r>
                        <a:rPr sz="2600" b="1" kern="0" spc="-9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</a:t>
                      </a:r>
                      <a:r>
                        <a:rPr sz="26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600" b="1" kern="0" spc="-1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26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600" b="1" u="sng" kern="0" spc="-10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ation</a:t>
                      </a:r>
                      <a:r>
                        <a:rPr sz="2600" b="1" kern="0" spc="33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600" kern="0" spc="-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参加</a:t>
                      </a:r>
                      <a:endParaRPr sz="26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0650" algn="l" rtl="0" eaLnBrk="0">
                        <a:lnSpc>
                          <a:spcPct val="117000"/>
                        </a:lnSpc>
                        <a:spcBef>
                          <a:spcPts val="675"/>
                        </a:spcBef>
                      </a:pPr>
                      <a:r>
                        <a:rPr sz="2700" kern="0" spc="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3.</a:t>
                      </a:r>
                      <a:r>
                        <a:rPr sz="2700" kern="0" spc="6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calculate</a:t>
                      </a:r>
                      <a:r>
                        <a:rPr sz="2700" kern="0" spc="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b="1" u="sng" kern="0" spc="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calculatio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2700" kern="0" spc="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kern="0" spc="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700" kern="0" spc="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计算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98425" algn="l" rtl="0" eaLnBrk="0">
                        <a:lnSpc>
                          <a:spcPct val="111000"/>
                        </a:lnSpc>
                        <a:spcBef>
                          <a:spcPts val="565"/>
                        </a:spcBef>
                      </a:pP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4.</a:t>
                      </a:r>
                      <a:r>
                        <a:rPr sz="2700" kern="0" spc="69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appreciate→</a:t>
                      </a:r>
                      <a:r>
                        <a:rPr sz="2700" b="1" u="sng" kern="0" spc="-38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5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ap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-5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kern="0" spc="-5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r</a:t>
                      </a:r>
                      <a:r>
                        <a:rPr sz="2700" b="1" u="sng" kern="0" spc="-5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e</a:t>
                      </a:r>
                      <a:r>
                        <a:rPr sz="2700" b="1" u="sng" kern="0" spc="-69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5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ciation</a:t>
                      </a:r>
                      <a:r>
                        <a:rPr sz="4300" kern="0" spc="-5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欣赏；</a:t>
                      </a:r>
                      <a:r>
                        <a:rPr sz="2700" kern="0" spc="-6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感激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26365" algn="l" rtl="0" eaLnBrk="0">
                        <a:lnSpc>
                          <a:spcPct val="113000"/>
                        </a:lnSpc>
                        <a:spcBef>
                          <a:spcPts val="650"/>
                        </a:spcBef>
                      </a:pP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5.</a:t>
                      </a:r>
                      <a:r>
                        <a:rPr sz="2700" kern="0" spc="6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associate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4300" kern="0" spc="3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ssociatio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3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联想；</a:t>
                      </a:r>
                      <a:r>
                        <a:rPr sz="2700" kern="0" spc="-6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协会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6205" algn="l" rtl="0" eaLnBrk="0">
                        <a:lnSpc>
                          <a:spcPct val="111000"/>
                        </a:lnSpc>
                        <a:spcBef>
                          <a:spcPts val="565"/>
                        </a:spcBef>
                      </a:pPr>
                      <a:r>
                        <a:rPr sz="27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6.</a:t>
                      </a:r>
                      <a:r>
                        <a:rPr sz="2700" kern="0" spc="6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separate→</a:t>
                      </a:r>
                      <a:r>
                        <a:rPr sz="2700" b="1" u="sng" kern="0" spc="-6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  </a:t>
                      </a:r>
                      <a:r>
                        <a:rPr sz="2700" b="1" u="sng" kern="0" spc="-7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se</a:t>
                      </a:r>
                      <a:r>
                        <a:rPr sz="2700" b="1" kern="0" spc="-7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p</a:t>
                      </a:r>
                      <a:r>
                        <a:rPr sz="27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u="sng" kern="0" spc="-7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ara</a:t>
                      </a:r>
                      <a:r>
                        <a:rPr sz="2700" b="1" kern="0" spc="-7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4300" kern="0" spc="-7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u="sng" kern="0" spc="-7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r>
                        <a:rPr sz="4300" kern="0" spc="-7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____</a:t>
                      </a:r>
                      <a:r>
                        <a:rPr sz="2700" kern="0" spc="-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分离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4935" algn="l" rtl="0" eaLnBrk="0">
                        <a:lnSpc>
                          <a:spcPct val="117000"/>
                        </a:lnSpc>
                        <a:spcBef>
                          <a:spcPts val="650"/>
                        </a:spcBef>
                      </a:pPr>
                      <a:r>
                        <a:rPr sz="2700" kern="0" spc="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7.</a:t>
                      </a:r>
                      <a:r>
                        <a:rPr sz="2700" kern="0" spc="6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celebrate</a:t>
                      </a:r>
                      <a:r>
                        <a:rPr sz="2700" kern="0" spc="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b="1" u="sng" kern="0" spc="27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celebratio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2700" kern="0" spc="8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  庆祝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3030" algn="l" rtl="0" eaLnBrk="0">
                        <a:lnSpc>
                          <a:spcPct val="111000"/>
                        </a:lnSpc>
                        <a:spcBef>
                          <a:spcPts val="565"/>
                        </a:spcBef>
                      </a:pP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8.</a:t>
                      </a:r>
                      <a:r>
                        <a:rPr sz="2700" kern="0" spc="62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congratulate→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con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gra</a:t>
                      </a:r>
                      <a:r>
                        <a:rPr sz="2700" b="1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t</a:t>
                      </a:r>
                      <a:r>
                        <a:rPr sz="4300" kern="0" spc="-4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ul</a:t>
                      </a:r>
                      <a:r>
                        <a:rPr sz="2700" b="1" u="sng" kern="0" spc="-71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-4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ation</a:t>
                      </a:r>
                      <a:r>
                        <a:rPr sz="2700" b="1" kern="0" spc="26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-4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祝</a:t>
                      </a:r>
                      <a:r>
                        <a:rPr sz="2700" kern="0" spc="-5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贺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13030" algn="l" rtl="0" eaLnBrk="0">
                        <a:lnSpc>
                          <a:spcPct val="113000"/>
                        </a:lnSpc>
                        <a:spcBef>
                          <a:spcPts val="650"/>
                        </a:spcBef>
                      </a:pPr>
                      <a:r>
                        <a:rPr sz="2700" kern="0" spc="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9.</a:t>
                      </a:r>
                      <a:r>
                        <a:rPr sz="2700" kern="0" spc="61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accumulate</a:t>
                      </a:r>
                      <a:r>
                        <a:rPr sz="2700" kern="0" spc="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b="1" u="sng" kern="0" spc="7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 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accumulatio</a:t>
                      </a:r>
                      <a:r>
                        <a:rPr sz="2700" b="1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n</a:t>
                      </a:r>
                      <a:r>
                        <a:rPr sz="4300" kern="0" spc="7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7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积</a:t>
                      </a:r>
                      <a:r>
                        <a:rPr sz="2700" kern="0" spc="6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累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132715" algn="l" rtl="0" eaLnBrk="0">
                        <a:lnSpc>
                          <a:spcPct val="113000"/>
                        </a:lnSpc>
                        <a:spcBef>
                          <a:spcPts val="575"/>
                        </a:spcBef>
                      </a:pPr>
                      <a:r>
                        <a:rPr sz="2700" kern="0" spc="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10.</a:t>
                      </a:r>
                      <a:r>
                        <a:rPr sz="2700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accelerate</a:t>
                      </a:r>
                      <a:r>
                        <a:rPr sz="2700" kern="0" spc="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→</a:t>
                      </a:r>
                      <a:r>
                        <a:rPr sz="2700" b="1" u="sng" kern="0" spc="-170">
                          <a:solidFill>
                            <a:srgbClr val="FF0000">
                              <a:alpha val="100000"/>
                            </a:srgbClr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2700" b="1" u="sng" kern="0" spc="0">
                          <a:solidFill>
                            <a:srgbClr val="FF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acceleration</a:t>
                      </a:r>
                      <a:r>
                        <a:rPr sz="4300" kern="0" spc="100" baseline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___</a:t>
                      </a:r>
                      <a:r>
                        <a:rPr sz="2700" kern="0" spc="10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 加速</a:t>
                      </a:r>
                      <a:endParaRPr sz="27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>
                        <a:latin typeface="Arial" panose="020B0604020202090204"/>
                        <a:ea typeface="Arial" panose="020B0604020202090204"/>
                        <a:cs typeface="Arial" panose="020B0604020202090204"/>
                      </a:endParaRPr>
                    </a:p>
                    <a:p>
                      <a:pPr marL="347980" algn="l" rtl="0" eaLnBrk="0">
                        <a:lnSpc>
                          <a:spcPts val="5270"/>
                        </a:lnSpc>
                      </a:pPr>
                      <a:r>
                        <a:rPr sz="3900" b="1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b．</a:t>
                      </a:r>
                      <a:r>
                        <a:rPr sz="3900" b="1" kern="0" spc="-10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3900" b="1" kern="0" spc="3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去e加-</a:t>
                      </a:r>
                      <a:r>
                        <a:rPr sz="3900" b="1" kern="0" spc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ion</a:t>
                      </a:r>
                      <a:endParaRPr sz="39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" name="textbox 102"/>
          <p:cNvSpPr/>
          <p:nvPr/>
        </p:nvSpPr>
        <p:spPr>
          <a:xfrm>
            <a:off x="786755" y="85507"/>
            <a:ext cx="4790440" cy="6946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>
              <a:latin typeface="Arial" panose="020B0604020202090204"/>
              <a:ea typeface="Arial" panose="020B0604020202090204"/>
              <a:cs typeface="Arial" panose="020B0604020202090204"/>
            </a:endParaRPr>
          </a:p>
          <a:p>
            <a:pPr marL="12700" algn="l" rtl="0" eaLnBrk="0">
              <a:lnSpc>
                <a:spcPts val="5270"/>
              </a:lnSpc>
            </a:pPr>
            <a:r>
              <a:rPr sz="3900" b="1" kern="0" spc="70">
                <a:solidFill>
                  <a:srgbClr val="2F5597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动词变名词的后缀(2)</a:t>
            </a:r>
            <a:endParaRPr sz="3900"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6644</Words>
  <Application>WPS 演示</Application>
  <PresentationFormat/>
  <Paragraphs>327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5" baseType="lpstr">
      <vt:lpstr>Arial</vt:lpstr>
      <vt:lpstr>宋体</vt:lpstr>
      <vt:lpstr>Wingdings</vt:lpstr>
      <vt:lpstr>Arial</vt:lpstr>
      <vt:lpstr>微软雅黑</vt:lpstr>
      <vt:lpstr>汉仪旗黑</vt:lpstr>
      <vt:lpstr>微软雅黑</vt:lpstr>
      <vt:lpstr>宋体</vt:lpstr>
      <vt:lpstr>Arial Unicode MS</vt:lpstr>
      <vt:lpstr>Calibri</vt:lpstr>
      <vt:lpstr>Helvetica Neue</vt:lpstr>
      <vt:lpstr>汉仪书宋二KW</vt:lpstr>
      <vt:lpstr>Times New Roman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phil</cp:lastModifiedBy>
  <cp:revision>3</cp:revision>
  <dcterms:created xsi:type="dcterms:W3CDTF">2026-01-12T22:11:52Z</dcterms:created>
  <dcterms:modified xsi:type="dcterms:W3CDTF">2026-01-12T22:11:52Z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CBE1BEAE886CE80DBAD664695C94E8E2_43</vt:lpwstr>
  </property>
  <property fmtid="{D5CDD505-2E9C-101B-9397-08002B2CF9AE}" pid="7" name="KSOProductBuildVer">
    <vt:lpwstr>2052-6.5.1.8687</vt:lpwstr>
  </property>
</Properties>
</file>