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sldIdLst>
    <p:sldId id="256" r:id="rId4"/>
    <p:sldId id="276" r:id="rId5"/>
    <p:sldId id="258" r:id="rId6"/>
    <p:sldId id="273" r:id="rId7"/>
    <p:sldId id="290" r:id="rId8"/>
    <p:sldId id="259" r:id="rId9"/>
    <p:sldId id="260" r:id="rId10"/>
    <p:sldId id="261" r:id="rId11"/>
    <p:sldId id="262" r:id="rId12"/>
    <p:sldId id="263" r:id="rId13"/>
    <p:sldId id="264" r:id="rId14"/>
    <p:sldId id="275" r:id="rId15"/>
    <p:sldId id="265" r:id="rId16"/>
    <p:sldId id="278" r:id="rId17"/>
    <p:sldId id="284" r:id="rId18"/>
    <p:sldId id="285" r:id="rId19"/>
    <p:sldId id="286" r:id="rId20"/>
    <p:sldId id="287" r:id="rId21"/>
    <p:sldId id="288" r:id="rId22"/>
    <p:sldId id="269" r:id="rId23"/>
    <p:sldId id="267" r:id="rId24"/>
    <p:sldId id="289" r:id="rId25"/>
    <p:sldId id="271" r:id="rId26"/>
    <p:sldId id="270" r:id="rId27"/>
    <p:sldId id="272" r:id="rId28"/>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70" userDrawn="1">
          <p15:clr>
            <a:srgbClr val="A4A3A4"/>
          </p15:clr>
        </p15:guide>
        <p15:guide id="2" pos="7256" userDrawn="1">
          <p15:clr>
            <a:srgbClr val="A4A3A4"/>
          </p15:clr>
        </p15:guide>
        <p15:guide id="3" orient="horz" pos="610" userDrawn="1">
          <p15:clr>
            <a:srgbClr val="A4A3A4"/>
          </p15:clr>
        </p15:guide>
        <p15:guide id="4" orient="horz" pos="712" userDrawn="1">
          <p15:clr>
            <a:srgbClr val="A4A3A4"/>
          </p15:clr>
        </p15:guide>
        <p15:guide id="5" orient="horz" pos="3938" userDrawn="1">
          <p15:clr>
            <a:srgbClr val="A4A3A4"/>
          </p15:clr>
        </p15:guide>
        <p15:guide id="6" orient="horz" pos="3864" userDrawn="1">
          <p15:clr>
            <a:srgbClr val="A4A3A4"/>
          </p15:clr>
        </p15:guide>
      </p15:sldGuideLst>
    </p:ext>
  </p:extLst>
</p:presentation>
</file>

<file path=ppt/commentAuthors.xml><?xml version="1.0" encoding="utf-8"?>
<p:cmAuthorLst xmlns:p="http://schemas.openxmlformats.org/presentationml/2006/main">
  <p:cmAuthor id="1" name="shendu" initials="s" lastIdx="0" clrIdx="0"/>
  <p:cmAuthor id="2" name="Administrator" initials="A" lastIdx="0" clrIdx="1"/>
  <p:cmAuthor id="3" name="zb0716@hotmail.com" initials="z" lastIdx="0" clrIdx="2"/>
  <p:cmAuthor id="4" name="宋洁然" initials="宋" lastIdx="0" clrIdx="3"/>
  <p:cmAuthor id="5" name="作者" initials="A" lastIdx="0" clrIdx="4"/>
  <p:cmAuthor id="6" name="ming qiu" initials="m" lastIdx="0" clrIdx="5"/>
  <p:cmAuthor id="7" name="周跃良" initials="周" lastIdx="0" clrIdx="6"/>
  <p:cmAuthor id="8" name="姜伟光" initials="姜" lastIdx="0" clrIdx="7"/>
  <p:cmAuthor id="9" name="lenovo" initials="l" lastIdx="0" clrIdx="8"/>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86483" autoAdjust="0"/>
  </p:normalViewPr>
  <p:slideViewPr>
    <p:cSldViewPr snapToGrid="0" showGuides="1">
      <p:cViewPr>
        <p:scale>
          <a:sx n="60" d="100"/>
          <a:sy n="60" d="100"/>
        </p:scale>
        <p:origin x="444" y="876"/>
      </p:cViewPr>
      <p:guideLst>
        <p:guide pos="470"/>
        <p:guide pos="7256"/>
        <p:guide orient="horz" pos="610"/>
        <p:guide orient="horz" pos="712"/>
        <p:guide orient="horz" pos="3938"/>
        <p:guide orient="horz" pos="3864"/>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tags" Target="tags/tag79.xml" /><Relationship Id="rId3" Type="http://schemas.openxmlformats.org/officeDocument/2006/relationships/notesMaster" Target="notesMasters/notesMaster1.xml" /><Relationship Id="rId30" Type="http://schemas.openxmlformats.org/officeDocument/2006/relationships/presProps" Target="presProps.xml" /><Relationship Id="rId31" Type="http://schemas.openxmlformats.org/officeDocument/2006/relationships/viewProps" Target="viewProps.xml" /><Relationship Id="rId32" Type="http://schemas.openxmlformats.org/officeDocument/2006/relationships/theme" Target="theme/theme1.xml" /><Relationship Id="rId33"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bg>
      <p:bgRef idx="1001">
        <a:schemeClr val="bg1"/>
      </p:bgRef>
    </p:bg>
    <p:spTree>
      <p:nvGrpSpPr>
        <p:cNvPr id="1" name=""/>
        <p:cNvGrpSpPr/>
        <p:nvPr/>
      </p:nvGrpSpPr>
      <p:grpSpPr>
        <a:xfrm>
          <a:off x="0" y="0"/>
          <a:ext cx="0" cy="0"/>
        </a:xfrm>
      </p:grpSpPr>
      <p:sp>
        <p:nvSpPr>
          <p:cNvPr id="29" name="任意多边形 28" descr="b55961f4-6c61-4e1c-8013-b2fde2446545"/>
          <p:cNvSpPr/>
          <p:nvPr/>
        </p:nvSpPr>
        <p:spPr>
          <a:xfrm>
            <a:off x="0" y="0"/>
            <a:ext cx="12192000" cy="6858000"/>
          </a:xfrm>
          <a:custGeom>
            <a:gdLst>
              <a:gd name="connsiteX0" fmla="*/ 0 w 11531600"/>
              <a:gd name="connsiteY0" fmla="*/ 0 h 6858000"/>
              <a:gd name="connsiteX1" fmla="*/ 11531600 w 11531600"/>
              <a:gd name="connsiteY1" fmla="*/ 0 h 6858000"/>
              <a:gd name="connsiteX2" fmla="*/ 11531600 w 11531600"/>
              <a:gd name="connsiteY2" fmla="*/ 6858000 h 6858000"/>
              <a:gd name="connsiteX3" fmla="*/ 0 w 11531600"/>
              <a:gd name="connsiteY3" fmla="*/ 6858000 h 6858000"/>
            </a:gdLst>
            <a:cxnLst>
              <a:cxn ang="0">
                <a:pos x="connsiteX0" y="connsiteY0"/>
              </a:cxn>
              <a:cxn ang="0">
                <a:pos x="connsiteX1" y="connsiteY1"/>
              </a:cxn>
              <a:cxn ang="0">
                <a:pos x="connsiteX2" y="connsiteY2"/>
              </a:cxn>
              <a:cxn ang="0">
                <a:pos x="connsiteX3" y="connsiteY3"/>
              </a:cxn>
            </a:cxnLst>
            <a:rect l="l" t="t" r="r" b="b"/>
            <a:pathLst>
              <a:path w="11531600" h="6858000">
                <a:moveTo>
                  <a:pt x="0" y="0"/>
                </a:moveTo>
                <a:lnTo>
                  <a:pt x="11531600" y="0"/>
                </a:lnTo>
                <a:lnTo>
                  <a:pt x="11531600" y="6858000"/>
                </a:lnTo>
                <a:lnTo>
                  <a:pt x="0" y="6858000"/>
                </a:lnTo>
                <a:close/>
              </a:path>
            </a:pathLst>
          </a:custGeom>
          <a:gradFill>
            <a:gsLst>
              <a:gs pos="14000">
                <a:schemeClr val="accent1"/>
              </a:gs>
              <a:gs pos="100000">
                <a:schemeClr val="accent1">
                  <a:lumMod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1" name="平行四边形 30" descr="9f0b7d84-faad-4ee1-9b7b-cf19140872ee"/>
          <p:cNvSpPr/>
          <p:nvPr/>
        </p:nvSpPr>
        <p:spPr>
          <a:xfrm>
            <a:off x="5249788" y="4182310"/>
            <a:ext cx="1321494" cy="2675690"/>
          </a:xfrm>
          <a:prstGeom prst="parallelogram">
            <a:avLst>
              <a:gd name="adj" fmla="val 28428"/>
            </a:avLst>
          </a:prstGeom>
          <a:gradFill flip="none" rotWithShape="1">
            <a:gsLst>
              <a:gs pos="0">
                <a:schemeClr val="accent1"/>
              </a:gs>
              <a:gs pos="100000">
                <a:schemeClr val="accent2">
                  <a:alpha val="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28" name="任意多边形 27" descr="39c996f5-9826-445d-af70-10177c657ee6"/>
          <p:cNvSpPr/>
          <p:nvPr/>
        </p:nvSpPr>
        <p:spPr>
          <a:xfrm>
            <a:off x="5486400" y="0"/>
            <a:ext cx="6705600" cy="6858000"/>
          </a:xfrm>
          <a:custGeom>
            <a:gdLst>
              <a:gd name="connsiteX0" fmla="*/ 1075609 w 6705600"/>
              <a:gd name="connsiteY0" fmla="*/ 0 h 6858000"/>
              <a:gd name="connsiteX1" fmla="*/ 6705600 w 6705600"/>
              <a:gd name="connsiteY1" fmla="*/ 0 h 6858000"/>
              <a:gd name="connsiteX2" fmla="*/ 6705600 w 6705600"/>
              <a:gd name="connsiteY2" fmla="*/ 6858000 h 6858000"/>
              <a:gd name="connsiteX3" fmla="*/ 0 w 6705600"/>
              <a:gd name="connsiteY3" fmla="*/ 6858000 h 6858000"/>
            </a:gdLst>
            <a:cxnLst>
              <a:cxn ang="0">
                <a:pos x="connsiteX0" y="connsiteY0"/>
              </a:cxn>
              <a:cxn ang="0">
                <a:pos x="connsiteX1" y="connsiteY1"/>
              </a:cxn>
              <a:cxn ang="0">
                <a:pos x="connsiteX2" y="connsiteY2"/>
              </a:cxn>
              <a:cxn ang="0">
                <a:pos x="connsiteX3" y="connsiteY3"/>
              </a:cxn>
            </a:cxnLst>
            <a:rect l="l" t="t" r="r" b="b"/>
            <a:pathLst>
              <a:path w="6705600" h="6858000">
                <a:moveTo>
                  <a:pt x="1075609" y="0"/>
                </a:moveTo>
                <a:lnTo>
                  <a:pt x="6705600" y="0"/>
                </a:lnTo>
                <a:lnTo>
                  <a:pt x="6705600" y="6858000"/>
                </a:lnTo>
                <a:lnTo>
                  <a:pt x="0" y="6858000"/>
                </a:lnTo>
                <a:close/>
              </a:path>
            </a:pathLst>
          </a:custGeom>
          <a:blipFill>
            <a:blip r:embed="rId1"/>
            <a:stretch>
              <a:fillRect l="-26704" r="-26704"/>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grpSp>
        <p:nvGrpSpPr>
          <p:cNvPr id="8" name="组合 7" descr="7812cb43-de4e-4b84-8d64-5be4151c825a"/>
          <p:cNvGrpSpPr/>
          <p:nvPr/>
        </p:nvGrpSpPr>
        <p:grpSpPr>
          <a:xfrm>
            <a:off x="324063" y="-1"/>
            <a:ext cx="6960140" cy="1504997"/>
            <a:chOff x="984463" y="362011"/>
            <a:chExt cx="6960140" cy="1504997"/>
          </a:xfrm>
        </p:grpSpPr>
        <p:sp>
          <p:nvSpPr>
            <p:cNvPr id="13" name="平行四边形 12" descr="9f7d87ea-10be-43a7-ada2-c0ec1cf4f3f0"/>
            <p:cNvSpPr/>
            <p:nvPr/>
          </p:nvSpPr>
          <p:spPr>
            <a:xfrm>
              <a:off x="984463" y="924250"/>
              <a:ext cx="832406" cy="942758"/>
            </a:xfrm>
            <a:prstGeom prst="parallelogram">
              <a:avLst>
                <a:gd name="adj" fmla="val 14715"/>
              </a:avLst>
            </a:prstGeom>
            <a:gradFill flip="none" rotWithShape="1">
              <a:gsLst>
                <a:gs pos="0">
                  <a:schemeClr val="accent1">
                    <a:lumMod val="60000"/>
                    <a:lumOff val="40000"/>
                  </a:schemeClr>
                </a:gs>
                <a:gs pos="100000">
                  <a:schemeClr val="accent1">
                    <a:lumMod val="60000"/>
                    <a:lumOff val="40000"/>
                    <a:alpha val="21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21" name="平行四边形 20" descr="0bb99bbc-f6f7-43bc-b92a-1d1d4bc182ca"/>
            <p:cNvSpPr/>
            <p:nvPr/>
          </p:nvSpPr>
          <p:spPr>
            <a:xfrm>
              <a:off x="6642868" y="362012"/>
              <a:ext cx="1301735" cy="1051906"/>
            </a:xfrm>
            <a:prstGeom prst="parallelogram">
              <a:avLst>
                <a:gd name="adj" fmla="val 14715"/>
              </a:avLst>
            </a:prstGeom>
            <a:gradFill flip="none" rotWithShape="1">
              <a:gsLst>
                <a:gs pos="0">
                  <a:schemeClr val="accent1"/>
                </a:gs>
                <a:gs pos="100000">
                  <a:schemeClr val="accent2">
                    <a:alpha val="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20" name="平行四边形 19" descr="df0441a4-101d-490f-97f4-4535aa7e16a4"/>
            <p:cNvSpPr/>
            <p:nvPr/>
          </p:nvSpPr>
          <p:spPr>
            <a:xfrm>
              <a:off x="1486669" y="362011"/>
              <a:ext cx="971534" cy="785077"/>
            </a:xfrm>
            <a:prstGeom prst="parallelogram">
              <a:avLst>
                <a:gd name="adj" fmla="val 14715"/>
              </a:avLst>
            </a:prstGeom>
            <a:gradFill flip="none" rotWithShape="1">
              <a:gsLst>
                <a:gs pos="0">
                  <a:schemeClr val="accent1"/>
                </a:gs>
                <a:gs pos="100000">
                  <a:schemeClr val="accent2">
                    <a:alpha val="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grpSp>
      <p:sp>
        <p:nvSpPr>
          <p:cNvPr id="5" name="标题 4" descr="4f083e4a-0b7f-4fb5-b7a8-e20f60ba2933"/>
          <p:cNvSpPr>
            <a:spLocks noGrp="1"/>
          </p:cNvSpPr>
          <p:nvPr>
            <p:ph type="ctrTitle" hasCustomPrompt="1"/>
          </p:nvPr>
        </p:nvSpPr>
        <p:spPr>
          <a:xfrm>
            <a:off x="660401" y="1173647"/>
            <a:ext cx="5151463" cy="2203078"/>
          </a:xfrm>
          <a:prstGeom prst="rect">
            <a:avLst/>
          </a:prstGeom>
        </p:spPr>
        <p:txBody>
          <a:bodyPr wrap="square" anchor="b">
            <a:normAutofit/>
          </a:bodyPr>
          <a:lstStyle>
            <a:lvl1pPr algn="l">
              <a:lnSpc>
                <a:spcPct val="100000"/>
              </a:lnSpc>
              <a:defRPr sz="5305">
                <a:ln w="19050">
                  <a:noFill/>
                </a:ln>
                <a:solidFill>
                  <a:schemeClr val="tx1"/>
                </a:solidFill>
              </a:defRPr>
            </a:lvl1pPr>
          </a:lstStyle>
          <a:p>
            <a:pPr lvl="0"/>
            <a:r>
              <a:rPr lang="zh-CN" altLang="en-US"/>
              <a:t>Click to add title</a:t>
            </a:r>
            <a:endParaRPr lang="en-US"/>
          </a:p>
        </p:txBody>
      </p:sp>
      <p:sp>
        <p:nvSpPr>
          <p:cNvPr id="9" name="副标题 8" descr="09393943-85c8-4835-9e6c-7b1aea7b6150"/>
          <p:cNvSpPr>
            <a:spLocks noGrp="1"/>
          </p:cNvSpPr>
          <p:nvPr>
            <p:ph type="subTitle" sz="quarter" idx="1" hasCustomPrompt="1"/>
          </p:nvPr>
        </p:nvSpPr>
        <p:spPr>
          <a:xfrm>
            <a:off x="660401" y="3490833"/>
            <a:ext cx="5151463" cy="691476"/>
          </a:xfrm>
          <a:prstGeom prst="rect">
            <a:avLst/>
          </a:prstGeom>
          <a:noFill/>
          <a:ln>
            <a:noFill/>
          </a:ln>
        </p:spPr>
        <p:txBody>
          <a:bodyPr vert="horz" wrap="square" lIns="91440" tIns="45720" rIns="91440" bIns="45720" rtlCol="0" anchor="t" anchorCtr="0">
            <a:normAutofit/>
          </a:bodyPr>
          <a:lstStyle>
            <a:lvl1pPr marL="0" indent="0" algn="l">
              <a:lnSpc>
                <a:spcPct val="100000"/>
              </a:lnSpc>
              <a:buNone/>
              <a:defRPr lang="en-US" sz="2400">
                <a:solidFill>
                  <a:schemeClr val="tx1"/>
                </a:solidFill>
                <a:latin typeface="+mj-lt"/>
              </a:defRPr>
            </a:lvl1pPr>
          </a:lstStyle>
          <a:p>
            <a:pPr lvl="0"/>
            <a:r>
              <a:rPr lang="zh-CN" altLang="en-US"/>
              <a:t>Click to add subtitle</a:t>
            </a:r>
            <a:endParaRPr lang="en-US"/>
          </a:p>
        </p:txBody>
      </p:sp>
      <p:sp>
        <p:nvSpPr>
          <p:cNvPr id="4" name="文本占位符 3" descr="2e334995-8d12-48bf-aeab-6c9bfa860295"/>
          <p:cNvSpPr>
            <a:spLocks noGrp="1"/>
          </p:cNvSpPr>
          <p:nvPr>
            <p:ph type="body" sz="quarter" idx="13" hasCustomPrompt="1"/>
          </p:nvPr>
        </p:nvSpPr>
        <p:spPr>
          <a:xfrm>
            <a:off x="660401" y="5355955"/>
            <a:ext cx="4483099" cy="328399"/>
          </a:xfrm>
          <a:prstGeom prst="rect">
            <a:avLst/>
          </a:prstGeom>
        </p:spPr>
        <p:txBody>
          <a:bodyPr wrap="square" lIns="91440" tIns="45720" rIns="91440" bIns="45720" anchor="ctr" anchorCtr="0">
            <a:normAutofit/>
          </a:bodyPr>
          <a:lstStyle>
            <a:lvl1pPr marL="0" indent="0" algn="l">
              <a:lnSpc>
                <a:spcPct val="100000"/>
              </a:lnSpc>
              <a:buNone/>
              <a:defRPr sz="1200">
                <a:solidFill>
                  <a:schemeClr val="tx1"/>
                </a:solidFill>
              </a:defRPr>
            </a:lvl1pPr>
          </a:lstStyle>
          <a:p>
            <a:pPr lvl="0"/>
            <a:r>
              <a:rPr lang="zh-CN" altLang="en-US"/>
              <a:t>Presenter name</a:t>
            </a:r>
            <a:endParaRPr lang="en-US"/>
          </a:p>
        </p:txBody>
      </p:sp>
      <p:sp>
        <p:nvSpPr>
          <p:cNvPr id="30" name="文本占位符 29" descr="57a51509-60d6-4b1c-8450-8f2b11937134"/>
          <p:cNvSpPr>
            <a:spLocks noGrp="1"/>
          </p:cNvSpPr>
          <p:nvPr>
            <p:ph type="body" sz="quarter" idx="14" hasCustomPrompt="1"/>
          </p:nvPr>
        </p:nvSpPr>
        <p:spPr>
          <a:xfrm>
            <a:off x="660401" y="5027556"/>
            <a:ext cx="4483099" cy="328399"/>
          </a:xfrm>
          <a:prstGeom prst="rect">
            <a:avLst/>
          </a:prstGeom>
        </p:spPr>
        <p:txBody>
          <a:bodyPr wrap="none" lIns="91440" tIns="45720" rIns="91440" bIns="45720" anchor="ctr" anchorCtr="0">
            <a:normAutofit/>
          </a:bodyPr>
          <a:lstStyle>
            <a:lvl1pPr marL="0" indent="0" algn="l">
              <a:lnSpc>
                <a:spcPct val="100000"/>
              </a:lnSpc>
              <a:buNone/>
              <a:defRPr sz="1200">
                <a:solidFill>
                  <a:schemeClr val="tx1"/>
                </a:solidFill>
              </a:defRPr>
            </a:lvl1pPr>
          </a:lstStyle>
          <a:p>
            <a:pPr lvl="0"/>
            <a:endParaRPr lang="en-US"/>
          </a:p>
        </p:txBody>
      </p:sp>
      <p:sp>
        <p:nvSpPr>
          <p:cNvPr id="32" name="平行四边形 31" descr="139f35f5-8c52-4bef-b001-42eaf556be59"/>
          <p:cNvSpPr/>
          <p:nvPr/>
        </p:nvSpPr>
        <p:spPr>
          <a:xfrm>
            <a:off x="523437" y="5644675"/>
            <a:ext cx="605663" cy="489425"/>
          </a:xfrm>
          <a:prstGeom prst="parallelogram">
            <a:avLst>
              <a:gd name="adj" fmla="val 14715"/>
            </a:avLst>
          </a:prstGeom>
          <a:gradFill>
            <a:gsLst>
              <a:gs pos="0">
                <a:schemeClr val="accent1"/>
              </a:gs>
              <a:gs pos="100000">
                <a:schemeClr val="accent2">
                  <a:alpha val="0"/>
                </a:schemeClr>
              </a:gs>
            </a:gsLst>
            <a:lin ang="0" scaled="1"/>
          </a:gra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Tree>
  </p:cSld>
  <p:clrMapOvr>
    <a:overrideClrMapping bg1="dk1" tx1="lt1" bg2="dk2" tx2="lt2" accent1="accent1" accent2="accent2" accent3="accent3" accent4="accent4" accent5="accent5" accent6="accent6" hlink="hlink" folHlink="folHlink"/>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标题 1" descr="3c26f04a-57a2-4087-a157-4bbcb3c55f1a"/>
          <p:cNvSpPr>
            <a:spLocks noGrp="1"/>
          </p:cNvSpPr>
          <p:nvPr>
            <p:ph type="title" hasCustomPrompt="1"/>
          </p:nvPr>
        </p:nvSpPr>
        <p:spPr/>
        <p:txBody>
          <a:bodyPr/>
          <a:lstStyle>
            <a:lvl1pPr>
              <a:defRPr/>
            </a:lvl1pPr>
          </a:lstStyle>
          <a:p>
            <a:pPr lvl="0"/>
            <a:r>
              <a:rPr lang="zh-CN" altLang="en-US"/>
              <a:t>Click to add title</a:t>
            </a:r>
            <a:endParaRPr lang="en-US"/>
          </a:p>
        </p:txBody>
      </p:sp>
      <p:sp>
        <p:nvSpPr>
          <p:cNvPr id="3" name="内容占位符 2" descr="52aff9db-96e1-4cc7-926e-d98bbad0254b"/>
          <p:cNvSpPr>
            <a:spLocks noGrp="1"/>
          </p:cNvSpPr>
          <p:nvPr>
            <p:ph idx="1" hasCustomPrompt="1"/>
          </p:nvPr>
        </p:nvSpPr>
        <p:spPr/>
        <p:txBody>
          <a:bodyPr/>
          <a:lstStyle>
            <a:lvl1pPr>
              <a:defRPr/>
            </a:lvl1p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descr="e72c9f1a-c66f-4953-b905-2f2fc2133907"/>
          <p:cNvSpPr>
            <a:spLocks noGrp="1"/>
          </p:cNvSpPr>
          <p:nvPr>
            <p:ph type="dt" sz="half" idx="10"/>
          </p:nvPr>
        </p:nvSpPr>
        <p:spPr/>
        <p:txBody>
          <a:bodyPr/>
          <a:lstStyle/>
          <a:p>
            <a:endParaRPr lang="en-US"/>
          </a:p>
        </p:txBody>
      </p:sp>
      <p:sp>
        <p:nvSpPr>
          <p:cNvPr id="5" name="页脚占位符 4" descr="e5ed1ec1-b822-4a2d-b949-34e5409da779"/>
          <p:cNvSpPr>
            <a:spLocks noGrp="1"/>
          </p:cNvSpPr>
          <p:nvPr>
            <p:ph type="ftr" sz="quarter" idx="11"/>
          </p:nvPr>
        </p:nvSpPr>
        <p:spPr/>
        <p:txBody>
          <a:bodyPr/>
          <a:lstStyle/>
          <a:p>
            <a:endParaRPr lang="en-US"/>
          </a:p>
        </p:txBody>
      </p:sp>
      <p:sp>
        <p:nvSpPr>
          <p:cNvPr id="6" name="灯片编号占位符 5" descr="09678308-55c4-4e4d-ac00-483d88efbf52"/>
          <p:cNvSpPr>
            <a:spLocks noGrp="1"/>
          </p:cNvSpPr>
          <p:nvPr>
            <p:ph type="sldNum" sz="quarter" idx="12"/>
          </p:nvPr>
        </p:nvSpPr>
        <p:spPr/>
        <p:txBody>
          <a:bodyPr/>
          <a:lstStyle/>
          <a:p>
            <a:fld id="{C8BB1146-E542-4D4E-B8E9-6919A11DDD48}" type="slidenum">
              <a:rPr lang="en-US" smtClean="0"/>
              <a:t/>
            </a:fld>
            <a:endParaRPr 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matchingName="Agenda" preserve="1">
  <p:cSld name="Agenda">
    <p:spTree>
      <p:nvGrpSpPr>
        <p:cNvPr id="1" name=""/>
        <p:cNvGrpSpPr/>
        <p:nvPr/>
      </p:nvGrpSpPr>
      <p:grpSpPr>
        <a:xfrm>
          <a:off x="0" y="0"/>
          <a:ext cx="0" cy="0"/>
        </a:xfrm>
      </p:grpSpPr>
      <p:grpSp>
        <p:nvGrpSpPr>
          <p:cNvPr id="8" name="组合 7" descr="d1d92603-64eb-47f3-b67b-446bed6651cd"/>
          <p:cNvGrpSpPr/>
          <p:nvPr/>
        </p:nvGrpSpPr>
        <p:grpSpPr>
          <a:xfrm>
            <a:off x="1" y="1130300"/>
            <a:ext cx="11518889" cy="4752120"/>
            <a:chOff x="1" y="1130300"/>
            <a:chExt cx="11518889" cy="4752120"/>
          </a:xfrm>
        </p:grpSpPr>
        <p:sp>
          <p:nvSpPr>
            <p:cNvPr id="13" name="任意多边形 12" descr="75053778-1bea-4e63-826e-f25bdc73a3af"/>
            <p:cNvSpPr/>
            <p:nvPr/>
          </p:nvSpPr>
          <p:spPr>
            <a:xfrm>
              <a:off x="1" y="1130300"/>
              <a:ext cx="11518889" cy="1955656"/>
            </a:xfrm>
            <a:custGeom>
              <a:gdLst>
                <a:gd name="connsiteX0" fmla="*/ 0 w 11518889"/>
                <a:gd name="connsiteY0" fmla="*/ 0 h 1955656"/>
                <a:gd name="connsiteX1" fmla="*/ 10541061 w 11518889"/>
                <a:gd name="connsiteY1" fmla="*/ 0 h 1955656"/>
                <a:gd name="connsiteX2" fmla="*/ 11518889 w 11518889"/>
                <a:gd name="connsiteY2" fmla="*/ 977828 h 1955656"/>
                <a:gd name="connsiteX3" fmla="*/ 10541061 w 11518889"/>
                <a:gd name="connsiteY3" fmla="*/ 1955656 h 1955656"/>
                <a:gd name="connsiteX4" fmla="*/ 0 w 11518889"/>
                <a:gd name="connsiteY4" fmla="*/ 1955656 h 1955656"/>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518889" h="1955656">
                  <a:moveTo>
                    <a:pt x="0" y="0"/>
                  </a:moveTo>
                  <a:lnTo>
                    <a:pt x="10541061" y="0"/>
                  </a:lnTo>
                  <a:cubicBezTo>
                    <a:pt x="11081101" y="0"/>
                    <a:pt x="11518889" y="437788"/>
                    <a:pt x="11518889" y="977828"/>
                  </a:cubicBezTo>
                  <a:cubicBezTo>
                    <a:pt x="11518889" y="1517868"/>
                    <a:pt x="11081101" y="1955656"/>
                    <a:pt x="10541061" y="1955656"/>
                  </a:cubicBezTo>
                  <a:lnTo>
                    <a:pt x="0" y="1955656"/>
                  </a:lnTo>
                  <a:close/>
                </a:path>
              </a:pathLst>
            </a:custGeom>
            <a:blipFill>
              <a:blip r:embed="rId1"/>
              <a:stretch>
                <a:fillRect t="-146334" b="-146334"/>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lvl="0" algn="ctr" defTabSz="913765"/>
              <a:endParaRPr lang="zh-CN" altLang="en-US" sz="2000" b="1">
                <a:solidFill>
                  <a:schemeClr val="bg1"/>
                </a:solidFill>
              </a:endParaRPr>
            </a:p>
          </p:txBody>
        </p:sp>
        <p:sp>
          <p:nvSpPr>
            <p:cNvPr id="12" name="矩形 11" descr="204b9c53-233b-4177-8200-0b8c82fe56bb"/>
            <p:cNvSpPr/>
            <p:nvPr/>
          </p:nvSpPr>
          <p:spPr>
            <a:xfrm>
              <a:off x="1" y="1130300"/>
              <a:ext cx="5337277" cy="1955656"/>
            </a:xfrm>
            <a:prstGeom prst="rect">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7" name="直接连接符 6" descr="dc0085d7-ed69-4940-b9f5-b701ab1845db"/>
            <p:cNvCxnSpPr/>
            <p:nvPr/>
          </p:nvCxnSpPr>
          <p:spPr>
            <a:xfrm flipH="1">
              <a:off x="5337278" y="3429000"/>
              <a:ext cx="0" cy="2453420"/>
            </a:xfrm>
            <a:prstGeom prst="line">
              <a:avLst/>
            </a:prstGeom>
            <a:solidFill>
              <a:srgbClr val="FFCC00"/>
            </a:solidFill>
            <a:ln w="3175" cap="flat" cmpd="sng" algn="ctr">
              <a:solidFill>
                <a:schemeClr val="accent1"/>
              </a:solidFill>
              <a:prstDash val="solid"/>
              <a:round/>
              <a:headEnd type="none" w="med" len="med"/>
              <a:tailEnd type="none" w="med" len="med"/>
            </a:ln>
            <a:effectLst/>
          </p:spPr>
        </p:cxnSp>
      </p:grpSp>
      <p:sp>
        <p:nvSpPr>
          <p:cNvPr id="2" name="标题 1" descr="76744894-6d0c-4fb8-af51-8f45a2b9b774"/>
          <p:cNvSpPr>
            <a:spLocks noGrp="1"/>
          </p:cNvSpPr>
          <p:nvPr>
            <p:ph type="title" hasCustomPrompt="1"/>
          </p:nvPr>
        </p:nvSpPr>
        <p:spPr>
          <a:xfrm>
            <a:off x="660399" y="1719192"/>
            <a:ext cx="3657600" cy="777873"/>
          </a:xfrm>
          <a:prstGeom prst="roundRect">
            <a:avLst>
              <a:gd name="adj" fmla="val 0"/>
            </a:avLst>
          </a:prstGeom>
          <a:noFill/>
        </p:spPr>
        <p:txBody>
          <a:bodyPr anchor="ctr" anchorCtr="0">
            <a:normAutofit/>
          </a:bodyPr>
          <a:lstStyle>
            <a:lvl1pPr algn="l">
              <a:defRPr sz="2800">
                <a:solidFill>
                  <a:srgbClr val="FFFFFF"/>
                </a:solidFill>
              </a:defRPr>
            </a:lvl1pPr>
          </a:lstStyle>
          <a:p>
            <a:pPr lvl="0"/>
            <a:r>
              <a:rPr lang="zh-CN" altLang="en-US"/>
              <a:t>Agenda</a:t>
            </a:r>
            <a:endParaRPr lang="en-US"/>
          </a:p>
        </p:txBody>
      </p:sp>
      <p:sp>
        <p:nvSpPr>
          <p:cNvPr id="3" name="内容占位符 2" descr="9ec1c890-1bb6-4689-ba22-d69bc70133e5"/>
          <p:cNvSpPr>
            <a:spLocks noGrp="1"/>
          </p:cNvSpPr>
          <p:nvPr>
            <p:ph sz="quarter" idx="1" hasCustomPrompt="1"/>
          </p:nvPr>
        </p:nvSpPr>
        <p:spPr>
          <a:xfrm>
            <a:off x="660399" y="3429000"/>
            <a:ext cx="10858490" cy="2705100"/>
          </a:xfrm>
        </p:spPr>
        <p:txBody>
          <a:bodyPr numCol="2"/>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descr="f08a2165-42c7-488f-8305-38b4d2a81091"/>
          <p:cNvSpPr>
            <a:spLocks noGrp="1"/>
          </p:cNvSpPr>
          <p:nvPr>
            <p:ph type="dt" sz="half" idx="10"/>
          </p:nvPr>
        </p:nvSpPr>
        <p:spPr/>
        <p:txBody>
          <a:bodyPr/>
          <a:lstStyle/>
          <a:p>
            <a:endParaRPr lang="en-US"/>
          </a:p>
        </p:txBody>
      </p:sp>
      <p:sp>
        <p:nvSpPr>
          <p:cNvPr id="5" name="页脚占位符 4" descr="53f94be0-6dd7-42db-aa28-73e29a620039"/>
          <p:cNvSpPr>
            <a:spLocks noGrp="1"/>
          </p:cNvSpPr>
          <p:nvPr>
            <p:ph type="ftr" sz="quarter" idx="11"/>
          </p:nvPr>
        </p:nvSpPr>
        <p:spPr/>
        <p:txBody>
          <a:bodyPr/>
          <a:lstStyle/>
          <a:p>
            <a:endParaRPr lang="en-US"/>
          </a:p>
        </p:txBody>
      </p:sp>
      <p:sp>
        <p:nvSpPr>
          <p:cNvPr id="6" name="灯片编号占位符 5" descr="a365e7a4-0729-4408-b868-4f15eb5c9651"/>
          <p:cNvSpPr>
            <a:spLocks noGrp="1"/>
          </p:cNvSpPr>
          <p:nvPr>
            <p:ph type="sldNum" sz="quarter" idx="12"/>
          </p:nvPr>
        </p:nvSpPr>
        <p:spPr/>
        <p:txBody>
          <a:bodyPr/>
          <a:lstStyle/>
          <a:p>
            <a:fld id="{C8BB1146-E542-4D4E-B8E9-6919A11DDD48}" type="slidenum">
              <a:rPr lang="en-US" smtClean="0"/>
              <a:t/>
            </a:fld>
            <a:endParaRPr 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bg>
      <p:bgPr>
        <a:solidFill>
          <a:schemeClr val="accent1">
            <a:lumMod val="20000"/>
            <a:lumOff val="80000"/>
          </a:schemeClr>
        </a:solidFill>
        <a:effectLst/>
      </p:bgPr>
    </p:bg>
    <p:spTree>
      <p:nvGrpSpPr>
        <p:cNvPr id="1" name=""/>
        <p:cNvGrpSpPr/>
        <p:nvPr/>
      </p:nvGrpSpPr>
      <p:grpSpPr>
        <a:xfrm>
          <a:off x="0" y="0"/>
          <a:ext cx="0" cy="0"/>
        </a:xfrm>
      </p:grpSpPr>
      <p:grpSp>
        <p:nvGrpSpPr>
          <p:cNvPr id="2" name="组合 1" descr="2ac8b41b-9206-44ca-9d20-aa63e9685401"/>
          <p:cNvGrpSpPr/>
          <p:nvPr/>
        </p:nvGrpSpPr>
        <p:grpSpPr>
          <a:xfrm flipH="1">
            <a:off x="0" y="0"/>
            <a:ext cx="12192000" cy="6858000"/>
            <a:chExt cx="12192000" cy="6858000"/>
          </a:xfrm>
        </p:grpSpPr>
        <p:sp>
          <p:nvSpPr>
            <p:cNvPr id="3" name="任意多边形 2" descr="83139bfc-3ba3-492e-8ef7-7eff462dfdc4"/>
            <p:cNvSpPr/>
            <p:nvPr/>
          </p:nvSpPr>
          <p:spPr bwMode="auto">
            <a:xfrm>
              <a:off x="5256212" y="0"/>
              <a:ext cx="6935788" cy="6858000"/>
            </a:xfrm>
            <a:custGeom>
              <a:gdLst>
                <a:gd name="T0" fmla="*/ 4369 w 4369"/>
                <a:gd name="T1" fmla="*/ 4316 h 4316"/>
                <a:gd name="T2" fmla="*/ 1188 w 4369"/>
                <a:gd name="T3" fmla="*/ 4316 h 4316"/>
                <a:gd name="T4" fmla="*/ 0 w 4369"/>
                <a:gd name="T5" fmla="*/ 2244 h 4316"/>
                <a:gd name="T6" fmla="*/ 1188 w 4369"/>
                <a:gd name="T7" fmla="*/ 0 h 4316"/>
                <a:gd name="T8" fmla="*/ 4369 w 4369"/>
                <a:gd name="T9" fmla="*/ 0 h 4316"/>
                <a:gd name="T10" fmla="*/ 4369 w 4369"/>
                <a:gd name="T11" fmla="*/ 4316 h 4316"/>
              </a:gdLst>
              <a:cxnLst>
                <a:cxn ang="0">
                  <a:pos x="T0" y="T1"/>
                </a:cxn>
                <a:cxn ang="0">
                  <a:pos x="T2" y="T3"/>
                </a:cxn>
                <a:cxn ang="0">
                  <a:pos x="T4" y="T5"/>
                </a:cxn>
                <a:cxn ang="0">
                  <a:pos x="T6" y="T7"/>
                </a:cxn>
                <a:cxn ang="0">
                  <a:pos x="T8" y="T9"/>
                </a:cxn>
                <a:cxn ang="0">
                  <a:pos x="T10" y="T11"/>
                </a:cxn>
              </a:cxnLst>
              <a:rect l="0" t="0" r="r" b="b"/>
              <a:pathLst>
                <a:path w="4369" h="4316">
                  <a:moveTo>
                    <a:pt x="4369" y="4316"/>
                  </a:moveTo>
                  <a:lnTo>
                    <a:pt x="1188" y="4316"/>
                  </a:lnTo>
                  <a:lnTo>
                    <a:pt x="0" y="2244"/>
                  </a:lnTo>
                  <a:lnTo>
                    <a:pt x="1188" y="0"/>
                  </a:lnTo>
                  <a:lnTo>
                    <a:pt x="4369" y="0"/>
                  </a:lnTo>
                  <a:lnTo>
                    <a:pt x="4369" y="4316"/>
                  </a:lnTo>
                  <a:close/>
                </a:path>
              </a:pathLst>
            </a:custGeom>
            <a:blipFill>
              <a:blip r:embed="rId1"/>
              <a:stretch>
                <a:fillRect l="-24158" r="-24158"/>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latin typeface="Arial" panose="020b0604020202020204" pitchFamily="34" charset="0"/>
                <a:ea typeface="微软雅黑" panose="020b0503020204020204" pitchFamily="34" charset="-122"/>
              </a:endParaRPr>
            </a:p>
          </p:txBody>
        </p:sp>
        <p:sp>
          <p:nvSpPr>
            <p:cNvPr id="7" name="任意多边形 6" descr="4298f989-a1fb-4f1a-8f62-1a59ada29534"/>
            <p:cNvSpPr/>
            <p:nvPr/>
          </p:nvSpPr>
          <p:spPr bwMode="auto">
            <a:xfrm>
              <a:off x="5256212" y="0"/>
              <a:ext cx="6935788" cy="6858000"/>
            </a:xfrm>
            <a:custGeom>
              <a:gdLst>
                <a:gd name="T0" fmla="*/ 4369 w 4369"/>
                <a:gd name="T1" fmla="*/ 4316 h 4316"/>
                <a:gd name="T2" fmla="*/ 1188 w 4369"/>
                <a:gd name="T3" fmla="*/ 4316 h 4316"/>
                <a:gd name="T4" fmla="*/ 0 w 4369"/>
                <a:gd name="T5" fmla="*/ 2244 h 4316"/>
                <a:gd name="T6" fmla="*/ 1188 w 4369"/>
                <a:gd name="T7" fmla="*/ 0 h 4316"/>
                <a:gd name="T8" fmla="*/ 4369 w 4369"/>
                <a:gd name="T9" fmla="*/ 0 h 4316"/>
                <a:gd name="T10" fmla="*/ 4369 w 4369"/>
                <a:gd name="T11" fmla="*/ 4316 h 4316"/>
              </a:gdLst>
              <a:cxnLst>
                <a:cxn ang="0">
                  <a:pos x="T0" y="T1"/>
                </a:cxn>
                <a:cxn ang="0">
                  <a:pos x="T2" y="T3"/>
                </a:cxn>
                <a:cxn ang="0">
                  <a:pos x="T4" y="T5"/>
                </a:cxn>
                <a:cxn ang="0">
                  <a:pos x="T6" y="T7"/>
                </a:cxn>
                <a:cxn ang="0">
                  <a:pos x="T8" y="T9"/>
                </a:cxn>
                <a:cxn ang="0">
                  <a:pos x="T10" y="T11"/>
                </a:cxn>
              </a:cxnLst>
              <a:rect l="0" t="0" r="r" b="b"/>
              <a:pathLst>
                <a:path w="4369" h="4316">
                  <a:moveTo>
                    <a:pt x="4369" y="4316"/>
                  </a:moveTo>
                  <a:lnTo>
                    <a:pt x="1188" y="4316"/>
                  </a:lnTo>
                  <a:lnTo>
                    <a:pt x="0" y="2244"/>
                  </a:lnTo>
                  <a:lnTo>
                    <a:pt x="1188" y="0"/>
                  </a:lnTo>
                  <a:lnTo>
                    <a:pt x="4369" y="0"/>
                  </a:lnTo>
                  <a:lnTo>
                    <a:pt x="4369" y="4316"/>
                  </a:lnTo>
                  <a:close/>
                </a:path>
              </a:pathLst>
            </a:custGeom>
            <a:solidFill>
              <a:schemeClr val="accent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latin typeface="Arial" panose="020b0604020202020204" pitchFamily="34" charset="0"/>
                <a:ea typeface="微软雅黑" panose="020b0503020204020204" pitchFamily="34" charset="-122"/>
              </a:endParaRPr>
            </a:p>
          </p:txBody>
        </p:sp>
        <p:sp>
          <p:nvSpPr>
            <p:cNvPr id="9" name="任意多边形 8" descr="e17df212-3a09-4ccf-8918-0cefb8614252"/>
            <p:cNvSpPr/>
            <p:nvPr/>
          </p:nvSpPr>
          <p:spPr bwMode="auto">
            <a:xfrm>
              <a:off x="0" y="1016000"/>
              <a:ext cx="8113713" cy="4826000"/>
            </a:xfrm>
            <a:custGeom>
              <a:gdLst>
                <a:gd name="T0" fmla="*/ 5111 w 5111"/>
                <a:gd name="T1" fmla="*/ 3040 h 3040"/>
                <a:gd name="T2" fmla="*/ 0 w 5111"/>
                <a:gd name="T3" fmla="*/ 3040 h 3040"/>
                <a:gd name="T4" fmla="*/ 0 w 5111"/>
                <a:gd name="T5" fmla="*/ 0 h 3040"/>
                <a:gd name="T6" fmla="*/ 3436 w 5111"/>
                <a:gd name="T7" fmla="*/ 0 h 3040"/>
                <a:gd name="T8" fmla="*/ 5111 w 5111"/>
                <a:gd name="T9" fmla="*/ 3040 h 3040"/>
              </a:gdLst>
              <a:cxnLst>
                <a:cxn ang="0">
                  <a:pos x="T0" y="T1"/>
                </a:cxn>
                <a:cxn ang="0">
                  <a:pos x="T2" y="T3"/>
                </a:cxn>
                <a:cxn ang="0">
                  <a:pos x="T4" y="T5"/>
                </a:cxn>
                <a:cxn ang="0">
                  <a:pos x="T6" y="T7"/>
                </a:cxn>
                <a:cxn ang="0">
                  <a:pos x="T8" y="T9"/>
                </a:cxn>
              </a:cxnLst>
              <a:rect l="0" t="0" r="r" b="b"/>
              <a:pathLst>
                <a:path w="5111" h="3040">
                  <a:moveTo>
                    <a:pt x="5111" y="3040"/>
                  </a:moveTo>
                  <a:lnTo>
                    <a:pt x="0" y="3040"/>
                  </a:lnTo>
                  <a:lnTo>
                    <a:pt x="0" y="0"/>
                  </a:lnTo>
                  <a:lnTo>
                    <a:pt x="3436" y="0"/>
                  </a:lnTo>
                  <a:lnTo>
                    <a:pt x="5111" y="3040"/>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10" name="任意多边形 9" descr="443ce116-68ef-40ef-a6f4-e8975acd1140"/>
            <p:cNvSpPr/>
            <p:nvPr/>
          </p:nvSpPr>
          <p:spPr bwMode="auto">
            <a:xfrm>
              <a:off x="6457950" y="2032000"/>
              <a:ext cx="2963862" cy="4826000"/>
            </a:xfrm>
            <a:custGeom>
              <a:gdLst>
                <a:gd name="connsiteX0" fmla="*/ 0 w 2963862"/>
                <a:gd name="connsiteY0" fmla="*/ 0 h 4826000"/>
                <a:gd name="connsiteX1" fmla="*/ 304800 w 2963862"/>
                <a:gd name="connsiteY1" fmla="*/ 0 h 4826000"/>
                <a:gd name="connsiteX2" fmla="*/ 2963862 w 2963862"/>
                <a:gd name="connsiteY2" fmla="*/ 4826000 h 4826000"/>
                <a:gd name="connsiteX3" fmla="*/ 2659062 w 2963862"/>
                <a:gd name="connsiteY3" fmla="*/ 4826000 h 4826000"/>
                <a:gd name="connsiteX4" fmla="*/ 0 w 2963862"/>
                <a:gd name="connsiteY4" fmla="*/ 0 h 4826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963862" h="4826000">
                  <a:moveTo>
                    <a:pt x="0" y="0"/>
                  </a:moveTo>
                  <a:lnTo>
                    <a:pt x="304800" y="0"/>
                  </a:lnTo>
                  <a:lnTo>
                    <a:pt x="2963862" y="4826000"/>
                  </a:lnTo>
                  <a:lnTo>
                    <a:pt x="2659062" y="4826000"/>
                  </a:lnTo>
                  <a:lnTo>
                    <a:pt x="0" y="0"/>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sp>
        <p:nvSpPr>
          <p:cNvPr id="5" name="标题 4" descr="adf1637a-94aa-4983-860c-5aa1c34ac083"/>
          <p:cNvSpPr>
            <a:spLocks noGrp="1"/>
          </p:cNvSpPr>
          <p:nvPr>
            <p:ph type="title" hasCustomPrompt="1"/>
          </p:nvPr>
        </p:nvSpPr>
        <p:spPr>
          <a:xfrm>
            <a:off x="6487887" y="2032000"/>
            <a:ext cx="5031013" cy="1397000"/>
          </a:xfrm>
          <a:prstGeom prst="rect">
            <a:avLst/>
          </a:prstGeom>
        </p:spPr>
        <p:txBody>
          <a:bodyPr>
            <a:normAutofit/>
          </a:bodyPr>
          <a:lstStyle>
            <a:lvl1pPr algn="r">
              <a:lnSpc>
                <a:spcPct val="100000"/>
              </a:lnSpc>
              <a:defRPr sz="3200"/>
            </a:lvl1pPr>
          </a:lstStyle>
          <a:p>
            <a:pPr lvl="0"/>
            <a:r>
              <a:rPr lang="zh-CN" altLang="en-US"/>
              <a:t>Click to add title</a:t>
            </a:r>
            <a:endParaRPr lang="en-US"/>
          </a:p>
        </p:txBody>
      </p:sp>
      <p:sp>
        <p:nvSpPr>
          <p:cNvPr id="25" name="文本占位符 24" descr="5a06b326-fc2a-4d5c-bbc6-698c1b23c219"/>
          <p:cNvSpPr>
            <a:spLocks noGrp="1"/>
          </p:cNvSpPr>
          <p:nvPr>
            <p:ph type="body" sz="quarter" idx="1" hasCustomPrompt="1"/>
          </p:nvPr>
        </p:nvSpPr>
        <p:spPr>
          <a:xfrm>
            <a:off x="6487887" y="3440853"/>
            <a:ext cx="5031013" cy="1343660"/>
          </a:xfrm>
          <a:prstGeom prst="rect">
            <a:avLst/>
          </a:prstGeom>
        </p:spPr>
        <p:txBody>
          <a:bodyPr anchor="t">
            <a:normAutofit/>
          </a:bodyPr>
          <a:lstStyle>
            <a:lvl1pPr marL="0" indent="0" algn="r">
              <a:lnSpc>
                <a:spcPct val="120000"/>
              </a:lnSpc>
              <a:buFont typeface="+mj-lt"/>
              <a:buNone/>
              <a:defRPr sz="2000" b="0">
                <a:solidFill>
                  <a:schemeClr val="tx1"/>
                </a:solidFill>
                <a:latin typeface="+mn-lt"/>
              </a:defRPr>
            </a:lvl1pPr>
          </a:lstStyle>
          <a:p>
            <a:pPr lvl="0"/>
            <a:r>
              <a:rPr lang="zh-CN" altLang="en-US"/>
              <a:t>Click to add text</a:t>
            </a:r>
            <a:endParaRPr lang="en-US"/>
          </a:p>
        </p:txBody>
      </p:sp>
      <p:sp>
        <p:nvSpPr>
          <p:cNvPr id="4" name="日期占位符 3" descr="d5c663f0-2965-42ee-a17e-a993e3acfda2"/>
          <p:cNvSpPr>
            <a:spLocks noGrp="1"/>
          </p:cNvSpPr>
          <p:nvPr>
            <p:ph type="dt" sz="half" idx="10"/>
          </p:nvPr>
        </p:nvSpPr>
        <p:spPr/>
        <p:txBody>
          <a:bodyPr/>
          <a:lstStyle/>
          <a:p>
            <a:fld id="{2A27A813-B2FD-42E1-9222-83B574E99074}" type="datetime1">
              <a:rPr lang="zh-CN" altLang="en-US" smtClean="0"/>
              <a:t/>
            </a:fld>
            <a:endParaRPr lang="en-US" altLang="zh-CN"/>
          </a:p>
        </p:txBody>
      </p:sp>
      <p:sp>
        <p:nvSpPr>
          <p:cNvPr id="6" name="页脚占位符 5" descr="e2b108b7-bd99-40f4-89d1-0020eab745cb"/>
          <p:cNvSpPr>
            <a:spLocks noGrp="1"/>
          </p:cNvSpPr>
          <p:nvPr>
            <p:ph type="ftr" sz="quarter" idx="11"/>
          </p:nvPr>
        </p:nvSpPr>
        <p:spPr/>
        <p:txBody>
          <a:bodyPr/>
          <a:lstStyle/>
          <a:p>
            <a:r>
              <a:rPr lang="en-US" altLang="zh-CN"/>
              <a:t>iSlide</a:t>
            </a:r>
            <a:endParaRPr lang="zh-CN" altLang="en-US"/>
          </a:p>
        </p:txBody>
      </p:sp>
      <p:sp>
        <p:nvSpPr>
          <p:cNvPr id="8" name="灯片编号占位符 7" descr="8f7372d6-c036-4434-b10b-0f294bd07255"/>
          <p:cNvSpPr>
            <a:spLocks noGrp="1"/>
          </p:cNvSpPr>
          <p:nvPr>
            <p:ph type="sldNum" sz="quarter" idx="12"/>
          </p:nvPr>
        </p:nvSpPr>
        <p:spPr/>
        <p:txBody>
          <a:bodyPr/>
          <a:lstStyle/>
          <a:p>
            <a:fld id="{7F65B630-C7FF-41C0-9923-C5E5E29EED81}" type="slidenum">
              <a:rPr lang="en-US" altLang="zh-CN" smtClean="0"/>
              <a:t/>
            </a:fld>
            <a:endParaRPr lang="en-US" altLang="zh-CN"/>
          </a:p>
        </p:txBody>
      </p:sp>
    </p:spTree>
  </p:cSld>
  <p:clrMapOvr>
    <a:overrideClrMapping bg1="dk1" tx1="lt1" bg2="dk2" tx2="lt2" accent1="accent1" accent2="accent2" accent3="accent3" accent4="accent4" accent5="accent5" accent6="accent6" hlink="hlink" folHlink="folHlink"/>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标题 1" descr="075d4544-31a6-40de-abe7-ac3001b08b1b"/>
          <p:cNvSpPr>
            <a:spLocks noGrp="1"/>
          </p:cNvSpPr>
          <p:nvPr>
            <p:ph type="title" hasCustomPrompt="1"/>
          </p:nvPr>
        </p:nvSpPr>
        <p:spPr/>
        <p:txBody>
          <a:bodyPr/>
          <a:lstStyle>
            <a:lvl1pPr>
              <a:defRPr/>
            </a:lvl1pPr>
          </a:lstStyle>
          <a:p>
            <a:pPr lvl="0"/>
            <a:r>
              <a:rPr lang="zh-CN" altLang="en-US"/>
              <a:t>Click to add title</a:t>
            </a:r>
            <a:endParaRPr lang="en-US"/>
          </a:p>
        </p:txBody>
      </p:sp>
      <p:sp>
        <p:nvSpPr>
          <p:cNvPr id="3" name="日期占位符 2" descr="b5ac3af7-039c-4856-bd34-fc0691c96ae0"/>
          <p:cNvSpPr>
            <a:spLocks noGrp="1"/>
          </p:cNvSpPr>
          <p:nvPr>
            <p:ph type="dt" sz="half" idx="10"/>
          </p:nvPr>
        </p:nvSpPr>
        <p:spPr/>
        <p:txBody>
          <a:bodyPr/>
          <a:lstStyle/>
          <a:p>
            <a:endParaRPr lang="en-US"/>
          </a:p>
        </p:txBody>
      </p:sp>
      <p:sp>
        <p:nvSpPr>
          <p:cNvPr id="4" name="页脚占位符 3" descr="f1f75c82-d451-47af-8dff-3e66765f5a53"/>
          <p:cNvSpPr>
            <a:spLocks noGrp="1"/>
          </p:cNvSpPr>
          <p:nvPr>
            <p:ph type="ftr" sz="quarter" idx="11"/>
          </p:nvPr>
        </p:nvSpPr>
        <p:spPr/>
        <p:txBody>
          <a:bodyPr/>
          <a:lstStyle/>
          <a:p>
            <a:endParaRPr lang="en-US"/>
          </a:p>
        </p:txBody>
      </p:sp>
      <p:sp>
        <p:nvSpPr>
          <p:cNvPr id="5" name="灯片编号占位符 4" descr="57bb4cb7-9a30-4758-be94-93487c638603"/>
          <p:cNvSpPr>
            <a:spLocks noGrp="1"/>
          </p:cNvSpPr>
          <p:nvPr>
            <p:ph type="sldNum" sz="quarter" idx="12"/>
          </p:nvPr>
        </p:nvSpPr>
        <p:spPr/>
        <p:txBody>
          <a:bodyPr/>
          <a:lstStyle/>
          <a:p>
            <a:fld id="{C8BB1146-E542-4D4E-B8E9-6919A11DDD48}" type="slidenum">
              <a:rPr lang="en-US" smtClean="0"/>
              <a:t/>
            </a:fld>
            <a:endParaRPr 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日期占位符 1" descr="415802ed-a7b7-4968-beac-26289af03bc1"/>
          <p:cNvSpPr>
            <a:spLocks noGrp="1"/>
          </p:cNvSpPr>
          <p:nvPr>
            <p:ph type="dt" sz="half" idx="10"/>
          </p:nvPr>
        </p:nvSpPr>
        <p:spPr/>
        <p:txBody>
          <a:bodyPr/>
          <a:lstStyle/>
          <a:p>
            <a:endParaRPr lang="en-US"/>
          </a:p>
        </p:txBody>
      </p:sp>
      <p:sp>
        <p:nvSpPr>
          <p:cNvPr id="3" name="页脚占位符 2" descr="341cb2e7-338e-4331-b896-598a804521ac"/>
          <p:cNvSpPr>
            <a:spLocks noGrp="1"/>
          </p:cNvSpPr>
          <p:nvPr>
            <p:ph type="ftr" sz="quarter" idx="11"/>
          </p:nvPr>
        </p:nvSpPr>
        <p:spPr/>
        <p:txBody>
          <a:bodyPr/>
          <a:lstStyle/>
          <a:p>
            <a:endParaRPr lang="en-US"/>
          </a:p>
        </p:txBody>
      </p:sp>
      <p:sp>
        <p:nvSpPr>
          <p:cNvPr id="4" name="灯片编号占位符 3" descr="d39b7c4d-724c-461c-ac1d-3a5f3c52c03f"/>
          <p:cNvSpPr>
            <a:spLocks noGrp="1"/>
          </p:cNvSpPr>
          <p:nvPr>
            <p:ph type="sldNum" sz="quarter" idx="12"/>
          </p:nvPr>
        </p:nvSpPr>
        <p:spPr/>
        <p:txBody>
          <a:bodyPr/>
          <a:lstStyle/>
          <a:p>
            <a:fld id="{C8BB1146-E542-4D4E-B8E9-6919A11DDD48}" type="slidenum">
              <a:rPr lang="en-US" smtClean="0"/>
              <a:t/>
            </a:fld>
            <a:endParaRPr 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matchingName="Closing" preserve="1">
  <p:cSld name="Closing">
    <p:bg>
      <p:bgPr>
        <a:gradFill flip="none" rotWithShape="1">
          <a:gsLst>
            <a:gs pos="100000">
              <a:schemeClr val="tx1"/>
            </a:gs>
            <a:gs pos="0">
              <a:schemeClr val="accent1">
                <a:alpha val="20000"/>
              </a:schemeClr>
            </a:gs>
          </a:gsLst>
          <a:lin ang="2700000" scaled="1"/>
        </a:gradFill>
        <a:effectLst/>
      </p:bgPr>
    </p:bg>
    <p:spTree>
      <p:nvGrpSpPr>
        <p:cNvPr id="1" name=""/>
        <p:cNvGrpSpPr/>
        <p:nvPr/>
      </p:nvGrpSpPr>
      <p:grpSpPr>
        <a:xfrm>
          <a:off x="0" y="0"/>
          <a:ext cx="0" cy="0"/>
        </a:xfrm>
      </p:grpSpPr>
      <p:grpSp>
        <p:nvGrpSpPr>
          <p:cNvPr id="2" name="组合 1" descr="262efd88-6b4b-4e8b-ac37-256960e784a2"/>
          <p:cNvGrpSpPr/>
          <p:nvPr/>
        </p:nvGrpSpPr>
        <p:grpSpPr>
          <a:xfrm>
            <a:off x="0" y="0"/>
            <a:ext cx="12192000" cy="6858000"/>
            <a:chExt cx="12192000" cy="6858000"/>
          </a:xfrm>
        </p:grpSpPr>
        <p:sp>
          <p:nvSpPr>
            <p:cNvPr id="15" name="任意多边形 14" descr="401b9f56-3562-4371-a80a-bdbd99b4562c"/>
            <p:cNvSpPr/>
            <p:nvPr/>
          </p:nvSpPr>
          <p:spPr bwMode="auto">
            <a:xfrm>
              <a:off x="5256212" y="0"/>
              <a:ext cx="6935788" cy="6858000"/>
            </a:xfrm>
            <a:custGeom>
              <a:gdLst>
                <a:gd name="T0" fmla="*/ 4369 w 4369"/>
                <a:gd name="T1" fmla="*/ 4316 h 4316"/>
                <a:gd name="T2" fmla="*/ 1188 w 4369"/>
                <a:gd name="T3" fmla="*/ 4316 h 4316"/>
                <a:gd name="T4" fmla="*/ 0 w 4369"/>
                <a:gd name="T5" fmla="*/ 2244 h 4316"/>
                <a:gd name="T6" fmla="*/ 1188 w 4369"/>
                <a:gd name="T7" fmla="*/ 0 h 4316"/>
                <a:gd name="T8" fmla="*/ 4369 w 4369"/>
                <a:gd name="T9" fmla="*/ 0 h 4316"/>
                <a:gd name="T10" fmla="*/ 4369 w 4369"/>
                <a:gd name="T11" fmla="*/ 4316 h 4316"/>
              </a:gdLst>
              <a:cxnLst>
                <a:cxn ang="0">
                  <a:pos x="T0" y="T1"/>
                </a:cxn>
                <a:cxn ang="0">
                  <a:pos x="T2" y="T3"/>
                </a:cxn>
                <a:cxn ang="0">
                  <a:pos x="T4" y="T5"/>
                </a:cxn>
                <a:cxn ang="0">
                  <a:pos x="T6" y="T7"/>
                </a:cxn>
                <a:cxn ang="0">
                  <a:pos x="T8" y="T9"/>
                </a:cxn>
                <a:cxn ang="0">
                  <a:pos x="T10" y="T11"/>
                </a:cxn>
              </a:cxnLst>
              <a:rect l="0" t="0" r="r" b="b"/>
              <a:pathLst>
                <a:path w="4369" h="4316">
                  <a:moveTo>
                    <a:pt x="4369" y="4316"/>
                  </a:moveTo>
                  <a:lnTo>
                    <a:pt x="1188" y="4316"/>
                  </a:lnTo>
                  <a:lnTo>
                    <a:pt x="0" y="2244"/>
                  </a:lnTo>
                  <a:lnTo>
                    <a:pt x="1188" y="0"/>
                  </a:lnTo>
                  <a:lnTo>
                    <a:pt x="4369" y="0"/>
                  </a:lnTo>
                  <a:lnTo>
                    <a:pt x="4369" y="4316"/>
                  </a:lnTo>
                  <a:close/>
                </a:path>
              </a:pathLst>
            </a:custGeom>
            <a:blipFill>
              <a:blip r:embed="rId1"/>
              <a:stretch>
                <a:fillRect l="-24158" r="-24158"/>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lvl="0" algn="ctr"/>
              <a:endParaRPr lang="zh-CN" altLang="en-US"/>
            </a:p>
          </p:txBody>
        </p:sp>
        <p:sp>
          <p:nvSpPr>
            <p:cNvPr id="14" name="任意多边形 13" descr="14c6660c-47c7-4606-aba8-ca81fd329d20"/>
            <p:cNvSpPr/>
            <p:nvPr/>
          </p:nvSpPr>
          <p:spPr bwMode="auto">
            <a:xfrm>
              <a:off x="0" y="1016000"/>
              <a:ext cx="8113713" cy="4826000"/>
            </a:xfrm>
            <a:custGeom>
              <a:gdLst>
                <a:gd name="T0" fmla="*/ 5111 w 5111"/>
                <a:gd name="T1" fmla="*/ 3040 h 3040"/>
                <a:gd name="T2" fmla="*/ 0 w 5111"/>
                <a:gd name="T3" fmla="*/ 3040 h 3040"/>
                <a:gd name="T4" fmla="*/ 0 w 5111"/>
                <a:gd name="T5" fmla="*/ 0 h 3040"/>
                <a:gd name="T6" fmla="*/ 3436 w 5111"/>
                <a:gd name="T7" fmla="*/ 0 h 3040"/>
                <a:gd name="T8" fmla="*/ 5111 w 5111"/>
                <a:gd name="T9" fmla="*/ 3040 h 3040"/>
              </a:gdLst>
              <a:cxnLst>
                <a:cxn ang="0">
                  <a:pos x="T0" y="T1"/>
                </a:cxn>
                <a:cxn ang="0">
                  <a:pos x="T2" y="T3"/>
                </a:cxn>
                <a:cxn ang="0">
                  <a:pos x="T4" y="T5"/>
                </a:cxn>
                <a:cxn ang="0">
                  <a:pos x="T6" y="T7"/>
                </a:cxn>
                <a:cxn ang="0">
                  <a:pos x="T8" y="T9"/>
                </a:cxn>
              </a:cxnLst>
              <a:rect l="0" t="0" r="r" b="b"/>
              <a:pathLst>
                <a:path w="5111" h="3040">
                  <a:moveTo>
                    <a:pt x="5111" y="3040"/>
                  </a:moveTo>
                  <a:lnTo>
                    <a:pt x="0" y="3040"/>
                  </a:lnTo>
                  <a:lnTo>
                    <a:pt x="0" y="0"/>
                  </a:lnTo>
                  <a:lnTo>
                    <a:pt x="3436" y="0"/>
                  </a:lnTo>
                  <a:lnTo>
                    <a:pt x="5111" y="3040"/>
                  </a:lnTo>
                  <a:close/>
                </a:path>
              </a:pathLst>
            </a:custGeom>
            <a:gradFill>
              <a:gsLst>
                <a:gs pos="100000">
                  <a:schemeClr val="accent1"/>
                </a:gs>
                <a:gs pos="0">
                  <a:schemeClr val="accent1">
                    <a:alpha val="80000"/>
                  </a:schemeClr>
                </a:gs>
              </a:gsLst>
              <a:lin ang="2700000" scaled="1"/>
            </a:gradFill>
            <a:ln>
              <a:noFill/>
            </a:ln>
          </p:spPr>
          <p:txBody>
            <a:bodyPr vert="horz" wrap="square" lIns="91440" tIns="45720" rIns="91440" bIns="45720" numCol="1" anchor="t" anchorCtr="0" compatLnSpc="1"/>
            <a:lstStyle/>
            <a:p>
              <a:endParaRPr lang="zh-CN" altLang="en-US"/>
            </a:p>
          </p:txBody>
        </p:sp>
        <p:sp>
          <p:nvSpPr>
            <p:cNvPr id="8" name="任意多边形 7" descr="878943d1-c895-417d-a73f-eb0e6c6a36b3"/>
            <p:cNvSpPr/>
            <p:nvPr/>
          </p:nvSpPr>
          <p:spPr bwMode="auto">
            <a:xfrm>
              <a:off x="6172995" y="2684468"/>
              <a:ext cx="2712110" cy="4173532"/>
            </a:xfrm>
            <a:custGeom>
              <a:gdLst>
                <a:gd name="connsiteX0" fmla="*/ 0 w 2712110"/>
                <a:gd name="connsiteY0" fmla="*/ 0 h 4173532"/>
                <a:gd name="connsiteX1" fmla="*/ 412550 w 2712110"/>
                <a:gd name="connsiteY1" fmla="*/ 0 h 4173532"/>
                <a:gd name="connsiteX2" fmla="*/ 2712110 w 2712110"/>
                <a:gd name="connsiteY2" fmla="*/ 4173532 h 4173532"/>
                <a:gd name="connsiteX3" fmla="*/ 2299561 w 2712110"/>
                <a:gd name="connsiteY3" fmla="*/ 4173532 h 4173532"/>
              </a:gdLst>
              <a:cxnLst>
                <a:cxn ang="0">
                  <a:pos x="connsiteX0" y="connsiteY0"/>
                </a:cxn>
                <a:cxn ang="0">
                  <a:pos x="connsiteX1" y="connsiteY1"/>
                </a:cxn>
                <a:cxn ang="0">
                  <a:pos x="connsiteX2" y="connsiteY2"/>
                </a:cxn>
                <a:cxn ang="0">
                  <a:pos x="connsiteX3" y="connsiteY3"/>
                </a:cxn>
              </a:cxnLst>
              <a:rect l="l" t="t" r="r" b="b"/>
              <a:pathLst>
                <a:path w="2712110" h="4173531">
                  <a:moveTo>
                    <a:pt x="0" y="0"/>
                  </a:moveTo>
                  <a:lnTo>
                    <a:pt x="412550" y="0"/>
                  </a:lnTo>
                  <a:lnTo>
                    <a:pt x="2712110" y="4173532"/>
                  </a:lnTo>
                  <a:lnTo>
                    <a:pt x="2299561" y="4173532"/>
                  </a:lnTo>
                  <a:close/>
                </a:path>
              </a:pathLst>
            </a:custGeom>
            <a:gradFill flip="none" rotWithShape="1">
              <a:gsLst>
                <a:gs pos="100000">
                  <a:schemeClr val="accent2">
                    <a:lumMod val="60000"/>
                    <a:lumOff val="40000"/>
                    <a:alpha val="20000"/>
                  </a:schemeClr>
                </a:gs>
                <a:gs pos="0">
                  <a:schemeClr val="accent2"/>
                </a:gs>
              </a:gsLst>
              <a:lin ang="2700000" scaled="1"/>
            </a:gradFill>
            <a:ln>
              <a:noFill/>
            </a:ln>
          </p:spPr>
          <p:txBody>
            <a:bodyPr vert="horz" wrap="square" lIns="91440" tIns="45720" rIns="91440" bIns="45720" numCol="1" anchor="t" anchorCtr="0" compatLnSpc="1">
              <a:noAutofit/>
            </a:bodyPr>
            <a:lstStyle/>
            <a:p>
              <a:pPr lvl="0"/>
              <a:endParaRPr lang="zh-CN" altLang="en-US"/>
            </a:p>
          </p:txBody>
        </p:sp>
        <p:cxnSp>
          <p:nvCxnSpPr>
            <p:cNvPr id="23" name="直接连接符 22" descr="54cada31-ac43-4b09-811d-f138d6a538db"/>
            <p:cNvCxnSpPr/>
            <p:nvPr/>
          </p:nvCxnSpPr>
          <p:spPr>
            <a:xfrm>
              <a:off x="762000" y="4762500"/>
              <a:ext cx="1762125" cy="0"/>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5" name="标题 4" descr="3feb8f8d-57a5-4fb1-b42b-09949c19c929"/>
          <p:cNvSpPr>
            <a:spLocks noGrp="1"/>
          </p:cNvSpPr>
          <p:nvPr>
            <p:ph type="title" hasCustomPrompt="1"/>
          </p:nvPr>
        </p:nvSpPr>
        <p:spPr>
          <a:xfrm>
            <a:off x="660400" y="1555754"/>
            <a:ext cx="5073651" cy="2257428"/>
          </a:xfrm>
          <a:prstGeom prst="rect">
            <a:avLst/>
          </a:prstGeom>
        </p:spPr>
        <p:txBody>
          <a:bodyPr wrap="square" anchor="b">
            <a:normAutofit/>
          </a:bodyPr>
          <a:lstStyle>
            <a:lvl1pPr>
              <a:lnSpc>
                <a:spcPct val="100000"/>
              </a:lnSpc>
              <a:defRPr sz="4400">
                <a:ln w="19050">
                  <a:noFill/>
                </a:ln>
                <a:solidFill>
                  <a:schemeClr val="tx1"/>
                </a:solidFill>
              </a:defRPr>
            </a:lvl1pPr>
          </a:lstStyle>
          <a:p>
            <a:pPr lvl="0"/>
            <a:r>
              <a:rPr lang="zh-CN" altLang="en-US"/>
              <a:t>Click to add title</a:t>
            </a:r>
            <a:endParaRPr lang="en-US"/>
          </a:p>
        </p:txBody>
      </p:sp>
      <p:sp>
        <p:nvSpPr>
          <p:cNvPr id="4" name="文本占位符 3" descr="466de652-01a3-43ce-b250-9a71f161af1f"/>
          <p:cNvSpPr>
            <a:spLocks noGrp="1"/>
          </p:cNvSpPr>
          <p:nvPr>
            <p:ph type="body" sz="quarter" idx="13" hasCustomPrompt="1"/>
          </p:nvPr>
        </p:nvSpPr>
        <p:spPr>
          <a:xfrm>
            <a:off x="660399" y="5075662"/>
            <a:ext cx="5676900" cy="276999"/>
          </a:xfrm>
          <a:prstGeom prst="rect">
            <a:avLst/>
          </a:prstGeom>
        </p:spPr>
        <p:txBody>
          <a:bodyPr wrap="square" lIns="90000">
            <a:normAutofit/>
          </a:bodyPr>
          <a:lstStyle>
            <a:lvl1pPr marL="0" indent="0" algn="l">
              <a:lnSpc>
                <a:spcPct val="100000"/>
              </a:lnSpc>
              <a:buNone/>
              <a:defRPr sz="1200"/>
            </a:lvl1pPr>
          </a:lstStyle>
          <a:p>
            <a:pPr lvl="0"/>
            <a:r>
              <a:rPr lang="zh-CN" altLang="en-US"/>
              <a:t>Presenter name</a:t>
            </a:r>
            <a:endParaRPr lang="en-US"/>
          </a:p>
        </p:txBody>
      </p:sp>
      <p:sp>
        <p:nvSpPr>
          <p:cNvPr id="7" name="文本占位符 6" descr="47de3199-3825-4095-a6e8-ead250c83458"/>
          <p:cNvSpPr>
            <a:spLocks noGrp="1"/>
          </p:cNvSpPr>
          <p:nvPr>
            <p:ph type="body" sz="quarter" idx="14" hasCustomPrompt="1"/>
          </p:nvPr>
        </p:nvSpPr>
        <p:spPr>
          <a:xfrm>
            <a:off x="660400" y="5352661"/>
            <a:ext cx="5676900" cy="276999"/>
          </a:xfrm>
          <a:prstGeom prst="rect">
            <a:avLst/>
          </a:prstGeom>
        </p:spPr>
        <p:txBody>
          <a:bodyPr wrap="none">
            <a:normAutofit/>
          </a:bodyPr>
          <a:lstStyle>
            <a:lvl1pPr marL="0" indent="0" algn="l">
              <a:lnSpc>
                <a:spcPct val="100000"/>
              </a:lnSpc>
              <a:buNone/>
              <a:defRPr sz="1200"/>
            </a:lvl1pPr>
          </a:lstStyle>
          <a:p>
            <a:pPr lvl="0"/>
            <a:endParaRPr lang="en-US"/>
          </a:p>
        </p:txBody>
      </p:sp>
    </p:spTree>
  </p:cSld>
  <p:clrMapOvr>
    <a:overrideClrMapping bg1="dk1" tx1="lt1" bg2="dk2" tx2="lt2" accent1="accent1" accent2="accent2" accent3="accent3" accent4="accent4" accent5="accent5" accent6="accent6" hlink="hlink" folHlink="folHlink"/>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cSld>
  <p:clrMapOvr>
    <a:masterClrMapping/>
  </p:clrMapOvr>
  <p:transition spd="slow" advClick="0" advTm="0">
    <p:wip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png" /><Relationship Id="rId11"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image" Target="file:///D:\qq&#25991;&#20214;\712321467\Image\C2C\Image2\%7b75232B38-A165-1FB7-499C-2E1C792CACB5%7d.png" TargetMode="Externa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a:gsLst>
            <a:gs pos="0">
              <a:schemeClr val="accent1">
                <a:lumMod val="20000"/>
                <a:lumOff val="80000"/>
              </a:schemeClr>
            </a:gs>
            <a:gs pos="100000">
              <a:schemeClr val="bg1"/>
            </a:gs>
          </a:gsLst>
          <a:lin ang="13500000" scaled="1"/>
        </a:gradFill>
        <a:effectLst/>
      </p:bgPr>
    </p:bg>
    <p:spTree>
      <p:nvGrpSpPr>
        <p:cNvPr id="1" name=""/>
        <p:cNvGrpSpPr/>
        <p:nvPr/>
      </p:nvGrpSpPr>
      <p:grpSpPr>
        <a:xfrm>
          <a:off x="0" y="0"/>
          <a:ext cx="0" cy="0"/>
        </a:xfrm>
      </p:grpSpPr>
      <p:grpSp>
        <p:nvGrpSpPr>
          <p:cNvPr id="15" name="组合 14"/>
          <p:cNvGrpSpPr/>
          <p:nvPr/>
        </p:nvGrpSpPr>
        <p:grpSpPr>
          <a:xfrm>
            <a:off x="435429" y="495028"/>
            <a:ext cx="11321142" cy="656155"/>
            <a:chOff x="435429" y="495028"/>
            <a:chExt cx="11321142" cy="656155"/>
          </a:xfrm>
        </p:grpSpPr>
        <p:sp>
          <p:nvSpPr>
            <p:cNvPr id="16" name="任意多边形 15"/>
            <p:cNvSpPr/>
            <p:nvPr/>
          </p:nvSpPr>
          <p:spPr>
            <a:xfrm flipV="1">
              <a:off x="435429" y="495028"/>
              <a:ext cx="11321142" cy="656155"/>
            </a:xfrm>
            <a:custGeom>
              <a:gdLst>
                <a:gd name="connsiteX0" fmla="*/ 90133 w 11321142"/>
                <a:gd name="connsiteY0" fmla="*/ 656155 h 656155"/>
                <a:gd name="connsiteX1" fmla="*/ 11231009 w 11321142"/>
                <a:gd name="connsiteY1" fmla="*/ 656155 h 656155"/>
                <a:gd name="connsiteX2" fmla="*/ 11321142 w 11321142"/>
                <a:gd name="connsiteY2" fmla="*/ 566022 h 656155"/>
                <a:gd name="connsiteX3" fmla="*/ 11321142 w 11321142"/>
                <a:gd name="connsiteY3" fmla="*/ 205501 h 656155"/>
                <a:gd name="connsiteX4" fmla="*/ 11231009 w 11321142"/>
                <a:gd name="connsiteY4" fmla="*/ 115368 h 656155"/>
                <a:gd name="connsiteX5" fmla="*/ 10624419 w 11321142"/>
                <a:gd name="connsiteY5" fmla="*/ 115368 h 656155"/>
                <a:gd name="connsiteX6" fmla="*/ 10444228 w 11321142"/>
                <a:gd name="connsiteY6" fmla="*/ 0 h 656155"/>
                <a:gd name="connsiteX7" fmla="*/ 10264037 w 11321142"/>
                <a:gd name="connsiteY7" fmla="*/ 115368 h 656155"/>
                <a:gd name="connsiteX8" fmla="*/ 90133 w 11321142"/>
                <a:gd name="connsiteY8" fmla="*/ 115368 h 656155"/>
                <a:gd name="connsiteX9" fmla="*/ 0 w 11321142"/>
                <a:gd name="connsiteY9" fmla="*/ 205501 h 656155"/>
                <a:gd name="connsiteX10" fmla="*/ 0 w 11321142"/>
                <a:gd name="connsiteY10" fmla="*/ 566022 h 656155"/>
                <a:gd name="connsiteX11" fmla="*/ 90133 w 11321142"/>
                <a:gd name="connsiteY11" fmla="*/ 656155 h 656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1142" h="656155">
                  <a:moveTo>
                    <a:pt x="90133" y="656155"/>
                  </a:moveTo>
                  <a:lnTo>
                    <a:pt x="11231009" y="656155"/>
                  </a:lnTo>
                  <a:cubicBezTo>
                    <a:pt x="11280788" y="656155"/>
                    <a:pt x="11321142" y="615801"/>
                    <a:pt x="11321142" y="566022"/>
                  </a:cubicBezTo>
                  <a:lnTo>
                    <a:pt x="11321142" y="205501"/>
                  </a:lnTo>
                  <a:cubicBezTo>
                    <a:pt x="11321142" y="155722"/>
                    <a:pt x="11280788" y="115368"/>
                    <a:pt x="11231009" y="115368"/>
                  </a:cubicBezTo>
                  <a:lnTo>
                    <a:pt x="10624419" y="115368"/>
                  </a:lnTo>
                  <a:lnTo>
                    <a:pt x="10444228" y="0"/>
                  </a:lnTo>
                  <a:lnTo>
                    <a:pt x="10264037" y="115368"/>
                  </a:lnTo>
                  <a:lnTo>
                    <a:pt x="90133" y="115368"/>
                  </a:lnTo>
                  <a:cubicBezTo>
                    <a:pt x="40354" y="115368"/>
                    <a:pt x="0" y="155722"/>
                    <a:pt x="0" y="205501"/>
                  </a:cubicBezTo>
                  <a:lnTo>
                    <a:pt x="0" y="566022"/>
                  </a:lnTo>
                  <a:cubicBezTo>
                    <a:pt x="0" y="615801"/>
                    <a:pt x="40354" y="656155"/>
                    <a:pt x="90133" y="656155"/>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grpSp>
          <p:nvGrpSpPr>
            <p:cNvPr id="17" name="组合 16"/>
            <p:cNvGrpSpPr/>
            <p:nvPr/>
          </p:nvGrpSpPr>
          <p:grpSpPr>
            <a:xfrm>
              <a:off x="10690025" y="575788"/>
              <a:ext cx="379266" cy="379266"/>
              <a:chOff x="10690025" y="575788"/>
              <a:chExt cx="379266" cy="379266"/>
            </a:xfrm>
          </p:grpSpPr>
          <p:sp>
            <p:nvSpPr>
              <p:cNvPr id="18" name="椭圆 17"/>
              <p:cNvSpPr/>
              <p:nvPr/>
            </p:nvSpPr>
            <p:spPr>
              <a:xfrm>
                <a:off x="10690025" y="575788"/>
                <a:ext cx="379266" cy="379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任意多边形 18"/>
              <p:cNvSpPr/>
              <p:nvPr/>
            </p:nvSpPr>
            <p:spPr bwMode="auto">
              <a:xfrm>
                <a:off x="10798993" y="664681"/>
                <a:ext cx="161331" cy="201481"/>
              </a:xfrm>
              <a:custGeom>
                <a:gdLst>
                  <a:gd name="connsiteX0" fmla="*/ 2021668 w 2185143"/>
                  <a:gd name="connsiteY0" fmla="*/ 1788489 h 2728956"/>
                  <a:gd name="connsiteX1" fmla="*/ 2166490 w 2185143"/>
                  <a:gd name="connsiteY1" fmla="*/ 1852257 h 2728956"/>
                  <a:gd name="connsiteX2" fmla="*/ 2124842 w 2185143"/>
                  <a:gd name="connsiteY2" fmla="*/ 2037422 h 2728956"/>
                  <a:gd name="connsiteX3" fmla="*/ 1170719 w 2185143"/>
                  <a:gd name="connsiteY3" fmla="*/ 2702504 h 2728956"/>
                  <a:gd name="connsiteX4" fmla="*/ 1151788 w 2185143"/>
                  <a:gd name="connsiteY4" fmla="*/ 2713841 h 2728956"/>
                  <a:gd name="connsiteX5" fmla="*/ 1148002 w 2185143"/>
                  <a:gd name="connsiteY5" fmla="*/ 2717620 h 2728956"/>
                  <a:gd name="connsiteX6" fmla="*/ 1136643 w 2185143"/>
                  <a:gd name="connsiteY6" fmla="*/ 2721398 h 2728956"/>
                  <a:gd name="connsiteX7" fmla="*/ 1129071 w 2185143"/>
                  <a:gd name="connsiteY7" fmla="*/ 2721398 h 2728956"/>
                  <a:gd name="connsiteX8" fmla="*/ 1117712 w 2185143"/>
                  <a:gd name="connsiteY8" fmla="*/ 2725177 h 2728956"/>
                  <a:gd name="connsiteX9" fmla="*/ 1110140 w 2185143"/>
                  <a:gd name="connsiteY9" fmla="*/ 2725177 h 2728956"/>
                  <a:gd name="connsiteX10" fmla="*/ 1094995 w 2185143"/>
                  <a:gd name="connsiteY10" fmla="*/ 2728956 h 2728956"/>
                  <a:gd name="connsiteX11" fmla="*/ 1091209 w 2185143"/>
                  <a:gd name="connsiteY11" fmla="*/ 2728956 h 2728956"/>
                  <a:gd name="connsiteX12" fmla="*/ 1072278 w 2185143"/>
                  <a:gd name="connsiteY12" fmla="*/ 2725177 h 2728956"/>
                  <a:gd name="connsiteX13" fmla="*/ 1068492 w 2185143"/>
                  <a:gd name="connsiteY13" fmla="*/ 2725177 h 2728956"/>
                  <a:gd name="connsiteX14" fmla="*/ 1057133 w 2185143"/>
                  <a:gd name="connsiteY14" fmla="*/ 2721398 h 2728956"/>
                  <a:gd name="connsiteX15" fmla="*/ 1049561 w 2185143"/>
                  <a:gd name="connsiteY15" fmla="*/ 2721398 h 2728956"/>
                  <a:gd name="connsiteX16" fmla="*/ 1034416 w 2185143"/>
                  <a:gd name="connsiteY16" fmla="*/ 2717620 h 2728956"/>
                  <a:gd name="connsiteX17" fmla="*/ 1030630 w 2185143"/>
                  <a:gd name="connsiteY17" fmla="*/ 2713841 h 2728956"/>
                  <a:gd name="connsiteX18" fmla="*/ 1015485 w 2185143"/>
                  <a:gd name="connsiteY18" fmla="*/ 2702504 h 2728956"/>
                  <a:gd name="connsiteX19" fmla="*/ 57576 w 2185143"/>
                  <a:gd name="connsiteY19" fmla="*/ 2033643 h 2728956"/>
                  <a:gd name="connsiteX20" fmla="*/ 23500 w 2185143"/>
                  <a:gd name="connsiteY20" fmla="*/ 1844699 h 2728956"/>
                  <a:gd name="connsiteX21" fmla="*/ 212811 w 2185143"/>
                  <a:gd name="connsiteY21" fmla="*/ 1810690 h 2728956"/>
                  <a:gd name="connsiteX22" fmla="*/ 1038202 w 2185143"/>
                  <a:gd name="connsiteY22" fmla="*/ 2388858 h 2728956"/>
                  <a:gd name="connsiteX23" fmla="*/ 1144216 w 2185143"/>
                  <a:gd name="connsiteY23" fmla="*/ 2388858 h 2728956"/>
                  <a:gd name="connsiteX24" fmla="*/ 1969608 w 2185143"/>
                  <a:gd name="connsiteY24" fmla="*/ 1810690 h 2728956"/>
                  <a:gd name="connsiteX25" fmla="*/ 2021668 w 2185143"/>
                  <a:gd name="connsiteY25" fmla="*/ 1788489 h 2728956"/>
                  <a:gd name="connsiteX26" fmla="*/ 111056 w 2185143"/>
                  <a:gd name="connsiteY26" fmla="*/ 893965 h 2728956"/>
                  <a:gd name="connsiteX27" fmla="*/ 212811 w 2185143"/>
                  <a:gd name="connsiteY27" fmla="*/ 918543 h 2728956"/>
                  <a:gd name="connsiteX28" fmla="*/ 1038202 w 2185143"/>
                  <a:gd name="connsiteY28" fmla="*/ 1497075 h 2728956"/>
                  <a:gd name="connsiteX29" fmla="*/ 1144216 w 2185143"/>
                  <a:gd name="connsiteY29" fmla="*/ 1497075 h 2728956"/>
                  <a:gd name="connsiteX30" fmla="*/ 1969608 w 2185143"/>
                  <a:gd name="connsiteY30" fmla="*/ 918543 h 2728956"/>
                  <a:gd name="connsiteX31" fmla="*/ 2166490 w 2185143"/>
                  <a:gd name="connsiteY31" fmla="*/ 956356 h 2728956"/>
                  <a:gd name="connsiteX32" fmla="*/ 2124842 w 2185143"/>
                  <a:gd name="connsiteY32" fmla="*/ 1141637 h 2728956"/>
                  <a:gd name="connsiteX33" fmla="*/ 1170719 w 2185143"/>
                  <a:gd name="connsiteY33" fmla="*/ 1810919 h 2728956"/>
                  <a:gd name="connsiteX34" fmla="*/ 1151788 w 2185143"/>
                  <a:gd name="connsiteY34" fmla="*/ 1822262 h 2728956"/>
                  <a:gd name="connsiteX35" fmla="*/ 1148002 w 2185143"/>
                  <a:gd name="connsiteY35" fmla="*/ 1822262 h 2728956"/>
                  <a:gd name="connsiteX36" fmla="*/ 1136643 w 2185143"/>
                  <a:gd name="connsiteY36" fmla="*/ 1826044 h 2728956"/>
                  <a:gd name="connsiteX37" fmla="*/ 1129071 w 2185143"/>
                  <a:gd name="connsiteY37" fmla="*/ 1829825 h 2728956"/>
                  <a:gd name="connsiteX38" fmla="*/ 1117712 w 2185143"/>
                  <a:gd name="connsiteY38" fmla="*/ 1833606 h 2728956"/>
                  <a:gd name="connsiteX39" fmla="*/ 1110140 w 2185143"/>
                  <a:gd name="connsiteY39" fmla="*/ 1833606 h 2728956"/>
                  <a:gd name="connsiteX40" fmla="*/ 1094995 w 2185143"/>
                  <a:gd name="connsiteY40" fmla="*/ 1833606 h 2728956"/>
                  <a:gd name="connsiteX41" fmla="*/ 1091209 w 2185143"/>
                  <a:gd name="connsiteY41" fmla="*/ 1833606 h 2728956"/>
                  <a:gd name="connsiteX42" fmla="*/ 1072278 w 2185143"/>
                  <a:gd name="connsiteY42" fmla="*/ 1833606 h 2728956"/>
                  <a:gd name="connsiteX43" fmla="*/ 1068492 w 2185143"/>
                  <a:gd name="connsiteY43" fmla="*/ 1833606 h 2728956"/>
                  <a:gd name="connsiteX44" fmla="*/ 1057133 w 2185143"/>
                  <a:gd name="connsiteY44" fmla="*/ 1829825 h 2728956"/>
                  <a:gd name="connsiteX45" fmla="*/ 1049561 w 2185143"/>
                  <a:gd name="connsiteY45" fmla="*/ 1826044 h 2728956"/>
                  <a:gd name="connsiteX46" fmla="*/ 1034416 w 2185143"/>
                  <a:gd name="connsiteY46" fmla="*/ 1822262 h 2728956"/>
                  <a:gd name="connsiteX47" fmla="*/ 1030630 w 2185143"/>
                  <a:gd name="connsiteY47" fmla="*/ 1822262 h 2728956"/>
                  <a:gd name="connsiteX48" fmla="*/ 1015485 w 2185143"/>
                  <a:gd name="connsiteY48" fmla="*/ 1810919 h 2728956"/>
                  <a:gd name="connsiteX49" fmla="*/ 57576 w 2185143"/>
                  <a:gd name="connsiteY49" fmla="*/ 1137856 h 2728956"/>
                  <a:gd name="connsiteX50" fmla="*/ 23500 w 2185143"/>
                  <a:gd name="connsiteY50" fmla="*/ 948793 h 2728956"/>
                  <a:gd name="connsiteX51" fmla="*/ 111056 w 2185143"/>
                  <a:gd name="connsiteY51" fmla="*/ 893965 h 2728956"/>
                  <a:gd name="connsiteX52" fmla="*/ 2062965 w 2185143"/>
                  <a:gd name="connsiteY52" fmla="*/ 822 h 2728956"/>
                  <a:gd name="connsiteX53" fmla="*/ 2166490 w 2185143"/>
                  <a:gd name="connsiteY53" fmla="*/ 66176 h 2728956"/>
                  <a:gd name="connsiteX54" fmla="*/ 2124842 w 2185143"/>
                  <a:gd name="connsiteY54" fmla="*/ 251036 h 2728956"/>
                  <a:gd name="connsiteX55" fmla="*/ 1170719 w 2185143"/>
                  <a:gd name="connsiteY55" fmla="*/ 915022 h 2728956"/>
                  <a:gd name="connsiteX56" fmla="*/ 1170719 w 2185143"/>
                  <a:gd name="connsiteY56" fmla="*/ 918794 h 2728956"/>
                  <a:gd name="connsiteX57" fmla="*/ 1151788 w 2185143"/>
                  <a:gd name="connsiteY57" fmla="*/ 926340 h 2728956"/>
                  <a:gd name="connsiteX58" fmla="*/ 1148002 w 2185143"/>
                  <a:gd name="connsiteY58" fmla="*/ 930112 h 2728956"/>
                  <a:gd name="connsiteX59" fmla="*/ 1136643 w 2185143"/>
                  <a:gd name="connsiteY59" fmla="*/ 933885 h 2728956"/>
                  <a:gd name="connsiteX60" fmla="*/ 1129071 w 2185143"/>
                  <a:gd name="connsiteY60" fmla="*/ 937658 h 2728956"/>
                  <a:gd name="connsiteX61" fmla="*/ 1117712 w 2185143"/>
                  <a:gd name="connsiteY61" fmla="*/ 937658 h 2728956"/>
                  <a:gd name="connsiteX62" fmla="*/ 1110140 w 2185143"/>
                  <a:gd name="connsiteY62" fmla="*/ 941430 h 2728956"/>
                  <a:gd name="connsiteX63" fmla="*/ 1094995 w 2185143"/>
                  <a:gd name="connsiteY63" fmla="*/ 941430 h 2728956"/>
                  <a:gd name="connsiteX64" fmla="*/ 1091209 w 2185143"/>
                  <a:gd name="connsiteY64" fmla="*/ 941430 h 2728956"/>
                  <a:gd name="connsiteX65" fmla="*/ 1072278 w 2185143"/>
                  <a:gd name="connsiteY65" fmla="*/ 941430 h 2728956"/>
                  <a:gd name="connsiteX66" fmla="*/ 1068492 w 2185143"/>
                  <a:gd name="connsiteY66" fmla="*/ 937658 h 2728956"/>
                  <a:gd name="connsiteX67" fmla="*/ 1057133 w 2185143"/>
                  <a:gd name="connsiteY67" fmla="*/ 937658 h 2728956"/>
                  <a:gd name="connsiteX68" fmla="*/ 1049561 w 2185143"/>
                  <a:gd name="connsiteY68" fmla="*/ 933885 h 2728956"/>
                  <a:gd name="connsiteX69" fmla="*/ 1034416 w 2185143"/>
                  <a:gd name="connsiteY69" fmla="*/ 930112 h 2728956"/>
                  <a:gd name="connsiteX70" fmla="*/ 1030630 w 2185143"/>
                  <a:gd name="connsiteY70" fmla="*/ 926340 h 2728956"/>
                  <a:gd name="connsiteX71" fmla="*/ 1015485 w 2185143"/>
                  <a:gd name="connsiteY71" fmla="*/ 918794 h 2728956"/>
                  <a:gd name="connsiteX72" fmla="*/ 1015485 w 2185143"/>
                  <a:gd name="connsiteY72" fmla="*/ 915022 h 2728956"/>
                  <a:gd name="connsiteX73" fmla="*/ 57576 w 2185143"/>
                  <a:gd name="connsiteY73" fmla="*/ 247263 h 2728956"/>
                  <a:gd name="connsiteX74" fmla="*/ 23500 w 2185143"/>
                  <a:gd name="connsiteY74" fmla="*/ 58631 h 2728956"/>
                  <a:gd name="connsiteX75" fmla="*/ 212811 w 2185143"/>
                  <a:gd name="connsiteY75" fmla="*/ 24677 h 2728956"/>
                  <a:gd name="connsiteX76" fmla="*/ 1038202 w 2185143"/>
                  <a:gd name="connsiteY76" fmla="*/ 601892 h 2728956"/>
                  <a:gd name="connsiteX77" fmla="*/ 1144216 w 2185143"/>
                  <a:gd name="connsiteY77" fmla="*/ 601892 h 2728956"/>
                  <a:gd name="connsiteX78" fmla="*/ 1969608 w 2185143"/>
                  <a:gd name="connsiteY78" fmla="*/ 24677 h 2728956"/>
                  <a:gd name="connsiteX79" fmla="*/ 2021668 w 2185143"/>
                  <a:gd name="connsiteY79" fmla="*/ 2513 h 2728956"/>
                  <a:gd name="connsiteX80" fmla="*/ 2062965 w 2185143"/>
                  <a:gd name="connsiteY80" fmla="*/ 822 h 27289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185143" h="2728956">
                    <a:moveTo>
                      <a:pt x="2021668" y="1788489"/>
                    </a:moveTo>
                    <a:cubicBezTo>
                      <a:pt x="2076331" y="1777861"/>
                      <a:pt x="2135254" y="1801242"/>
                      <a:pt x="2166490" y="1852257"/>
                    </a:cubicBezTo>
                    <a:cubicBezTo>
                      <a:pt x="2204352" y="1912719"/>
                      <a:pt x="2181635" y="1995854"/>
                      <a:pt x="2124842" y="2037422"/>
                    </a:cubicBezTo>
                    <a:cubicBezTo>
                      <a:pt x="2124842" y="2037422"/>
                      <a:pt x="2124842" y="2037422"/>
                      <a:pt x="1170719" y="2702504"/>
                    </a:cubicBezTo>
                    <a:cubicBezTo>
                      <a:pt x="1163147" y="2706283"/>
                      <a:pt x="1159361" y="2710062"/>
                      <a:pt x="1151788" y="2713841"/>
                    </a:cubicBezTo>
                    <a:cubicBezTo>
                      <a:pt x="1151788" y="2713841"/>
                      <a:pt x="1151788" y="2713841"/>
                      <a:pt x="1148002" y="2717620"/>
                    </a:cubicBezTo>
                    <a:cubicBezTo>
                      <a:pt x="1144216" y="2717620"/>
                      <a:pt x="1140430" y="2721398"/>
                      <a:pt x="1136643" y="2721398"/>
                    </a:cubicBezTo>
                    <a:cubicBezTo>
                      <a:pt x="1132857" y="2721398"/>
                      <a:pt x="1132857" y="2721398"/>
                      <a:pt x="1129071" y="2721398"/>
                    </a:cubicBezTo>
                    <a:cubicBezTo>
                      <a:pt x="1125285" y="2725177"/>
                      <a:pt x="1121499" y="2725177"/>
                      <a:pt x="1117712" y="2725177"/>
                    </a:cubicBezTo>
                    <a:cubicBezTo>
                      <a:pt x="1113926" y="2725177"/>
                      <a:pt x="1113926" y="2725177"/>
                      <a:pt x="1110140" y="2725177"/>
                    </a:cubicBezTo>
                    <a:cubicBezTo>
                      <a:pt x="1106354" y="2728956"/>
                      <a:pt x="1098781" y="2728956"/>
                      <a:pt x="1094995" y="2728956"/>
                    </a:cubicBezTo>
                    <a:cubicBezTo>
                      <a:pt x="1091209" y="2728956"/>
                      <a:pt x="1091209" y="2728956"/>
                      <a:pt x="1091209" y="2728956"/>
                    </a:cubicBezTo>
                    <a:cubicBezTo>
                      <a:pt x="1083637" y="2728956"/>
                      <a:pt x="1079850" y="2728956"/>
                      <a:pt x="1072278" y="2725177"/>
                    </a:cubicBezTo>
                    <a:cubicBezTo>
                      <a:pt x="1072278" y="2725177"/>
                      <a:pt x="1068492" y="2725177"/>
                      <a:pt x="1068492" y="2725177"/>
                    </a:cubicBezTo>
                    <a:cubicBezTo>
                      <a:pt x="1064706" y="2725177"/>
                      <a:pt x="1060919" y="2725177"/>
                      <a:pt x="1057133" y="2721398"/>
                    </a:cubicBezTo>
                    <a:cubicBezTo>
                      <a:pt x="1053347" y="2721398"/>
                      <a:pt x="1049561" y="2721398"/>
                      <a:pt x="1049561" y="2721398"/>
                    </a:cubicBezTo>
                    <a:cubicBezTo>
                      <a:pt x="1045775" y="2721398"/>
                      <a:pt x="1038202" y="2717620"/>
                      <a:pt x="1034416" y="2717620"/>
                    </a:cubicBezTo>
                    <a:cubicBezTo>
                      <a:pt x="1034416" y="2713841"/>
                      <a:pt x="1034416" y="2713841"/>
                      <a:pt x="1030630" y="2713841"/>
                    </a:cubicBezTo>
                    <a:cubicBezTo>
                      <a:pt x="1026844" y="2710062"/>
                      <a:pt x="1019271" y="2706283"/>
                      <a:pt x="1015485" y="2702504"/>
                    </a:cubicBezTo>
                    <a:cubicBezTo>
                      <a:pt x="1015485" y="2702504"/>
                      <a:pt x="1015485" y="2702504"/>
                      <a:pt x="57576" y="2033643"/>
                    </a:cubicBezTo>
                    <a:cubicBezTo>
                      <a:pt x="-3003" y="1992076"/>
                      <a:pt x="-18148" y="1905161"/>
                      <a:pt x="23500" y="1844699"/>
                    </a:cubicBezTo>
                    <a:cubicBezTo>
                      <a:pt x="65149" y="1784237"/>
                      <a:pt x="152231" y="1769122"/>
                      <a:pt x="212811" y="1810690"/>
                    </a:cubicBezTo>
                    <a:cubicBezTo>
                      <a:pt x="212811" y="1810690"/>
                      <a:pt x="212811" y="1810690"/>
                      <a:pt x="1038202" y="2388858"/>
                    </a:cubicBezTo>
                    <a:cubicBezTo>
                      <a:pt x="1072278" y="2411531"/>
                      <a:pt x="1113926" y="2411531"/>
                      <a:pt x="1144216" y="2388858"/>
                    </a:cubicBezTo>
                    <a:cubicBezTo>
                      <a:pt x="1144216" y="2388858"/>
                      <a:pt x="1144216" y="2388858"/>
                      <a:pt x="1969608" y="1810690"/>
                    </a:cubicBezTo>
                    <a:cubicBezTo>
                      <a:pt x="1985699" y="1799353"/>
                      <a:pt x="2003447" y="1792031"/>
                      <a:pt x="2021668" y="1788489"/>
                    </a:cubicBezTo>
                    <a:close/>
                    <a:moveTo>
                      <a:pt x="111056" y="893965"/>
                    </a:moveTo>
                    <a:cubicBezTo>
                      <a:pt x="145606" y="888293"/>
                      <a:pt x="182521" y="895856"/>
                      <a:pt x="212811" y="918543"/>
                    </a:cubicBezTo>
                    <a:cubicBezTo>
                      <a:pt x="212811" y="918543"/>
                      <a:pt x="212811" y="918543"/>
                      <a:pt x="1038202" y="1497075"/>
                    </a:cubicBezTo>
                    <a:cubicBezTo>
                      <a:pt x="1072278" y="1519762"/>
                      <a:pt x="1113926" y="1519762"/>
                      <a:pt x="1144216" y="1497075"/>
                    </a:cubicBezTo>
                    <a:cubicBezTo>
                      <a:pt x="1144216" y="1497075"/>
                      <a:pt x="1144216" y="1497075"/>
                      <a:pt x="1969608" y="918543"/>
                    </a:cubicBezTo>
                    <a:cubicBezTo>
                      <a:pt x="2033973" y="873168"/>
                      <a:pt x="2124842" y="888293"/>
                      <a:pt x="2166490" y="956356"/>
                    </a:cubicBezTo>
                    <a:cubicBezTo>
                      <a:pt x="2204352" y="1020637"/>
                      <a:pt x="2181635" y="1100043"/>
                      <a:pt x="2124842" y="1141637"/>
                    </a:cubicBezTo>
                    <a:cubicBezTo>
                      <a:pt x="2124842" y="1141637"/>
                      <a:pt x="2124842" y="1141637"/>
                      <a:pt x="1170719" y="1810919"/>
                    </a:cubicBezTo>
                    <a:cubicBezTo>
                      <a:pt x="1163147" y="1814700"/>
                      <a:pt x="1159361" y="1818481"/>
                      <a:pt x="1151788" y="1822262"/>
                    </a:cubicBezTo>
                    <a:cubicBezTo>
                      <a:pt x="1151788" y="1822262"/>
                      <a:pt x="1151788" y="1822262"/>
                      <a:pt x="1148002" y="1822262"/>
                    </a:cubicBezTo>
                    <a:cubicBezTo>
                      <a:pt x="1144216" y="1826044"/>
                      <a:pt x="1140430" y="1826044"/>
                      <a:pt x="1136643" y="1826044"/>
                    </a:cubicBezTo>
                    <a:cubicBezTo>
                      <a:pt x="1132857" y="1829825"/>
                      <a:pt x="1132857" y="1829825"/>
                      <a:pt x="1129071" y="1829825"/>
                    </a:cubicBezTo>
                    <a:cubicBezTo>
                      <a:pt x="1125285" y="1829825"/>
                      <a:pt x="1121499" y="1833606"/>
                      <a:pt x="1117712" y="1833606"/>
                    </a:cubicBezTo>
                    <a:cubicBezTo>
                      <a:pt x="1113926" y="1833606"/>
                      <a:pt x="1113926" y="1833606"/>
                      <a:pt x="1110140" y="1833606"/>
                    </a:cubicBezTo>
                    <a:cubicBezTo>
                      <a:pt x="1106354" y="1833606"/>
                      <a:pt x="1098781" y="1833606"/>
                      <a:pt x="1094995" y="1833606"/>
                    </a:cubicBezTo>
                    <a:cubicBezTo>
                      <a:pt x="1091209" y="1833606"/>
                      <a:pt x="1091209" y="1833606"/>
                      <a:pt x="1091209" y="1833606"/>
                    </a:cubicBezTo>
                    <a:cubicBezTo>
                      <a:pt x="1083637" y="1833606"/>
                      <a:pt x="1079850" y="1833606"/>
                      <a:pt x="1072278" y="1833606"/>
                    </a:cubicBezTo>
                    <a:cubicBezTo>
                      <a:pt x="1072278" y="1833606"/>
                      <a:pt x="1068492" y="1833606"/>
                      <a:pt x="1068492" y="1833606"/>
                    </a:cubicBezTo>
                    <a:cubicBezTo>
                      <a:pt x="1064706" y="1833606"/>
                      <a:pt x="1060919" y="1829825"/>
                      <a:pt x="1057133" y="1829825"/>
                    </a:cubicBezTo>
                    <a:cubicBezTo>
                      <a:pt x="1053347" y="1829825"/>
                      <a:pt x="1049561" y="1829825"/>
                      <a:pt x="1049561" y="1826044"/>
                    </a:cubicBezTo>
                    <a:cubicBezTo>
                      <a:pt x="1045775" y="1826044"/>
                      <a:pt x="1038202" y="1826044"/>
                      <a:pt x="1034416" y="1822262"/>
                    </a:cubicBezTo>
                    <a:cubicBezTo>
                      <a:pt x="1034416" y="1822262"/>
                      <a:pt x="1034416" y="1822262"/>
                      <a:pt x="1030630" y="1822262"/>
                    </a:cubicBezTo>
                    <a:cubicBezTo>
                      <a:pt x="1026844" y="1818481"/>
                      <a:pt x="1019271" y="1814700"/>
                      <a:pt x="1015485" y="1810919"/>
                    </a:cubicBezTo>
                    <a:cubicBezTo>
                      <a:pt x="1015485" y="1810919"/>
                      <a:pt x="1015485" y="1810919"/>
                      <a:pt x="57576" y="1137856"/>
                    </a:cubicBezTo>
                    <a:cubicBezTo>
                      <a:pt x="-3003" y="1096262"/>
                      <a:pt x="-18148" y="1013074"/>
                      <a:pt x="23500" y="948793"/>
                    </a:cubicBezTo>
                    <a:cubicBezTo>
                      <a:pt x="44325" y="918543"/>
                      <a:pt x="76507" y="899637"/>
                      <a:pt x="111056" y="893965"/>
                    </a:cubicBezTo>
                    <a:close/>
                    <a:moveTo>
                      <a:pt x="2062965" y="822"/>
                    </a:moveTo>
                    <a:cubicBezTo>
                      <a:pt x="2104062" y="5298"/>
                      <a:pt x="2143063" y="27978"/>
                      <a:pt x="2166490" y="66176"/>
                    </a:cubicBezTo>
                    <a:cubicBezTo>
                      <a:pt x="2204352" y="126538"/>
                      <a:pt x="2181635" y="209537"/>
                      <a:pt x="2124842" y="251036"/>
                    </a:cubicBezTo>
                    <a:cubicBezTo>
                      <a:pt x="2124842" y="251036"/>
                      <a:pt x="2124842" y="251036"/>
                      <a:pt x="1170719" y="915022"/>
                    </a:cubicBezTo>
                    <a:cubicBezTo>
                      <a:pt x="1170719" y="915022"/>
                      <a:pt x="1170719" y="915022"/>
                      <a:pt x="1170719" y="918794"/>
                    </a:cubicBezTo>
                    <a:cubicBezTo>
                      <a:pt x="1163147" y="918794"/>
                      <a:pt x="1159361" y="922567"/>
                      <a:pt x="1151788" y="926340"/>
                    </a:cubicBezTo>
                    <a:cubicBezTo>
                      <a:pt x="1151788" y="926340"/>
                      <a:pt x="1151788" y="926340"/>
                      <a:pt x="1148002" y="930112"/>
                    </a:cubicBezTo>
                    <a:cubicBezTo>
                      <a:pt x="1144216" y="930112"/>
                      <a:pt x="1140430" y="933885"/>
                      <a:pt x="1136643" y="933885"/>
                    </a:cubicBezTo>
                    <a:cubicBezTo>
                      <a:pt x="1132857" y="933885"/>
                      <a:pt x="1132857" y="933885"/>
                      <a:pt x="1129071" y="937658"/>
                    </a:cubicBezTo>
                    <a:cubicBezTo>
                      <a:pt x="1125285" y="937658"/>
                      <a:pt x="1121499" y="937658"/>
                      <a:pt x="1117712" y="937658"/>
                    </a:cubicBezTo>
                    <a:cubicBezTo>
                      <a:pt x="1113926" y="937658"/>
                      <a:pt x="1113926" y="937658"/>
                      <a:pt x="1110140" y="941430"/>
                    </a:cubicBezTo>
                    <a:cubicBezTo>
                      <a:pt x="1106354" y="941430"/>
                      <a:pt x="1098781" y="941430"/>
                      <a:pt x="1094995" y="941430"/>
                    </a:cubicBezTo>
                    <a:cubicBezTo>
                      <a:pt x="1091209" y="941430"/>
                      <a:pt x="1091209" y="941430"/>
                      <a:pt x="1091209" y="941430"/>
                    </a:cubicBezTo>
                    <a:cubicBezTo>
                      <a:pt x="1083637" y="941430"/>
                      <a:pt x="1079850" y="941430"/>
                      <a:pt x="1072278" y="941430"/>
                    </a:cubicBezTo>
                    <a:cubicBezTo>
                      <a:pt x="1072278" y="937658"/>
                      <a:pt x="1068492" y="937658"/>
                      <a:pt x="1068492" y="937658"/>
                    </a:cubicBezTo>
                    <a:cubicBezTo>
                      <a:pt x="1064706" y="937658"/>
                      <a:pt x="1060919" y="937658"/>
                      <a:pt x="1057133" y="937658"/>
                    </a:cubicBezTo>
                    <a:cubicBezTo>
                      <a:pt x="1053347" y="933885"/>
                      <a:pt x="1049561" y="933885"/>
                      <a:pt x="1049561" y="933885"/>
                    </a:cubicBezTo>
                    <a:cubicBezTo>
                      <a:pt x="1045775" y="933885"/>
                      <a:pt x="1038202" y="930112"/>
                      <a:pt x="1034416" y="930112"/>
                    </a:cubicBezTo>
                    <a:cubicBezTo>
                      <a:pt x="1034416" y="926340"/>
                      <a:pt x="1034416" y="926340"/>
                      <a:pt x="1030630" y="926340"/>
                    </a:cubicBezTo>
                    <a:cubicBezTo>
                      <a:pt x="1026844" y="922567"/>
                      <a:pt x="1019271" y="918794"/>
                      <a:pt x="1015485" y="918794"/>
                    </a:cubicBezTo>
                    <a:cubicBezTo>
                      <a:pt x="1015485" y="915022"/>
                      <a:pt x="1015485" y="915022"/>
                      <a:pt x="1015485" y="915022"/>
                    </a:cubicBezTo>
                    <a:cubicBezTo>
                      <a:pt x="1015485" y="915022"/>
                      <a:pt x="1015485" y="915022"/>
                      <a:pt x="57576" y="247263"/>
                    </a:cubicBezTo>
                    <a:cubicBezTo>
                      <a:pt x="-3003" y="205764"/>
                      <a:pt x="-18148" y="118993"/>
                      <a:pt x="23500" y="58631"/>
                    </a:cubicBezTo>
                    <a:cubicBezTo>
                      <a:pt x="65149" y="-1732"/>
                      <a:pt x="152231" y="-16822"/>
                      <a:pt x="212811" y="24677"/>
                    </a:cubicBezTo>
                    <a:cubicBezTo>
                      <a:pt x="212811" y="24677"/>
                      <a:pt x="212811" y="24677"/>
                      <a:pt x="1038202" y="601892"/>
                    </a:cubicBezTo>
                    <a:cubicBezTo>
                      <a:pt x="1072278" y="624528"/>
                      <a:pt x="1113926" y="624528"/>
                      <a:pt x="1144216" y="601892"/>
                    </a:cubicBezTo>
                    <a:cubicBezTo>
                      <a:pt x="1144216" y="601892"/>
                      <a:pt x="1144216" y="601892"/>
                      <a:pt x="1969608" y="24677"/>
                    </a:cubicBezTo>
                    <a:cubicBezTo>
                      <a:pt x="1985699" y="13359"/>
                      <a:pt x="2003447" y="6049"/>
                      <a:pt x="2021668" y="2513"/>
                    </a:cubicBezTo>
                    <a:cubicBezTo>
                      <a:pt x="2035334" y="-140"/>
                      <a:pt x="2049266" y="-671"/>
                      <a:pt x="2062965" y="822"/>
                    </a:cubicBezTo>
                    <a:close/>
                  </a:path>
                </a:pathLst>
              </a:custGeom>
              <a:solidFill>
                <a:schemeClr val="accent1">
                  <a:alpha val="40000"/>
                </a:schemeClr>
              </a:solidFill>
              <a:ln>
                <a:noFill/>
              </a:ln>
            </p:spPr>
            <p:txBody>
              <a:bodyPr vert="horz" wrap="square" lIns="91440" tIns="45720" rIns="91440" bIns="45720" numCol="1" anchor="t" anchorCtr="0" compatLnSpc="1">
                <a:noAutofit/>
              </a:bodyPr>
              <a:lstStyle/>
              <a:p>
                <a:endParaRPr lang="zh-CN" altLang="en-US"/>
              </a:p>
            </p:txBody>
          </p:sp>
        </p:grpSp>
      </p:grpSp>
      <p:sp>
        <p:nvSpPr>
          <p:cNvPr id="2" name="标题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zh-CN" alt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t/>
            </a:fld>
            <a:endParaRPr lang="en-US"/>
          </a:p>
        </p:txBody>
      </p:sp>
      <p:pic>
        <p:nvPicPr>
          <p:cNvPr id="20" name="图片 1073743875" descr="学科网 zxxk.com" title=""/>
          <p:cNvPicPr>
            <a:picLocks noChangeAspect="1"/>
          </p:cNvPicPr>
          <p:nvPr/>
        </p:nvPicPr>
        <p:blipFill>
          <a:blip r:embed="rId10" r:link="rId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timing/>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4.xml" /><Relationship Id="rId11" Type="http://schemas.openxmlformats.org/officeDocument/2006/relationships/tags" Target="../tags/tag4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tags" Target="../tags/tag40.xml" /><Relationship Id="rId7" Type="http://schemas.openxmlformats.org/officeDocument/2006/relationships/tags" Target="../tags/tag41.xml" /><Relationship Id="rId8" Type="http://schemas.openxmlformats.org/officeDocument/2006/relationships/tags" Target="../tags/tag42.xml" /><Relationship Id="rId9" Type="http://schemas.openxmlformats.org/officeDocument/2006/relationships/tags" Target="../tags/tag4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3.xml" /><Relationship Id="rId11" Type="http://schemas.openxmlformats.org/officeDocument/2006/relationships/tags" Target="../tags/tag54.xml" /><Relationship Id="rId12" Type="http://schemas.openxmlformats.org/officeDocument/2006/relationships/tags" Target="../tags/tag55.xml" /><Relationship Id="rId13" Type="http://schemas.openxmlformats.org/officeDocument/2006/relationships/tags" Target="../tags/tag56.xml" /><Relationship Id="rId2" Type="http://schemas.openxmlformats.org/officeDocument/2006/relationships/tags" Target="../tags/tag46.xml" /><Relationship Id="rId3" Type="http://schemas.openxmlformats.org/officeDocument/2006/relationships/tags" Target="../tags/tag47.xml" /><Relationship Id="rId4" Type="http://schemas.openxmlformats.org/officeDocument/2006/relationships/image" Target="../media/image5.jpeg"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ags" Target="../tags/tag51.xml" /><Relationship Id="rId9" Type="http://schemas.openxmlformats.org/officeDocument/2006/relationships/tags" Target="../tags/tag5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64.xml" /><Relationship Id="rId11" Type="http://schemas.openxmlformats.org/officeDocument/2006/relationships/tags" Target="../tags/tag65.xml" /><Relationship Id="rId12" Type="http://schemas.openxmlformats.org/officeDocument/2006/relationships/tags" Target="../tags/tag66.xml" /><Relationship Id="rId13" Type="http://schemas.openxmlformats.org/officeDocument/2006/relationships/tags" Target="../tags/tag67.xml" /><Relationship Id="rId14" Type="http://schemas.openxmlformats.org/officeDocument/2006/relationships/image" Target="../media/image6.png" /><Relationship Id="rId2" Type="http://schemas.openxmlformats.org/officeDocument/2006/relationships/tags" Target="../tags/tag57.xml" /><Relationship Id="rId3" Type="http://schemas.openxmlformats.org/officeDocument/2006/relationships/tags" Target="../tags/tag58.xml" /><Relationship Id="rId4" Type="http://schemas.openxmlformats.org/officeDocument/2006/relationships/image" Target="../media/image5.jpeg" /><Relationship Id="rId5" Type="http://schemas.openxmlformats.org/officeDocument/2006/relationships/tags" Target="../tags/tag59.xml" /><Relationship Id="rId6" Type="http://schemas.openxmlformats.org/officeDocument/2006/relationships/tags" Target="../tags/tag60.xml" /><Relationship Id="rId7" Type="http://schemas.openxmlformats.org/officeDocument/2006/relationships/tags" Target="../tags/tag61.xml" /><Relationship Id="rId8" Type="http://schemas.openxmlformats.org/officeDocument/2006/relationships/tags" Target="../tags/tag62.xml" /><Relationship Id="rId9" Type="http://schemas.openxmlformats.org/officeDocument/2006/relationships/tags" Target="../tags/tag6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 Id="rId3" Type="http://schemas.openxmlformats.org/officeDocument/2006/relationships/image" Target="../media/image8.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8.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73.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tags" Target="../tags/tag7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9.xml" /><Relationship Id="rId11" Type="http://schemas.openxmlformats.org/officeDocument/2006/relationships/tags" Target="../tags/tag10.xml" /><Relationship Id="rId12" Type="http://schemas.openxmlformats.org/officeDocument/2006/relationships/tags" Target="../tags/tag11.xml" /><Relationship Id="rId13" Type="http://schemas.openxmlformats.org/officeDocument/2006/relationships/tags" Target="../tags/tag12.xml" /><Relationship Id="rId14" Type="http://schemas.openxmlformats.org/officeDocument/2006/relationships/tags" Target="../tags/tag13.xml" /><Relationship Id="rId15" Type="http://schemas.openxmlformats.org/officeDocument/2006/relationships/tags" Target="../tags/tag14.xml" /><Relationship Id="rId16" Type="http://schemas.openxmlformats.org/officeDocument/2006/relationships/tags" Target="../tags/tag15.xml" /><Relationship Id="rId17" Type="http://schemas.openxmlformats.org/officeDocument/2006/relationships/tags" Target="../tags/tag16.xml" /><Relationship Id="rId18" Type="http://schemas.openxmlformats.org/officeDocument/2006/relationships/tags" Target="../tags/tag17.xml" /><Relationship Id="rId19" Type="http://schemas.openxmlformats.org/officeDocument/2006/relationships/tags" Target="../tags/tag18.xml" /><Relationship Id="rId2" Type="http://schemas.openxmlformats.org/officeDocument/2006/relationships/tags" Target="../tags/tag1.xml" /><Relationship Id="rId20" Type="http://schemas.openxmlformats.org/officeDocument/2006/relationships/tags" Target="../tags/tag19.xml" /><Relationship Id="rId21" Type="http://schemas.openxmlformats.org/officeDocument/2006/relationships/tags" Target="../tags/tag20.xml" /><Relationship Id="rId22" Type="http://schemas.openxmlformats.org/officeDocument/2006/relationships/tags" Target="../tags/tag21.xml" /><Relationship Id="rId23" Type="http://schemas.openxmlformats.org/officeDocument/2006/relationships/tags" Target="../tags/tag22.xml" /><Relationship Id="rId24" Type="http://schemas.openxmlformats.org/officeDocument/2006/relationships/tags" Target="../tags/tag23.xml" /><Relationship Id="rId25" Type="http://schemas.openxmlformats.org/officeDocument/2006/relationships/tags" Target="../tags/tag24.xml" /><Relationship Id="rId26" Type="http://schemas.openxmlformats.org/officeDocument/2006/relationships/tags" Target="../tags/tag25.xml" /><Relationship Id="rId27" Type="http://schemas.openxmlformats.org/officeDocument/2006/relationships/tags" Target="../tags/tag26.xml"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tags" Target="../tags/tag6.xml" /><Relationship Id="rId8" Type="http://schemas.openxmlformats.org/officeDocument/2006/relationships/tags" Target="../tags/tag7.xml" /><Relationship Id="rId9" Type="http://schemas.openxmlformats.org/officeDocument/2006/relationships/tags" Target="../tags/tag8.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5.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png" /><Relationship Id="rId3" Type="http://schemas.openxmlformats.org/officeDocument/2006/relationships/image" Target="../media/image4.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ctrTitle" hasCustomPrompt="1"/>
          </p:nvPr>
        </p:nvSpPr>
        <p:spPr>
          <a:xfrm>
            <a:off x="104775" y="1400810"/>
            <a:ext cx="6805295" cy="2202815"/>
          </a:xfrm>
        </p:spPr>
        <p:txBody>
          <a:bodyPr/>
          <a:lstStyle/>
          <a:p>
            <a:r>
              <a:rPr lang="en-US" altLang="zh-CN" sz="4400"/>
              <a:t> 2026</a:t>
            </a:r>
            <a:r>
              <a:rPr lang="zh-CN" altLang="en-US" sz="4400"/>
              <a:t>年</a:t>
            </a:r>
            <a:r>
              <a:rPr lang="en-US" altLang="zh-CN" sz="4400"/>
              <a:t>1</a:t>
            </a:r>
            <a:r>
              <a:rPr lang="zh-CN" altLang="en-US" sz="4400"/>
              <a:t>月浙江首考</a:t>
            </a:r>
            <a:br>
              <a:rPr lang="zh-CN" altLang="en-US" sz="4400"/>
            </a:br>
            <a:r>
              <a:rPr lang="en-US" altLang="zh-CN" sz="4400"/>
              <a:t>    </a:t>
            </a:r>
            <a:r>
              <a:rPr lang="zh-CN" altLang="en-US" sz="4400"/>
              <a:t>读后续写讲评</a:t>
            </a:r>
            <a:endParaRPr lang="zh-CN" altLang="en-US" sz="4400"/>
          </a:p>
        </p:txBody>
      </p:sp>
      <p:sp>
        <p:nvSpPr>
          <p:cNvPr id="3" name="文本占位符 2" title=""/>
          <p:cNvSpPr/>
          <p:nvPr>
            <p:ph type="body" sz="quarter" idx="14"/>
          </p:nvPr>
        </p:nvSpPr>
        <p:spPr/>
        <p:txBody>
          <a:bodyPr/>
          <a:lstStyle/>
          <a:p>
            <a:endParaRPr lang="zh-CN" altLang="en-US"/>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8" name="37e9254f-cd01-4222-a8b3-518de6c71795.source.3.zh-Hans.pptx" title=""/>
          <p:cNvGrpSpPr/>
          <p:nvPr>
            <p:custDataLst>
              <p:tags r:id="rId2"/>
            </p:custDataLst>
          </p:nvPr>
        </p:nvGrpSpPr>
        <p:grpSpPr>
          <a:xfrm>
            <a:off x="372744" y="1141731"/>
            <a:ext cx="11388726" cy="5707197"/>
            <a:chOff x="372744" y="1141731"/>
            <a:chExt cx="11388726" cy="5707197"/>
          </a:xfrm>
        </p:grpSpPr>
        <p:sp>
          <p:nvSpPr>
            <p:cNvPr id="10" name="Title" descr="529f15c4-ab04-4ff2-8a5f-aa675f3d456c"/>
            <p:cNvSpPr/>
            <p:nvPr/>
          </p:nvSpPr>
          <p:spPr>
            <a:xfrm>
              <a:off x="372744" y="1141731"/>
              <a:ext cx="11388725" cy="586105"/>
            </a:xfrm>
            <a:prstGeom prst="rect">
              <a:avLst/>
            </a:prstGeom>
            <a:no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800" b="1">
                  <a:solidFill>
                    <a:schemeClr val="tx1"/>
                  </a:solidFill>
                </a:rPr>
                <a:t>Para 2：</a:t>
              </a:r>
              <a:r>
                <a:rPr lang="en-US" altLang="zh-CN" sz="2800" b="1">
                  <a:solidFill>
                    <a:schemeClr val="tx1"/>
                  </a:solidFill>
                  <a:latin typeface="Times New Roman" panose="02020603050405020304" charset="0"/>
                  <a:cs typeface="Times New Roman" panose="02020603050405020304" charset="0"/>
                  <a:sym typeface="+mn-ea"/>
                </a:rPr>
                <a:t> We tied the rope to a tree and discussed what to do with the cow</a:t>
              </a:r>
              <a:endParaRPr lang="en-US" altLang="zh-CN" sz="2800" b="1">
                <a:solidFill>
                  <a:schemeClr val="tx1"/>
                </a:solidFill>
                <a:latin typeface="Times New Roman" panose="02020603050405020304" charset="0"/>
                <a:cs typeface="Times New Roman" panose="02020603050405020304" charset="0"/>
                <a:sym typeface="+mn-ea"/>
              </a:endParaRPr>
            </a:p>
          </p:txBody>
        </p:sp>
        <p:grpSp>
          <p:nvGrpSpPr>
            <p:cNvPr id="37" name="组合 36" descr="211370cb-ebb0-4b02-ade0-8066439210e1"/>
            <p:cNvGrpSpPr/>
            <p:nvPr/>
          </p:nvGrpSpPr>
          <p:grpSpPr>
            <a:xfrm>
              <a:off x="660400" y="1761003"/>
              <a:ext cx="10858500" cy="1408612"/>
              <a:chOff x="885625" y="1931699"/>
              <a:chExt cx="10858500" cy="1408612"/>
            </a:xfrm>
          </p:grpSpPr>
          <p:sp>
            <p:nvSpPr>
              <p:cNvPr id="34" name="Number1" descr="83348fe8-560a-4c96-a17c-a7fb60654846"/>
              <p:cNvSpPr/>
              <p:nvPr>
                <p:custDataLst>
                  <p:tags r:id="rId3"/>
                </p:custDataLst>
              </p:nvPr>
            </p:nvSpPr>
            <p:spPr>
              <a:xfrm flipH="1">
                <a:off x="885625" y="1931699"/>
                <a:ext cx="472502" cy="472662"/>
              </a:xfrm>
              <a:prstGeom prst="ellipse">
                <a:avLst/>
              </a:prstGeom>
              <a:no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a:solidFill>
                      <a:schemeClr val="accent1"/>
                    </a:solidFill>
                  </a:rPr>
                  <a:t>1</a:t>
                </a:r>
                <a:endParaRPr>
                  <a:solidFill>
                    <a:schemeClr val="accent1"/>
                  </a:solidFill>
                </a:endParaRPr>
              </a:p>
            </p:txBody>
          </p:sp>
          <p:sp>
            <p:nvSpPr>
              <p:cNvPr id="35" name="Bullet1" descr="6ff2e7b4-ae48-4943-b5f9-a862385423f3"/>
              <p:cNvSpPr txBox="1"/>
              <p:nvPr>
                <p:custDataLst>
                  <p:tags r:id="rId4"/>
                </p:custDataLst>
              </p:nvPr>
            </p:nvSpPr>
            <p:spPr>
              <a:xfrm>
                <a:off x="1383527" y="1931699"/>
                <a:ext cx="10360598" cy="472662"/>
              </a:xfrm>
              <a:prstGeom prst="rect">
                <a:avLst/>
              </a:prstGeom>
              <a:noFill/>
              <a:ln w="28575" cmpd="sng">
                <a:solidFill>
                  <a:schemeClr val="accent1">
                    <a:shade val="50000"/>
                  </a:schemeClr>
                </a:solidFill>
                <a:prstDash val="solid"/>
              </a:ln>
            </p:spPr>
            <p:txBody>
              <a:bodyPr wrap="square" lIns="91440" tIns="45720" rIns="91440" bIns="45720" anchor="ctr" anchorCtr="0">
                <a:noAutofit/>
              </a:bodyPr>
              <a:lstStyle>
                <a:defPPr>
                  <a:defRPr lang="en-US"/>
                </a:defPPr>
                <a:lvl1pPr marR="0" lvl="0" indent="0" defTabSz="913765" fontAlgn="auto">
                  <a:spcBef>
                    <a:spcPct val="0"/>
                  </a:spcBef>
                  <a:spcAft>
                    <a:spcPct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r>
                  <a:rPr lang="en-US" altLang="zh-CN" sz="2400">
                    <a:highlight>
                      <a:srgbClr val="FFFF00"/>
                    </a:highlight>
                  </a:rPr>
                  <a:t>1. The Dilemma in the Discussion </a:t>
                </a:r>
                <a:r>
                  <a:rPr lang="zh-CN" altLang="en-US" sz="2400">
                    <a:highlight>
                      <a:srgbClr val="FFFF00"/>
                    </a:highlight>
                  </a:rPr>
                  <a:t>讨论中的困境</a:t>
                </a:r>
                <a:endParaRPr lang="zh-CN" altLang="en-US" sz="2400">
                  <a:highlight>
                    <a:srgbClr val="FFFF00"/>
                  </a:highlight>
                </a:endParaRPr>
              </a:p>
            </p:txBody>
          </p:sp>
          <p:sp>
            <p:nvSpPr>
              <p:cNvPr id="36" name="Text1" descr="18b9a8b7-78f4-49ea-b031-0d75da372ff9"/>
              <p:cNvSpPr txBox="1"/>
              <p:nvPr>
                <p:custDataLst>
                  <p:tags r:id="rId5"/>
                </p:custDataLst>
              </p:nvPr>
            </p:nvSpPr>
            <p:spPr>
              <a:xfrm>
                <a:off x="1383527" y="2404360"/>
                <a:ext cx="10360598" cy="935951"/>
              </a:xfrm>
              <a:prstGeom prst="rect">
                <a:avLst/>
              </a:prstGeom>
              <a:noFill/>
              <a:ln>
                <a:noFill/>
              </a:ln>
            </p:spPr>
            <p:txBody>
              <a:bodyPr wrap="square" lIns="91440" tIns="45720" rIns="91440" bIns="45720" anchor="t" anchorCtr="0"/>
              <a:lstStyle/>
              <a:p>
                <a:pPr marL="0" marR="0" lvl="0" indent="0" defTabSz="913765" rtl="0" eaLnBrk="1" fontAlgn="auto" latinLnBrk="0" hangingPunct="1">
                  <a:lnSpc>
                    <a:spcPct val="120000"/>
                  </a:lnSpc>
                  <a:spcBef>
                    <a:spcPct val="0"/>
                  </a:spcBef>
                  <a:spcAft>
                    <a:spcPct val="0"/>
                  </a:spcAft>
                  <a:buClrTx/>
                  <a:buSzPct val="25000"/>
                  <a:buFontTx/>
                  <a:buNone/>
                  <a:defRPr/>
                </a:pPr>
                <a:r>
                  <a:rPr kumimoji="0" lang="en-US" altLang="zh-CN" sz="2000" b="1" i="0" u="none" strike="noStrike" kern="1200" cap="none" spc="0" normalizeH="0" baseline="0" noProof="0">
                    <a:ln>
                      <a:noFill/>
                    </a:ln>
                    <a:effectLst/>
                    <a:uLnTx/>
                    <a:uFillTx/>
                    <a:latin typeface="Arial" panose="020b0604020202020204" pitchFamily="34" charset="0"/>
                    <a:cs typeface="Arial" panose="020b0604020202020204" pitchFamily="34" charset="0"/>
                  </a:rPr>
                  <a:t>The crowd was full of noisy, conflicting opinions, with suggestions like "Send it to the pound!" or "Just send it to the slaughterhouse." These proposals were either inhumane or impractical, highlighting the complexity of the problem.</a:t>
                </a:r>
                <a:endParaRPr kumimoji="0" lang="en-US" altLang="zh-CN" sz="2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2" name="组合 1" descr="64f83a74-a450-4820-97c8-13ad2f3d976a"/>
            <p:cNvGrpSpPr/>
            <p:nvPr/>
          </p:nvGrpSpPr>
          <p:grpSpPr>
            <a:xfrm>
              <a:off x="660400" y="3243246"/>
              <a:ext cx="10858500" cy="1408612"/>
              <a:chOff x="885625" y="1931699"/>
              <a:chExt cx="10858500" cy="1408612"/>
            </a:xfrm>
          </p:grpSpPr>
          <p:sp>
            <p:nvSpPr>
              <p:cNvPr id="3" name="Number2" descr="60621995-5825-4fd8-8e1c-2c534872ef31"/>
              <p:cNvSpPr/>
              <p:nvPr>
                <p:custDataLst>
                  <p:tags r:id="rId6"/>
                </p:custDataLst>
              </p:nvPr>
            </p:nvSpPr>
            <p:spPr>
              <a:xfrm flipH="1">
                <a:off x="885625" y="1931699"/>
                <a:ext cx="472502" cy="472662"/>
              </a:xfrm>
              <a:prstGeom prst="ellipse">
                <a:avLst/>
              </a:prstGeom>
              <a:no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a:solidFill>
                      <a:schemeClr val="accent1"/>
                    </a:solidFill>
                  </a:rPr>
                  <a:t>2</a:t>
                </a:r>
                <a:endParaRPr>
                  <a:solidFill>
                    <a:schemeClr val="accent1"/>
                  </a:solidFill>
                </a:endParaRPr>
              </a:p>
            </p:txBody>
          </p:sp>
          <p:sp>
            <p:nvSpPr>
              <p:cNvPr id="4" name="Bullet2" descr="0123b2c1-3a64-4e66-82e3-614aee91cc1f"/>
              <p:cNvSpPr txBox="1"/>
              <p:nvPr>
                <p:custDataLst>
                  <p:tags r:id="rId7"/>
                </p:custDataLst>
              </p:nvPr>
            </p:nvSpPr>
            <p:spPr>
              <a:xfrm>
                <a:off x="1383527" y="1931699"/>
                <a:ext cx="10360598" cy="472662"/>
              </a:xfrm>
              <a:prstGeom prst="rect">
                <a:avLst/>
              </a:prstGeom>
              <a:noFill/>
              <a:ln w="28575" cmpd="sng">
                <a:solidFill>
                  <a:schemeClr val="accent1">
                    <a:shade val="50000"/>
                  </a:schemeClr>
                </a:solidFill>
                <a:prstDash val="solid"/>
              </a:ln>
            </p:spPr>
            <p:txBody>
              <a:bodyPr wrap="square" lIns="91440" tIns="45720" rIns="91440" bIns="45720" anchor="ctr" anchorCtr="0">
                <a:noAutofit/>
              </a:bodyPr>
              <a:lstStyle>
                <a:defPPr>
                  <a:defRPr lang="en-US"/>
                </a:defPPr>
                <a:lvl1pPr marR="0" lvl="0" indent="0" defTabSz="913765" fontAlgn="auto">
                  <a:spcBef>
                    <a:spcPct val="0"/>
                  </a:spcBef>
                  <a:spcAft>
                    <a:spcPct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endParaRPr lang="en-US" altLang="zh-CN" sz="2400"/>
              </a:p>
              <a:p>
                <a:pPr>
                  <a:lnSpc>
                    <a:spcPct val="120000"/>
                  </a:lnSpc>
                </a:pPr>
                <a:r>
                  <a:rPr lang="en-US" altLang="zh-CN" sz="2400">
                    <a:highlight>
                      <a:srgbClr val="FFFF00"/>
                    </a:highlight>
                  </a:rPr>
                  <a:t>2. My Promise and Action  </a:t>
                </a:r>
                <a:r>
                  <a:rPr lang="zh-CN" altLang="en-US" sz="2400">
                    <a:highlight>
                      <a:srgbClr val="FFFF00"/>
                    </a:highlight>
                  </a:rPr>
                  <a:t>我的承诺与行动</a:t>
                </a:r>
                <a:endParaRPr lang="en-US" altLang="zh-CN" sz="2400">
                  <a:highlight>
                    <a:srgbClr val="FFFF00"/>
                  </a:highlight>
                </a:endParaRPr>
              </a:p>
              <a:p>
                <a:pPr>
                  <a:lnSpc>
                    <a:spcPct val="120000"/>
                  </a:lnSpc>
                </a:pPr>
                <a:endParaRPr lang="en-US" altLang="zh-CN" sz="2400">
                  <a:highlight>
                    <a:srgbClr val="FFFF00"/>
                  </a:highlight>
                </a:endParaRPr>
              </a:p>
            </p:txBody>
          </p:sp>
          <p:sp>
            <p:nvSpPr>
              <p:cNvPr id="5" name="Text2" descr="917e7a28-91ba-4b88-85a2-3a16b1def3f3"/>
              <p:cNvSpPr txBox="1"/>
              <p:nvPr>
                <p:custDataLst>
                  <p:tags r:id="rId8"/>
                </p:custDataLst>
              </p:nvPr>
            </p:nvSpPr>
            <p:spPr>
              <a:xfrm>
                <a:off x="1383527" y="2404360"/>
                <a:ext cx="10360598" cy="935951"/>
              </a:xfrm>
              <a:prstGeom prst="rect">
                <a:avLst/>
              </a:prstGeom>
              <a:noFill/>
              <a:ln>
                <a:noFill/>
              </a:ln>
            </p:spPr>
            <p:txBody>
              <a:bodyPr wrap="square" lIns="91440" tIns="45720" rIns="91440" bIns="45720" anchor="t" anchorCtr="0"/>
              <a:lstStyle/>
              <a:p>
                <a:pPr marL="0" marR="0" lvl="0" indent="0" defTabSz="913765" rtl="0" eaLnBrk="1" fontAlgn="auto" latinLnBrk="0" hangingPunct="1">
                  <a:lnSpc>
                    <a:spcPct val="120000"/>
                  </a:lnSpc>
                  <a:spcBef>
                    <a:spcPct val="0"/>
                  </a:spcBef>
                  <a:spcAft>
                    <a:spcPct val="0"/>
                  </a:spcAft>
                  <a:buClrTx/>
                  <a:buSzPct val="25000"/>
                  <a:buFontTx/>
                  <a:buNone/>
                  <a:defRPr/>
                </a:pPr>
                <a:r>
                  <a:rPr kumimoji="0" lang="en-US" altLang="zh-CN" sz="2000" b="1" i="0" u="none" strike="noStrike" kern="1200" cap="none" spc="0" normalizeH="0" baseline="0" noProof="0">
                    <a:ln>
                      <a:noFill/>
                    </a:ln>
                    <a:effectLst/>
                    <a:uLnTx/>
                    <a:uFillTx/>
                    <a:latin typeface="Arial" panose="020b0604020202020204" pitchFamily="34" charset="0"/>
                    <a:cs typeface="Arial" panose="020b0604020202020204" pitchFamily="34" charset="0"/>
                  </a:rPr>
                  <a:t>Suddenly, I remembered my promise to Emma: "help it find its way home." This became my guiding principle. Leveraging my farm knowledge and connections , I proposed the most reasonable solution.</a:t>
                </a:r>
                <a:endParaRPr kumimoji="0" lang="en-US" altLang="zh-CN" sz="2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6" name="组合 5" descr="f7622804-9359-4a7b-9285-c47e98a3a50d"/>
            <p:cNvGrpSpPr/>
            <p:nvPr/>
          </p:nvGrpSpPr>
          <p:grpSpPr>
            <a:xfrm>
              <a:off x="660400" y="4725488"/>
              <a:ext cx="11101070" cy="2123440"/>
              <a:chOff x="885625" y="1931699"/>
              <a:chExt cx="11101070" cy="2123440"/>
            </a:xfrm>
          </p:grpSpPr>
          <p:sp>
            <p:nvSpPr>
              <p:cNvPr id="7" name="Number3" descr="cafaa2e8-c1ed-4f16-82c1-73102866461d"/>
              <p:cNvSpPr/>
              <p:nvPr>
                <p:custDataLst>
                  <p:tags r:id="rId9"/>
                </p:custDataLst>
              </p:nvPr>
            </p:nvSpPr>
            <p:spPr>
              <a:xfrm flipH="1">
                <a:off x="885625" y="1931699"/>
                <a:ext cx="472502" cy="472662"/>
              </a:xfrm>
              <a:prstGeom prst="ellipse">
                <a:avLst/>
              </a:prstGeom>
              <a:no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a:solidFill>
                      <a:schemeClr val="accent1"/>
                    </a:solidFill>
                  </a:rPr>
                  <a:t>3</a:t>
                </a:r>
                <a:endParaRPr>
                  <a:solidFill>
                    <a:schemeClr val="accent1"/>
                  </a:solidFill>
                </a:endParaRPr>
              </a:p>
            </p:txBody>
          </p:sp>
          <p:sp>
            <p:nvSpPr>
              <p:cNvPr id="11" name="Bullet3" descr="278b1d9e-0b59-4579-a6f5-e7077e538633"/>
              <p:cNvSpPr txBox="1"/>
              <p:nvPr>
                <p:custDataLst>
                  <p:tags r:id="rId10"/>
                </p:custDataLst>
              </p:nvPr>
            </p:nvSpPr>
            <p:spPr>
              <a:xfrm>
                <a:off x="1383527" y="1931699"/>
                <a:ext cx="10360598" cy="472662"/>
              </a:xfrm>
              <a:prstGeom prst="rect">
                <a:avLst/>
              </a:prstGeom>
              <a:noFill/>
              <a:ln w="28575" cmpd="sng">
                <a:solidFill>
                  <a:schemeClr val="accent1">
                    <a:shade val="50000"/>
                  </a:schemeClr>
                </a:solidFill>
                <a:prstDash val="solid"/>
              </a:ln>
            </p:spPr>
            <p:txBody>
              <a:bodyPr wrap="square" lIns="91440" tIns="45720" rIns="91440" bIns="45720" anchor="ctr" anchorCtr="0">
                <a:noAutofit/>
              </a:bodyPr>
              <a:lstStyle>
                <a:defPPr>
                  <a:defRPr lang="en-US"/>
                </a:defPPr>
                <a:lvl1pPr marR="0" lvl="0" indent="0" defTabSz="913765" fontAlgn="auto">
                  <a:spcBef>
                    <a:spcPct val="0"/>
                  </a:spcBef>
                  <a:spcAft>
                    <a:spcPct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20000"/>
                  </a:lnSpc>
                </a:pPr>
                <a:endParaRPr lang="en-US" altLang="zh-CN" sz="2400"/>
              </a:p>
              <a:p>
                <a:pPr>
                  <a:lnSpc>
                    <a:spcPct val="120000"/>
                  </a:lnSpc>
                </a:pPr>
                <a:r>
                  <a:rPr lang="en-US" altLang="zh-CN" sz="2400">
                    <a:highlight>
                      <a:srgbClr val="FFFF00"/>
                    </a:highlight>
                  </a:rPr>
                  <a:t>3. Emotional Closure </a:t>
                </a:r>
                <a:r>
                  <a:rPr lang="zh-CN" altLang="en-US" sz="2400">
                    <a:highlight>
                      <a:srgbClr val="FFFF00"/>
                    </a:highlight>
                  </a:rPr>
                  <a:t>情感闭环</a:t>
                </a:r>
                <a:endParaRPr lang="en-US" altLang="zh-CN" sz="2400">
                  <a:highlight>
                    <a:srgbClr val="FFFF00"/>
                  </a:highlight>
                </a:endParaRPr>
              </a:p>
              <a:p>
                <a:pPr>
                  <a:lnSpc>
                    <a:spcPct val="120000"/>
                  </a:lnSpc>
                </a:pPr>
                <a:endParaRPr lang="en-US" altLang="zh-CN" sz="2400">
                  <a:highlight>
                    <a:srgbClr val="FFFF00"/>
                  </a:highlight>
                </a:endParaRPr>
              </a:p>
            </p:txBody>
          </p:sp>
          <p:sp>
            <p:nvSpPr>
              <p:cNvPr id="12" name="Text3" descr="d3129ac9-2476-4a44-9d8d-b370cbd34701"/>
              <p:cNvSpPr txBox="1"/>
              <p:nvPr>
                <p:custDataLst>
                  <p:tags r:id="rId11"/>
                </p:custDataLst>
              </p:nvPr>
            </p:nvSpPr>
            <p:spPr>
              <a:xfrm>
                <a:off x="1383465" y="2404139"/>
                <a:ext cx="10603230" cy="1651000"/>
              </a:xfrm>
              <a:prstGeom prst="rect">
                <a:avLst/>
              </a:prstGeom>
              <a:noFill/>
              <a:ln>
                <a:noFill/>
              </a:ln>
            </p:spPr>
            <p:txBody>
              <a:bodyPr wrap="square" lIns="91440" tIns="45720" rIns="91440" bIns="45720" anchor="t" anchorCtr="0">
                <a:noAutofit/>
              </a:body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sz="2000" b="1" noProof="0">
                    <a:ln>
                      <a:noFill/>
                    </a:ln>
                    <a:effectLst/>
                    <a:uLnTx/>
                    <a:uFillTx/>
                    <a:latin typeface="Arial" panose="020b0604020202020204" pitchFamily="34" charset="0"/>
                    <a:cs typeface="Arial" panose="020b0604020202020204" pitchFamily="34" charset="0"/>
                    <a:sym typeface="+mn-ea"/>
                  </a:rPr>
                  <a:t>When I picked Emma up from her class and told her what had happened, her reaction—such as saying "You kept your word"—filled me with pride. It also deepened her understanding of my "hero" image, creating a satisfying emotional arc that echoed the story's beginning.</a:t>
                </a:r>
                <a:endParaRPr kumimoji="0" lang="en-US" altLang="zh-CN" sz="2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defTabSz="913765" rtl="0" eaLnBrk="1" fontAlgn="auto" latinLnBrk="0" hangingPunct="1">
                  <a:lnSpc>
                    <a:spcPct val="120000"/>
                  </a:lnSpc>
                  <a:spcBef>
                    <a:spcPct val="0"/>
                  </a:spcBef>
                  <a:spcAft>
                    <a:spcPct val="0"/>
                  </a:spcAft>
                  <a:buClrTx/>
                  <a:buSzPct val="25000"/>
                  <a:buFontTx/>
                  <a:buNone/>
                  <a:defRPr/>
                </a:pPr>
                <a:endParaRPr kumimoji="0" lang="en-US" altLang="zh-CN" sz="110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defTabSz="913765" rtl="0" eaLnBrk="1" fontAlgn="auto" latinLnBrk="0" hangingPunct="1">
                  <a:lnSpc>
                    <a:spcPct val="120000"/>
                  </a:lnSpc>
                  <a:spcBef>
                    <a:spcPct val="0"/>
                  </a:spcBef>
                  <a:spcAft>
                    <a:spcPct val="0"/>
                  </a:spcAft>
                  <a:buClrTx/>
                  <a:buSzPct val="25000"/>
                  <a:buFontTx/>
                  <a:buNone/>
                  <a:defRPr/>
                </a:pPr>
                <a:endParaRPr kumimoji="0" lang="en-US" altLang="zh-CN"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sp>
        <p:nvSpPr>
          <p:cNvPr id="9" name="标题 8" title=""/>
          <p:cNvSpPr>
            <a:spLocks noGrp="1"/>
          </p:cNvSpPr>
          <p:nvPr>
            <p:ph type="title" hasCustomPrompt="1"/>
          </p:nvPr>
        </p:nvSpPr>
        <p:spPr>
          <a:xfrm>
            <a:off x="238125" y="69215"/>
            <a:ext cx="12200890" cy="899795"/>
          </a:xfrm>
        </p:spPr>
        <p:txBody>
          <a:bodyPr>
            <a:noAutofit/>
          </a:bodyPr>
          <a:lstStyle/>
          <a:p>
            <a:r>
              <a:rPr lang="en-US" altLang="zh-CN" sz="3200">
                <a:highlight>
                  <a:srgbClr val="C0C0C0"/>
                </a:highlight>
              </a:rPr>
              <a:t>Interpretation of the Second Paragraph's Opening Sentence</a:t>
            </a:r>
            <a:endParaRPr lang="en-US" altLang="zh-CN" sz="3200">
              <a:highlight>
                <a:srgbClr val="C0C0C0"/>
              </a:highlight>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 name="631848c4-5b42-4107-92a7-def3251dda95.source.3.zh-Hans.pptx" title=""/>
          <p:cNvGrpSpPr/>
          <p:nvPr>
            <p:custDataLst>
              <p:tags r:id="rId2"/>
            </p:custDataLst>
          </p:nvPr>
        </p:nvGrpSpPr>
        <p:grpSpPr>
          <a:xfrm>
            <a:off x="-6350" y="1130300"/>
            <a:ext cx="12198350" cy="5003800"/>
            <a:chOff x="-6350" y="1130300"/>
            <a:chExt cx="12198350" cy="5003800"/>
          </a:xfrm>
        </p:grpSpPr>
        <p:cxnSp>
          <p:nvCxnSpPr>
            <p:cNvPr id="19" name="直接连接符 18" descr="9888cb0d-e9d0-4ae2-a539-82e724f63a95"/>
            <p:cNvCxnSpPr/>
            <p:nvPr>
              <p:custDataLst>
                <p:tags r:id="rId3"/>
              </p:custDataLst>
            </p:nvPr>
          </p:nvCxnSpPr>
          <p:spPr>
            <a:xfrm flipH="1">
              <a:off x="-6350" y="3000702"/>
              <a:ext cx="12192000"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 name="Title" descr="5be94b7c-a9a6-42c0-b56f-f2fab6cd13f3"/>
            <p:cNvSpPr txBox="1"/>
            <p:nvPr/>
          </p:nvSpPr>
          <p:spPr>
            <a:xfrm>
              <a:off x="660400" y="1130300"/>
              <a:ext cx="10858500" cy="561340"/>
            </a:xfrm>
            <a:prstGeom prst="rect">
              <a:avLst/>
            </a:prstGeom>
            <a:noFill/>
          </p:spPr>
          <p:txBody>
            <a:bodyPr wrap="square" rtlCol="0" anchor="ctr">
              <a:normAutofit/>
            </a:bodyPr>
            <a:lstStyle>
              <a:defPPr>
                <a:defRPr lang="en-US"/>
              </a:defPPr>
              <a:lvl1pPr>
                <a:defRPr sz="2400" b="1"/>
              </a:lvl1pPr>
            </a:lstStyle>
            <a:p>
              <a:r>
                <a:rPr lang="zh-CN" altLang="en-US"/>
                <a:t>通过具体描写，使故事生动、人物形象丰满。</a:t>
              </a:r>
              <a:endParaRPr lang="en-US"/>
            </a:p>
          </p:txBody>
        </p:sp>
        <p:sp>
          <p:nvSpPr>
            <p:cNvPr id="4" name="PictureMisc1" descr="6477488d-4656-4bcf-8570-bbe02f680ed0"/>
            <p:cNvSpPr/>
            <p:nvPr/>
          </p:nvSpPr>
          <p:spPr>
            <a:xfrm>
              <a:off x="0" y="1691640"/>
              <a:ext cx="12192000" cy="1309062"/>
            </a:xfrm>
            <a:prstGeom prst="rect">
              <a:avLst/>
            </a:prstGeom>
            <a:blipFill>
              <a:blip r:embed="rId4"/>
              <a:stretch>
                <a:fillRect t="-185262" b="-1825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0adb821d-4372-4923-9780-1123c3a66133"/>
            <p:cNvGrpSpPr/>
            <p:nvPr/>
          </p:nvGrpSpPr>
          <p:grpSpPr>
            <a:xfrm>
              <a:off x="660400" y="2798952"/>
              <a:ext cx="3331974" cy="3335148"/>
              <a:chOff x="660400" y="2798952"/>
              <a:chExt cx="3331974" cy="3335148"/>
            </a:xfrm>
          </p:grpSpPr>
          <p:sp>
            <p:nvSpPr>
              <p:cNvPr id="16" name="Number1" descr="6fc62bec-5f61-42de-8e3a-61c6a07f1e73"/>
              <p:cNvSpPr/>
              <p:nvPr>
                <p:custDataLst>
                  <p:tags r:id="rId5"/>
                </p:custDataLst>
              </p:nvPr>
            </p:nvSpPr>
            <p:spPr>
              <a:xfrm>
                <a:off x="1861820" y="2798952"/>
                <a:ext cx="1724025"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1</a:t>
                </a:r>
                <a:endParaRPr lang="zh-CN" altLang="en-US" b="1"/>
              </a:p>
            </p:txBody>
          </p:sp>
          <p:sp>
            <p:nvSpPr>
              <p:cNvPr id="17" name="Bullet1" descr="eaafb742-26da-4947-92d4-0d9588f8c2f6"/>
              <p:cNvSpPr txBox="1"/>
              <p:nvPr>
                <p:custDataLst>
                  <p:tags r:id="rId6"/>
                </p:custDataLst>
              </p:nvPr>
            </p:nvSpPr>
            <p:spPr bwMode="auto">
              <a:xfrm>
                <a:off x="660401" y="3319886"/>
                <a:ext cx="3331972" cy="3950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buFontTx/>
                  <a:buNone/>
                </a:pPr>
                <a:r>
                  <a:rPr lang="en-US" altLang="zh-CN" sz="2400">
                    <a:highlight>
                      <a:srgbClr val="FFFF00"/>
                    </a:highlight>
                  </a:rPr>
                  <a:t>The Officers' Missteps</a:t>
                </a:r>
                <a:endParaRPr lang="en-US" altLang="zh-CN" sz="2400">
                  <a:highlight>
                    <a:srgbClr val="FFFF00"/>
                  </a:highlight>
                </a:endParaRPr>
              </a:p>
            </p:txBody>
          </p:sp>
          <p:sp>
            <p:nvSpPr>
              <p:cNvPr id="18" name="Text1" descr="79cf819c-1bea-4737-afac-29482ce4b558"/>
              <p:cNvSpPr txBox="1"/>
              <p:nvPr>
                <p:custDataLst>
                  <p:tags r:id="rId7"/>
                </p:custDataLst>
              </p:nvPr>
            </p:nvSpPr>
            <p:spPr bwMode="auto">
              <a:xfrm>
                <a:off x="660400" y="3714984"/>
                <a:ext cx="3331974" cy="241911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kumimoji="0" lang="zh-CN" altLang="en-US" sz="2000" i="0" u="none" strike="noStrike" kern="1200" cap="none" spc="0" normalizeH="0" baseline="0" noProof="0">
                    <a:ln>
                      <a:noFill/>
                    </a:ln>
                    <a:effectLst/>
                    <a:uLnTx/>
                    <a:uFillTx/>
                    <a:latin typeface="Arial" panose="020b0604020202020204" pitchFamily="34" charset="0"/>
                    <a:cs typeface="Arial" panose="020b0604020202020204" pitchFamily="34" charset="0"/>
                  </a:rPr>
                  <a:t>"Get back!" one officer shouted, yanking the rope harshly. The cow snorted violently, eyes rolling in panic. 通过动作和神态描写，展现警察方式的简单粗暴以及牛的极度恐惧。</a:t>
                </a:r>
                <a:endParaRPr kumimoji="0" lang="zh-CN" altLang="en-US" sz="2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20" name="组合 19" descr="ece7bcfe-d132-49f2-a77f-59296466fd78"/>
            <p:cNvGrpSpPr/>
            <p:nvPr/>
          </p:nvGrpSpPr>
          <p:grpSpPr>
            <a:xfrm>
              <a:off x="4423662" y="2798952"/>
              <a:ext cx="3331974" cy="3335148"/>
              <a:chOff x="4423662" y="2798952"/>
              <a:chExt cx="3331974" cy="3335148"/>
            </a:xfrm>
          </p:grpSpPr>
          <p:sp>
            <p:nvSpPr>
              <p:cNvPr id="12" name="Number2" descr="d0dd009a-4a12-4682-8494-b71a8d49ec96"/>
              <p:cNvSpPr/>
              <p:nvPr>
                <p:custDataLst>
                  <p:tags r:id="rId8"/>
                </p:custDataLst>
              </p:nvPr>
            </p:nvSpPr>
            <p:spPr>
              <a:xfrm>
                <a:off x="5625082" y="2798952"/>
                <a:ext cx="1494155"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2</a:t>
                </a:r>
                <a:endParaRPr lang="zh-CN" altLang="en-US" b="1"/>
              </a:p>
            </p:txBody>
          </p:sp>
          <p:sp>
            <p:nvSpPr>
              <p:cNvPr id="13" name="Bullet2" descr="5d71b410-0f61-44e5-b1ef-171268f70199"/>
              <p:cNvSpPr txBox="1"/>
              <p:nvPr>
                <p:custDataLst>
                  <p:tags r:id="rId9"/>
                </p:custDataLst>
              </p:nvPr>
            </p:nvSpPr>
            <p:spPr bwMode="auto">
              <a:xfrm>
                <a:off x="4423663" y="3319886"/>
                <a:ext cx="3331972" cy="3950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buFontTx/>
                  <a:buNone/>
                </a:pPr>
                <a:r>
                  <a:rPr lang="en-US" altLang="zh-CN" sz="2400">
                    <a:highlight>
                      <a:srgbClr val="FFFF00"/>
                    </a:highlight>
                  </a:rPr>
                  <a:t> My Inner Struggle</a:t>
                </a:r>
                <a:endParaRPr lang="en-US" altLang="zh-CN" sz="2400">
                  <a:highlight>
                    <a:srgbClr val="FFFF00"/>
                  </a:highlight>
                </a:endParaRPr>
              </a:p>
            </p:txBody>
          </p:sp>
          <p:sp>
            <p:nvSpPr>
              <p:cNvPr id="14" name="Text2" descr="91008b76-cc55-4b12-9fef-4b63e8433128"/>
              <p:cNvSpPr txBox="1"/>
              <p:nvPr>
                <p:custDataLst>
                  <p:tags r:id="rId10"/>
                </p:custDataLst>
              </p:nvPr>
            </p:nvSpPr>
            <p:spPr bwMode="auto">
              <a:xfrm>
                <a:off x="4423662" y="3714984"/>
                <a:ext cx="3331974" cy="241911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kumimoji="0" lang="zh-CN" altLang="en-US" sz="2000" i="0" u="none" strike="noStrike" kern="1200" cap="none" spc="0" normalizeH="0" baseline="0" noProof="0">
                    <a:ln>
                      <a:noFill/>
                    </a:ln>
                    <a:effectLst/>
                    <a:uLnTx/>
                    <a:uFillTx/>
                    <a:latin typeface="Arial" panose="020b0604020202020204" pitchFamily="34" charset="0"/>
                    <a:cs typeface="Arial" panose="020b0604020202020204" pitchFamily="34" charset="0"/>
                  </a:rPr>
                  <a:t>A jolt of guilt shot through me. Emma</a:t>
                </a:r>
                <a:r>
                  <a:rPr kumimoji="0" lang="en-US" altLang="zh-CN" sz="2000" i="0" u="none" strike="noStrike" kern="1200" cap="none" spc="0" normalizeH="0" baseline="0" noProof="0">
                    <a:ln>
                      <a:noFill/>
                    </a:ln>
                    <a:effectLst/>
                    <a:uLnTx/>
                    <a:uFillTx/>
                    <a:latin typeface="Arial" panose="020b0604020202020204" pitchFamily="34" charset="0"/>
                    <a:cs typeface="Arial" panose="020b0604020202020204" pitchFamily="34" charset="0"/>
                  </a:rPr>
                  <a:t>’</a:t>
                </a:r>
                <a:r>
                  <a:rPr kumimoji="0" lang="zh-CN" altLang="en-US" sz="2000" i="0" u="none" strike="noStrike" kern="1200" cap="none" spc="0" normalizeH="0" baseline="0" noProof="0">
                    <a:ln>
                      <a:noFill/>
                    </a:ln>
                    <a:effectLst/>
                    <a:uLnTx/>
                    <a:uFillTx/>
                    <a:latin typeface="Arial" panose="020b0604020202020204" pitchFamily="34" charset="0"/>
                    <a:cs typeface="Arial" panose="020b0604020202020204" pitchFamily="34" charset="0"/>
                  </a:rPr>
                  <a:t>s trusting eyes flashed in my mind. 使用抽象情感具体化（guilt shot through me）和闪回（her eyes flashed）的技巧，深化内心描写。</a:t>
                </a:r>
                <a:endParaRPr kumimoji="0" lang="zh-CN" altLang="en-US" sz="2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27" name="组合 26" descr="178eb430-9420-4e5d-a546-7ac40acef745"/>
            <p:cNvGrpSpPr/>
            <p:nvPr/>
          </p:nvGrpSpPr>
          <p:grpSpPr>
            <a:xfrm>
              <a:off x="8186926" y="2798952"/>
              <a:ext cx="3909060" cy="3335148"/>
              <a:chOff x="8186926" y="2798952"/>
              <a:chExt cx="3909060" cy="3335148"/>
            </a:xfrm>
          </p:grpSpPr>
          <p:sp>
            <p:nvSpPr>
              <p:cNvPr id="8" name="Number3" descr="6d354210-0867-404e-90c9-958e90ee53be"/>
              <p:cNvSpPr/>
              <p:nvPr>
                <p:custDataLst>
                  <p:tags r:id="rId11"/>
                </p:custDataLst>
              </p:nvPr>
            </p:nvSpPr>
            <p:spPr>
              <a:xfrm>
                <a:off x="9388346" y="2798952"/>
                <a:ext cx="1563370"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3</a:t>
                </a:r>
                <a:endParaRPr lang="zh-CN" altLang="en-US" b="1"/>
              </a:p>
            </p:txBody>
          </p:sp>
          <p:sp>
            <p:nvSpPr>
              <p:cNvPr id="9" name="Bullet3" descr="4daae01c-fba4-4e20-95c3-c762bdd703e3"/>
              <p:cNvSpPr txBox="1"/>
              <p:nvPr>
                <p:custDataLst>
                  <p:tags r:id="rId12"/>
                </p:custDataLst>
              </p:nvPr>
            </p:nvSpPr>
            <p:spPr bwMode="auto">
              <a:xfrm>
                <a:off x="8186926" y="3319652"/>
                <a:ext cx="3909060" cy="3949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buFontTx/>
                  <a:buNone/>
                </a:pPr>
                <a:r>
                  <a:rPr lang="en-US" altLang="zh-CN" sz="2400">
                    <a:highlight>
                      <a:srgbClr val="FFFF00"/>
                    </a:highlight>
                  </a:rPr>
                  <a:t>My Effective Intervention</a:t>
                </a:r>
                <a:endParaRPr lang="en-US" altLang="zh-CN" sz="2400">
                  <a:highlight>
                    <a:srgbClr val="FFFF00"/>
                  </a:highlight>
                </a:endParaRPr>
              </a:p>
            </p:txBody>
          </p:sp>
          <p:sp>
            <p:nvSpPr>
              <p:cNvPr id="10" name="Text3" descr="b3d8d252-3a2a-44d1-8cbb-ade8bb702a0c"/>
              <p:cNvSpPr txBox="1"/>
              <p:nvPr>
                <p:custDataLst>
                  <p:tags r:id="rId13"/>
                </p:custDataLst>
              </p:nvPr>
            </p:nvSpPr>
            <p:spPr bwMode="auto">
              <a:xfrm>
                <a:off x="8186926" y="3714984"/>
                <a:ext cx="3331974" cy="241911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kumimoji="0" lang="zh-CN" altLang="en-US" i="0" u="none" strike="noStrike" kern="1200" cap="none" spc="0" normalizeH="0" baseline="0" noProof="0">
                    <a:ln>
                      <a:noFill/>
                    </a:ln>
                    <a:effectLst/>
                    <a:uLnTx/>
                    <a:uFillTx/>
                    <a:latin typeface="Arial" panose="020b0604020202020204" pitchFamily="34" charset="0"/>
                    <a:cs typeface="Arial" panose="020b0604020202020204" pitchFamily="34" charset="0"/>
                  </a:rPr>
                  <a:t>I crouched low, palms open and empty, speaking in a soft, singsong voice. Drawing on childhood memories, I stepped forward slowly... 通过一系列的动作细节，如蹲下、张开手掌、用柔和的声音，塑造我专业且富有同情心的形象。</a:t>
                </a:r>
                <a:endParaRPr kumimoji="0" lang="zh-CN" altLang="en-US"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sp>
        <p:nvSpPr>
          <p:cNvPr id="2" name="标题 1" title=""/>
          <p:cNvSpPr>
            <a:spLocks noGrp="1"/>
          </p:cNvSpPr>
          <p:nvPr>
            <p:ph type="title" hasCustomPrompt="1"/>
          </p:nvPr>
        </p:nvSpPr>
        <p:spPr/>
        <p:txBody>
          <a:bodyPr/>
          <a:lstStyle/>
          <a:p>
            <a:r>
              <a:rPr lang="en-US" altLang="zh-CN" sz="3600"/>
              <a:t>Key Scene Design </a:t>
            </a:r>
            <a:endParaRPr lang="en-US" altLang="zh-CN" sz="3600"/>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 name="631848c4-5b42-4107-92a7-def3251dda95.source.3.zh-Hans.pptx" title=""/>
          <p:cNvGrpSpPr/>
          <p:nvPr>
            <p:custDataLst>
              <p:tags r:id="rId2"/>
            </p:custDataLst>
          </p:nvPr>
        </p:nvGrpSpPr>
        <p:grpSpPr>
          <a:xfrm>
            <a:off x="-6350" y="1691640"/>
            <a:ext cx="12198350" cy="4761230"/>
            <a:chOff x="-6350" y="1691640"/>
            <a:chExt cx="12198350" cy="4761230"/>
          </a:xfrm>
        </p:grpSpPr>
        <p:cxnSp>
          <p:nvCxnSpPr>
            <p:cNvPr id="19" name="直接连接符 18" descr="9888cb0d-e9d0-4ae2-a539-82e724f63a95"/>
            <p:cNvCxnSpPr/>
            <p:nvPr>
              <p:custDataLst>
                <p:tags r:id="rId3"/>
              </p:custDataLst>
            </p:nvPr>
          </p:nvCxnSpPr>
          <p:spPr>
            <a:xfrm flipH="1">
              <a:off x="-6350" y="3000702"/>
              <a:ext cx="12192000"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4" name="PictureMisc1" descr="6477488d-4656-4bcf-8570-bbe02f680ed0"/>
            <p:cNvSpPr/>
            <p:nvPr/>
          </p:nvSpPr>
          <p:spPr>
            <a:xfrm>
              <a:off x="0" y="1691640"/>
              <a:ext cx="12192000" cy="1309062"/>
            </a:xfrm>
            <a:prstGeom prst="rect">
              <a:avLst/>
            </a:prstGeom>
            <a:blipFill>
              <a:blip r:embed="rId4"/>
              <a:stretch>
                <a:fillRect t="-185262" b="-1825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0adb821d-4372-4923-9780-1123c3a66133"/>
            <p:cNvGrpSpPr/>
            <p:nvPr/>
          </p:nvGrpSpPr>
          <p:grpSpPr>
            <a:xfrm>
              <a:off x="660401" y="2798952"/>
              <a:ext cx="3333243" cy="3653918"/>
              <a:chOff x="660401" y="2798952"/>
              <a:chExt cx="3333243" cy="3653918"/>
            </a:xfrm>
          </p:grpSpPr>
          <p:sp>
            <p:nvSpPr>
              <p:cNvPr id="16" name="Number1" descr="6fc62bec-5f61-42de-8e3a-61c6a07f1e73"/>
              <p:cNvSpPr/>
              <p:nvPr>
                <p:custDataLst>
                  <p:tags r:id="rId5"/>
                </p:custDataLst>
              </p:nvPr>
            </p:nvSpPr>
            <p:spPr>
              <a:xfrm>
                <a:off x="1861821" y="2798952"/>
                <a:ext cx="1631950"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4</a:t>
                </a:r>
                <a:endParaRPr lang="zh-CN" altLang="en-US" b="1"/>
              </a:p>
            </p:txBody>
          </p:sp>
          <p:sp>
            <p:nvSpPr>
              <p:cNvPr id="17" name="Bullet1" descr="eaafb742-26da-4947-92d4-0d9588f8c2f6"/>
              <p:cNvSpPr txBox="1"/>
              <p:nvPr>
                <p:custDataLst>
                  <p:tags r:id="rId6"/>
                </p:custDataLst>
              </p:nvPr>
            </p:nvSpPr>
            <p:spPr bwMode="auto">
              <a:xfrm>
                <a:off x="660401" y="3319886"/>
                <a:ext cx="3331972" cy="3950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000" b="1">
                    <a:highlight>
                      <a:srgbClr val="FFFF00"/>
                    </a:highlight>
                  </a:rPr>
                  <a:t>Group Discussion &amp; Escalating Conflict</a:t>
                </a:r>
                <a:endParaRPr lang="en-US" altLang="zh-CN" sz="2000" b="1">
                  <a:highlight>
                    <a:srgbClr val="FFFF00"/>
                  </a:highlight>
                </a:endParaRPr>
              </a:p>
            </p:txBody>
          </p:sp>
          <p:sp>
            <p:nvSpPr>
              <p:cNvPr id="18" name="Text1" descr="79cf819c-1bea-4737-afac-29482ce4b558"/>
              <p:cNvSpPr txBox="1"/>
              <p:nvPr>
                <p:custDataLst>
                  <p:tags r:id="rId7"/>
                </p:custDataLst>
              </p:nvPr>
            </p:nvSpPr>
            <p:spPr bwMode="auto">
              <a:xfrm>
                <a:off x="661670" y="4033754"/>
                <a:ext cx="3331974" cy="241911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kumimoji="1" lang="zh-CN" altLang="en-US" sz="2000">
                    <a:sym typeface="+mn-ea"/>
                  </a:rPr>
                  <a:t>Suggestions flew from every direction. The crowd buzzed with conflicting ideas, none of them practical.</a:t>
                </a:r>
                <a:endParaRPr kumimoji="1" lang="zh-CN" altLang="en-US" sz="2000">
                  <a:sym typeface="+mn-ea"/>
                </a:endParaRPr>
              </a:p>
            </p:txBody>
          </p:sp>
        </p:grpSp>
        <p:grpSp>
          <p:nvGrpSpPr>
            <p:cNvPr id="20" name="组合 19" descr="ece7bcfe-d132-49f2-a77f-59296466fd78"/>
            <p:cNvGrpSpPr/>
            <p:nvPr/>
          </p:nvGrpSpPr>
          <p:grpSpPr>
            <a:xfrm>
              <a:off x="3904232" y="2798952"/>
              <a:ext cx="4462780" cy="3542793"/>
              <a:chOff x="3904232" y="2798952"/>
              <a:chExt cx="4462780" cy="3542793"/>
            </a:xfrm>
          </p:grpSpPr>
          <p:sp>
            <p:nvSpPr>
              <p:cNvPr id="12" name="Number2" descr="d0dd009a-4a12-4682-8494-b71a8d49ec96"/>
              <p:cNvSpPr/>
              <p:nvPr>
                <p:custDataLst>
                  <p:tags r:id="rId8"/>
                </p:custDataLst>
              </p:nvPr>
            </p:nvSpPr>
            <p:spPr>
              <a:xfrm>
                <a:off x="5625082" y="2798952"/>
                <a:ext cx="1626235"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5</a:t>
                </a:r>
                <a:endParaRPr lang="zh-CN" altLang="en-US" b="1"/>
              </a:p>
            </p:txBody>
          </p:sp>
          <p:sp>
            <p:nvSpPr>
              <p:cNvPr id="13" name="Bullet2" descr="5d71b410-0f61-44e5-b1ef-171268f70199"/>
              <p:cNvSpPr txBox="1"/>
              <p:nvPr>
                <p:custDataLst>
                  <p:tags r:id="rId9"/>
                </p:custDataLst>
              </p:nvPr>
            </p:nvSpPr>
            <p:spPr bwMode="auto">
              <a:xfrm>
                <a:off x="3904232" y="3527297"/>
                <a:ext cx="4462780" cy="3949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a:highlight>
                      <a:srgbClr val="FFFF00"/>
                    </a:highlight>
                  </a:rPr>
                  <a:t> Implementation of the Solution</a:t>
                </a:r>
                <a:endParaRPr lang="en-US" altLang="zh-CN" sz="2400" b="1">
                  <a:highlight>
                    <a:srgbClr val="FFFF00"/>
                  </a:highlight>
                </a:endParaRPr>
              </a:p>
              <a:p>
                <a:pPr algn="ctr"/>
                <a:endParaRPr lang="en-US" altLang="zh-CN" sz="2400" b="1">
                  <a:highlight>
                    <a:srgbClr val="FFFF00"/>
                  </a:highlight>
                </a:endParaRPr>
              </a:p>
            </p:txBody>
          </p:sp>
          <p:sp>
            <p:nvSpPr>
              <p:cNvPr id="14" name="Text2" descr="91008b76-cc55-4b12-9fef-4b63e8433128"/>
              <p:cNvSpPr txBox="1"/>
              <p:nvPr>
                <p:custDataLst>
                  <p:tags r:id="rId10"/>
                </p:custDataLst>
              </p:nvPr>
            </p:nvSpPr>
            <p:spPr bwMode="auto">
              <a:xfrm>
                <a:off x="4424297" y="3922629"/>
                <a:ext cx="3331974" cy="241911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2000">
                    <a:solidFill>
                      <a:schemeClr val="tx1"/>
                    </a:solidFill>
                    <a:sym typeface="+mn-ea"/>
                  </a:rPr>
                  <a:t>Pulling out my phone, I dialed a farmer I knew. Within half an hour, his trailer arrived.</a:t>
                </a:r>
                <a:endParaRPr lang="zh-CN" altLang="en-US" sz="2000">
                  <a:solidFill>
                    <a:schemeClr val="tx1"/>
                  </a:solidFill>
                  <a:sym typeface="+mn-ea"/>
                </a:endParaRPr>
              </a:p>
            </p:txBody>
          </p:sp>
        </p:grpSp>
        <p:grpSp>
          <p:nvGrpSpPr>
            <p:cNvPr id="27" name="组合 26" descr="178eb430-9420-4e5d-a546-7ac40acef745"/>
            <p:cNvGrpSpPr/>
            <p:nvPr/>
          </p:nvGrpSpPr>
          <p:grpSpPr>
            <a:xfrm>
              <a:off x="8186926" y="2798952"/>
              <a:ext cx="3598545" cy="3335655"/>
              <a:chOff x="8186926" y="2798952"/>
              <a:chExt cx="3598545" cy="3335655"/>
            </a:xfrm>
          </p:grpSpPr>
          <p:sp>
            <p:nvSpPr>
              <p:cNvPr id="8" name="Number3" descr="6d354210-0867-404e-90c9-958e90ee53be"/>
              <p:cNvSpPr/>
              <p:nvPr>
                <p:custDataLst>
                  <p:tags r:id="rId11"/>
                </p:custDataLst>
              </p:nvPr>
            </p:nvSpPr>
            <p:spPr>
              <a:xfrm>
                <a:off x="9388346" y="2798952"/>
                <a:ext cx="1638300" cy="408305"/>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t>Scene 6</a:t>
                </a:r>
                <a:endParaRPr lang="zh-CN" altLang="en-US" b="1"/>
              </a:p>
            </p:txBody>
          </p:sp>
          <p:sp>
            <p:nvSpPr>
              <p:cNvPr id="9" name="Bullet3" descr="4daae01c-fba4-4e20-95c3-c762bdd703e3"/>
              <p:cNvSpPr txBox="1"/>
              <p:nvPr>
                <p:custDataLst>
                  <p:tags r:id="rId12"/>
                </p:custDataLst>
              </p:nvPr>
            </p:nvSpPr>
            <p:spPr bwMode="auto">
              <a:xfrm>
                <a:off x="8186927" y="3527531"/>
                <a:ext cx="3331972" cy="3950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a:highlight>
                      <a:srgbClr val="FFFF00"/>
                    </a:highlight>
                  </a:rPr>
                  <a:t>Achieving Emotional Closure</a:t>
                </a:r>
                <a:endParaRPr lang="en-US" altLang="zh-CN" sz="2400" b="1">
                  <a:highlight>
                    <a:srgbClr val="FFFF00"/>
                  </a:highlight>
                </a:endParaRPr>
              </a:p>
              <a:p>
                <a:pPr algn="ctr"/>
                <a:endParaRPr lang="en-US" altLang="zh-CN" sz="2400" b="1">
                  <a:highlight>
                    <a:srgbClr val="FFFF00"/>
                  </a:highlight>
                </a:endParaRPr>
              </a:p>
            </p:txBody>
          </p:sp>
          <p:sp>
            <p:nvSpPr>
              <p:cNvPr id="10" name="Text3" descr="b3d8d252-3a2a-44d1-8cbb-ade8bb702a0c"/>
              <p:cNvSpPr txBox="1"/>
              <p:nvPr>
                <p:custDataLst>
                  <p:tags r:id="rId13"/>
                </p:custDataLst>
              </p:nvPr>
            </p:nvSpPr>
            <p:spPr bwMode="auto">
              <a:xfrm>
                <a:off x="8186926" y="3715257"/>
                <a:ext cx="3598545" cy="24193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kumimoji="1" lang="zh-CN" altLang="en-US" sz="2000">
                    <a:sym typeface="+mn-ea"/>
                  </a:rPr>
                  <a:t>Her eyes lit up like stars. “You’re my hero, Dad!” She threw her arms around me, her pride warmer than the afternoon sun.</a:t>
                </a:r>
                <a:endParaRPr kumimoji="1" lang="zh-CN" altLang="en-US" sz="2000">
                  <a:sym typeface="+mn-ea"/>
                </a:endParaRPr>
              </a:p>
            </p:txBody>
          </p:sp>
        </p:grpSp>
      </p:grpSp>
      <p:sp>
        <p:nvSpPr>
          <p:cNvPr id="2" name="标题 1" title=""/>
          <p:cNvSpPr>
            <a:spLocks noGrp="1"/>
          </p:cNvSpPr>
          <p:nvPr>
            <p:ph type="title" hasCustomPrompt="1"/>
          </p:nvPr>
        </p:nvSpPr>
        <p:spPr/>
        <p:txBody>
          <a:bodyPr/>
          <a:lstStyle/>
          <a:p>
            <a:r>
              <a:rPr lang="en-US" altLang="zh-CN">
                <a:sym typeface="+mn-ea"/>
              </a:rPr>
              <a:t>Key Scene Design </a:t>
            </a:r>
            <a:endParaRPr lang="en-US"/>
          </a:p>
        </p:txBody>
      </p:sp>
      <p:pic>
        <p:nvPicPr>
          <p:cNvPr id="3" name="Picture 3"/>
          <p:cNvPicPr>
            <a:picLocks noChangeAspect="1"/>
          </p:cNvPicPr>
          <p:nvPr/>
        </p:nvPicPr>
        <p:blipFill>
          <a:blip r:embed="rId14"/>
          <a:stretch>
            <a:fillRect/>
          </a:stretch>
        </p:blipFill>
        <p:spPr>
          <a:xfrm flipH="1">
            <a:off x="11988800" y="12446000"/>
            <a:ext cx="0" cy="0"/>
          </a:xfrm>
          <a:prstGeom prst="rect">
            <a:avLst/>
          </a:prstGeom>
          <a:ln>
            <a:noFill/>
          </a:ln>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title" hasCustomPrompt="1"/>
          </p:nvPr>
        </p:nvSpPr>
        <p:spPr>
          <a:xfrm>
            <a:off x="5979795" y="1581785"/>
            <a:ext cx="5677535" cy="1397000"/>
          </a:xfrm>
        </p:spPr>
        <p:txBody>
          <a:bodyPr/>
          <a:lstStyle/>
          <a:p>
            <a:r>
              <a:rPr lang="en-US" altLang="zh-CN" sz="3600"/>
              <a:t>Language Upgrading Techniques</a:t>
            </a:r>
            <a:endParaRPr lang="en-US" altLang="zh-CN" sz="3600"/>
          </a:p>
        </p:txBody>
      </p:sp>
      <p:sp>
        <p:nvSpPr>
          <p:cNvPr id="25" name="文本占位符 24" title=""/>
          <p:cNvSpPr>
            <a:spLocks noGrp="1"/>
          </p:cNvSpPr>
          <p:nvPr>
            <p:ph type="body" sz="quarter" idx="1" hasCustomPrompt="1"/>
          </p:nvPr>
        </p:nvSpPr>
        <p:spPr/>
        <p:txBody>
          <a:bodyPr/>
          <a:lstStyle/>
          <a:p>
            <a:r>
              <a:rPr lang="zh-CN" altLang="en-US"/>
              <a:t>积累高级词汇与句型，提升语言表现力，让你的续写脱颖而出。</a:t>
            </a:r>
            <a:endParaRPr lang="en-US"/>
          </a:p>
        </p:txBody>
      </p:sp>
      <p:pic>
        <p:nvPicPr>
          <p:cNvPr id="2" name="图片 1" title=""/>
          <p:cNvPicPr>
            <a:picLocks noChangeAspect="1"/>
          </p:cNvPicPr>
          <p:nvPr/>
        </p:nvPicPr>
        <p:blipFill>
          <a:blip r:embed="rId2"/>
          <a:stretch>
            <a:fillRect/>
          </a:stretch>
        </p:blipFill>
        <p:spPr>
          <a:xfrm>
            <a:off x="71120" y="0"/>
            <a:ext cx="5271135" cy="3959860"/>
          </a:xfrm>
          <a:prstGeom prst="rect">
            <a:avLst/>
          </a:prstGeom>
        </p:spPr>
      </p:pic>
      <p:pic>
        <p:nvPicPr>
          <p:cNvPr id="3" name="图片 2" title=""/>
          <p:cNvPicPr>
            <a:picLocks noChangeAspect="1"/>
          </p:cNvPicPr>
          <p:nvPr/>
        </p:nvPicPr>
        <p:blipFill>
          <a:blip r:embed="rId3"/>
          <a:stretch>
            <a:fillRect/>
          </a:stretch>
        </p:blipFill>
        <p:spPr>
          <a:xfrm>
            <a:off x="-78105" y="3636645"/>
            <a:ext cx="5420995" cy="3418205"/>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t>Scene 1  </a:t>
            </a:r>
            <a:r>
              <a:rPr lang="zh-CN" altLang="en-US" sz="3600"/>
              <a:t>警察到场，奶牛惊恐</a:t>
            </a:r>
            <a:endParaRPr lang="zh-CN" altLang="en-US" sz="3600"/>
          </a:p>
        </p:txBody>
      </p:sp>
      <p:sp>
        <p:nvSpPr>
          <p:cNvPr id="3" name="内容占位符 2" title=""/>
          <p:cNvSpPr>
            <a:spLocks noGrp="1"/>
          </p:cNvSpPr>
          <p:nvPr>
            <p:ph sz="quarter" idx="1" hasCustomPrompt="1"/>
          </p:nvPr>
        </p:nvSpPr>
        <p:spPr>
          <a:xfrm>
            <a:off x="508635" y="1131570"/>
            <a:ext cx="11445875" cy="1054100"/>
          </a:xfrm>
        </p:spPr>
        <p:txBody>
          <a:bodyPr>
            <a:noAutofit/>
          </a:bodyPr>
          <a:lstStyle/>
          <a:p>
            <a:pPr marL="0" indent="0">
              <a:buNone/>
            </a:pPr>
            <a:r>
              <a:rPr lang="en-US" altLang="zh-CN" sz="2400" b="1"/>
              <a:t>1.</a:t>
            </a:r>
            <a:r>
              <a:rPr lang="zh-CN" altLang="en-US" sz="2400" b="1"/>
              <a:t>他们迅速行动，试图驱散人群，但他们威严的声音反而加剧了奶牛的恐惧。</a:t>
            </a:r>
            <a:endParaRPr lang="zh-CN" altLang="en-US" sz="2400" b="1"/>
          </a:p>
        </p:txBody>
      </p:sp>
      <p:sp>
        <p:nvSpPr>
          <p:cNvPr id="4" name="内容占位符 2" title=""/>
          <p:cNvSpPr>
            <a:spLocks noGrp="1"/>
          </p:cNvSpPr>
          <p:nvPr/>
        </p:nvSpPr>
        <p:spPr>
          <a:xfrm>
            <a:off x="508635" y="3924300"/>
            <a:ext cx="11445875"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2.</a:t>
            </a:r>
            <a:r>
              <a:rPr lang="zh-CN" altLang="en-US" sz="2400" b="1"/>
              <a:t>它猛地直立起来，惊恐地用蹄子踢打着空气。</a:t>
            </a:r>
            <a:endParaRPr lang="zh-CN" altLang="en-US" sz="2400" b="1"/>
          </a:p>
        </p:txBody>
      </p:sp>
      <p:sp>
        <p:nvSpPr>
          <p:cNvPr id="5" name="内容占位符 2" title=""/>
          <p:cNvSpPr>
            <a:spLocks noGrp="1"/>
          </p:cNvSpPr>
          <p:nvPr/>
        </p:nvSpPr>
        <p:spPr>
          <a:xfrm>
            <a:off x="584200" y="178117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They quickly moved to </a:t>
            </a:r>
            <a:r>
              <a:rPr lang="en-US" altLang="zh-CN" sz="2400" b="1">
                <a:highlight>
                  <a:srgbClr val="FFFF00"/>
                </a:highlight>
              </a:rPr>
              <a:t>disperse the crowd</a:t>
            </a:r>
            <a:r>
              <a:rPr lang="en-US" altLang="zh-CN" sz="2400" b="1"/>
              <a:t>, but their </a:t>
            </a:r>
            <a:r>
              <a:rPr lang="en-US" altLang="zh-CN" sz="2400" b="1">
                <a:highlight>
                  <a:srgbClr val="FFFF00"/>
                </a:highlight>
              </a:rPr>
              <a:t>authoritative </a:t>
            </a:r>
            <a:r>
              <a:rPr lang="en-US" altLang="zh-CN" sz="2400" b="1"/>
              <a:t>voices only </a:t>
            </a:r>
            <a:r>
              <a:rPr lang="en-US" altLang="zh-CN" sz="2400" b="1">
                <a:highlight>
                  <a:srgbClr val="FFFF00"/>
                </a:highlight>
              </a:rPr>
              <a:t>heightened</a:t>
            </a:r>
            <a:r>
              <a:rPr lang="en-US" altLang="zh-CN" sz="2400" b="1"/>
              <a:t> the cow's terror.</a:t>
            </a:r>
            <a:endParaRPr lang="en-US" altLang="zh-CN" sz="2400" b="1"/>
          </a:p>
        </p:txBody>
      </p:sp>
      <p:sp>
        <p:nvSpPr>
          <p:cNvPr id="6" name="内容占位符 2" title=""/>
          <p:cNvSpPr>
            <a:spLocks noGrp="1"/>
          </p:cNvSpPr>
          <p:nvPr/>
        </p:nvSpPr>
        <p:spPr>
          <a:xfrm>
            <a:off x="584200" y="447167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It reared up, </a:t>
            </a:r>
            <a:r>
              <a:rPr lang="en-US" altLang="zh-CN" sz="2400" b="1">
                <a:highlight>
                  <a:srgbClr val="FFFF00"/>
                </a:highlight>
              </a:rPr>
              <a:t>its hooves striking the air</a:t>
            </a:r>
            <a:r>
              <a:rPr lang="en-US" altLang="zh-CN" sz="2400" b="1"/>
              <a:t> with panicked force.</a:t>
            </a:r>
            <a:endParaRPr lang="en-US" altLang="zh-CN" sz="2400" b="1"/>
          </a:p>
        </p:txBody>
      </p:sp>
      <p:sp>
        <p:nvSpPr>
          <p:cNvPr id="7" name="内容占位符 2" title=""/>
          <p:cNvSpPr>
            <a:spLocks noGrp="1"/>
          </p:cNvSpPr>
          <p:nvPr/>
        </p:nvSpPr>
        <p:spPr>
          <a:xfrm>
            <a:off x="584200" y="276606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"disperse the crowd" </a:t>
            </a:r>
            <a:r>
              <a:rPr lang="zh-CN" altLang="en-US" sz="2000" b="1">
                <a:solidFill>
                  <a:srgbClr val="FF0000"/>
                </a:solidFill>
              </a:rPr>
              <a:t>是一个正式的动词短语，常用于描述官方或有组织的行动。</a:t>
            </a:r>
            <a:r>
              <a:rPr lang="en-US" altLang="zh-CN" sz="2000" b="1">
                <a:solidFill>
                  <a:srgbClr val="FF0000"/>
                </a:solidFill>
              </a:rPr>
              <a:t>"authoritative" </a:t>
            </a:r>
            <a:r>
              <a:rPr lang="zh-CN" altLang="en-US" sz="2000" b="1">
                <a:solidFill>
                  <a:srgbClr val="FF0000"/>
                </a:solidFill>
              </a:rPr>
              <a:t>和</a:t>
            </a:r>
            <a:r>
              <a:rPr lang="en-US" altLang="zh-CN" sz="2000" b="1">
                <a:solidFill>
                  <a:srgbClr val="FF0000"/>
                </a:solidFill>
              </a:rPr>
              <a:t> "heightened" </a:t>
            </a:r>
            <a:r>
              <a:rPr lang="zh-CN" altLang="en-US" sz="2000" b="1">
                <a:solidFill>
                  <a:srgbClr val="FF0000"/>
                </a:solidFill>
              </a:rPr>
              <a:t>都是高级词汇，分别替换了更基础的</a:t>
            </a:r>
            <a:r>
              <a:rPr lang="en-US" altLang="zh-CN" sz="2000" b="1">
                <a:solidFill>
                  <a:srgbClr val="FF0000"/>
                </a:solidFill>
              </a:rPr>
              <a:t> "loud" </a:t>
            </a:r>
            <a:r>
              <a:rPr lang="zh-CN" altLang="en-US" sz="2000" b="1">
                <a:solidFill>
                  <a:srgbClr val="FF0000"/>
                </a:solidFill>
              </a:rPr>
              <a:t>和</a:t>
            </a:r>
            <a:r>
              <a:rPr lang="en-US" altLang="zh-CN" sz="2000" b="1">
                <a:solidFill>
                  <a:srgbClr val="FF0000"/>
                </a:solidFill>
              </a:rPr>
              <a:t> "increased"</a:t>
            </a:r>
            <a:r>
              <a:rPr lang="zh-CN" altLang="en-US" sz="2000" b="1">
                <a:solidFill>
                  <a:srgbClr val="FF0000"/>
                </a:solidFill>
              </a:rPr>
              <a:t>，提升了文本的格调。</a:t>
            </a:r>
            <a:endParaRPr lang="zh-CN" altLang="en-US" sz="2000" b="1">
              <a:solidFill>
                <a:srgbClr val="FF0000"/>
              </a:solidFill>
            </a:endParaRPr>
          </a:p>
        </p:txBody>
      </p:sp>
      <p:sp>
        <p:nvSpPr>
          <p:cNvPr id="8" name="内容占位符 2" title=""/>
          <p:cNvSpPr>
            <a:spLocks noGrp="1"/>
          </p:cNvSpPr>
          <p:nvPr/>
        </p:nvSpPr>
        <p:spPr>
          <a:xfrm>
            <a:off x="584200" y="508571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"reared up" </a:t>
            </a:r>
            <a:r>
              <a:rPr lang="zh-CN" altLang="en-US" sz="2000" b="1">
                <a:solidFill>
                  <a:srgbClr val="FF0000"/>
                </a:solidFill>
              </a:rPr>
              <a:t>是描述动物（尤其是马或牛）直立的专业动作。</a:t>
            </a:r>
            <a:r>
              <a:rPr lang="en-US" altLang="zh-CN" sz="2000" b="1">
                <a:solidFill>
                  <a:srgbClr val="FF0000"/>
                </a:solidFill>
              </a:rPr>
              <a:t>"hooves striking the air" </a:t>
            </a:r>
            <a:r>
              <a:rPr lang="zh-CN" altLang="en-US" sz="2000" b="1">
                <a:solidFill>
                  <a:srgbClr val="FF0000"/>
                </a:solidFill>
              </a:rPr>
              <a:t>使用了独立主格结构，在不增加新句子的情况下，生动地补充了动作的细节，是一个非常高级的语法结构。</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sym typeface="+mn-ea"/>
              </a:rPr>
              <a:t>Scene 2 </a:t>
            </a:r>
            <a:r>
              <a:rPr lang="zh-CN" altLang="en-US" sz="3600">
                <a:sym typeface="+mn-ea"/>
              </a:rPr>
              <a:t>我的内心纠结</a:t>
            </a:r>
            <a:r>
              <a:rPr lang="en-US" altLang="zh-CN" sz="3600">
                <a:sym typeface="+mn-ea"/>
              </a:rPr>
              <a:t>+</a:t>
            </a:r>
            <a:r>
              <a:rPr lang="zh-CN" altLang="en-US" sz="3600">
                <a:sym typeface="+mn-ea"/>
              </a:rPr>
              <a:t>主动请缨</a:t>
            </a:r>
            <a:endParaRPr lang="zh-CN" altLang="en-US" sz="3600"/>
          </a:p>
        </p:txBody>
      </p:sp>
      <p:sp>
        <p:nvSpPr>
          <p:cNvPr id="3" name="内容占位符 2" title=""/>
          <p:cNvSpPr>
            <a:spLocks noGrp="1"/>
          </p:cNvSpPr>
          <p:nvPr>
            <p:ph sz="quarter" idx="1" hasCustomPrompt="1"/>
          </p:nvPr>
        </p:nvSpPr>
        <p:spPr>
          <a:xfrm>
            <a:off x="30480" y="1132205"/>
            <a:ext cx="12553315" cy="591820"/>
          </a:xfrm>
        </p:spPr>
        <p:txBody>
          <a:bodyPr>
            <a:noAutofit/>
          </a:bodyPr>
          <a:lstStyle/>
          <a:p>
            <a:pPr marL="0" indent="0">
              <a:buNone/>
            </a:pPr>
            <a:r>
              <a:rPr lang="en-US" altLang="zh-CN" sz="2400" b="1"/>
              <a:t>1.</a:t>
            </a:r>
            <a:r>
              <a:rPr lang="zh-CN" altLang="en-US" sz="2400" b="1"/>
              <a:t>看着它因恐惧而转动的眼睛，我想起了艾玛轻柔的提问，以及她声音里那份笃定的信任。</a:t>
            </a:r>
            <a:endParaRPr lang="zh-CN" altLang="en-US" sz="2400" b="1"/>
          </a:p>
        </p:txBody>
      </p:sp>
      <p:sp>
        <p:nvSpPr>
          <p:cNvPr id="4" name="内容占位符 2" title=""/>
          <p:cNvSpPr>
            <a:spLocks noGrp="1"/>
          </p:cNvSpPr>
          <p:nvPr/>
        </p:nvSpPr>
        <p:spPr>
          <a:xfrm>
            <a:off x="128270" y="3924300"/>
            <a:ext cx="12264390"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2.</a:t>
            </a:r>
            <a:r>
              <a:rPr lang="zh-CN" altLang="en-US" sz="2400" b="1"/>
              <a:t>我鼓起全部的勇气，走上前去。</a:t>
            </a:r>
            <a:r>
              <a:rPr lang="en-US" altLang="zh-CN" sz="2400" b="1"/>
              <a:t>"</a:t>
            </a:r>
            <a:r>
              <a:rPr lang="zh-CN" altLang="en-US" sz="2400" b="1"/>
              <a:t>警官们，我和牲畜打交道。让我试试。</a:t>
            </a:r>
            <a:r>
              <a:rPr lang="en-US" altLang="zh-CN" sz="2400" b="1"/>
              <a:t>" </a:t>
            </a:r>
            <a:r>
              <a:rPr lang="zh-CN" altLang="en-US" sz="2400" b="1"/>
              <a:t>我坚定地说。。</a:t>
            </a:r>
            <a:endParaRPr lang="zh-CN" altLang="en-US" sz="2400" b="1"/>
          </a:p>
        </p:txBody>
      </p:sp>
      <p:sp>
        <p:nvSpPr>
          <p:cNvPr id="5" name="内容占位符 2" title=""/>
          <p:cNvSpPr>
            <a:spLocks noGrp="1"/>
          </p:cNvSpPr>
          <p:nvPr/>
        </p:nvSpPr>
        <p:spPr>
          <a:xfrm>
            <a:off x="373380" y="185102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highlight>
                  <a:srgbClr val="FFFF00"/>
                </a:highlight>
              </a:rPr>
              <a:t>Watching</a:t>
            </a:r>
            <a:r>
              <a:rPr lang="en-US" altLang="zh-CN" sz="2400" b="1"/>
              <a:t> its eyes roll with fear, I thought of Emma's soft question and the </a:t>
            </a:r>
            <a:r>
              <a:rPr lang="en-US" altLang="zh-CN" sz="2400" b="1">
                <a:highlight>
                  <a:srgbClr val="FFFF00"/>
                </a:highlight>
              </a:rPr>
              <a:t>quiet faith</a:t>
            </a:r>
            <a:r>
              <a:rPr lang="en-US" altLang="zh-CN" sz="2400" b="1"/>
              <a:t> in her voice.</a:t>
            </a:r>
            <a:endParaRPr lang="en-US" altLang="zh-CN" sz="2400" b="1"/>
          </a:p>
        </p:txBody>
      </p:sp>
      <p:sp>
        <p:nvSpPr>
          <p:cNvPr id="6" name="内容占位符 2" title=""/>
          <p:cNvSpPr>
            <a:spLocks noGrp="1"/>
          </p:cNvSpPr>
          <p:nvPr/>
        </p:nvSpPr>
        <p:spPr>
          <a:xfrm>
            <a:off x="373380" y="4471670"/>
            <a:ext cx="1165669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highlight>
                  <a:srgbClr val="FFFF00"/>
                </a:highlight>
              </a:rPr>
              <a:t>Summoning every ounce of courage,</a:t>
            </a:r>
            <a:r>
              <a:rPr lang="en-US" altLang="zh-CN" sz="2400" b="1"/>
              <a:t> I stepped forward. "Officers, I worked with cattle. Let me try," I said </a:t>
            </a:r>
            <a:r>
              <a:rPr lang="en-US" altLang="zh-CN" sz="2400" b="1">
                <a:highlight>
                  <a:srgbClr val="FFFF00"/>
                </a:highlight>
              </a:rPr>
              <a:t>firmly</a:t>
            </a:r>
            <a:r>
              <a:rPr lang="en-US" altLang="zh-CN" sz="2400" b="1"/>
              <a:t>.</a:t>
            </a:r>
            <a:endParaRPr lang="en-US" altLang="zh-CN" sz="2400" b="1"/>
          </a:p>
        </p:txBody>
      </p:sp>
      <p:sp>
        <p:nvSpPr>
          <p:cNvPr id="7" name="内容占位符 2" title=""/>
          <p:cNvSpPr>
            <a:spLocks noGrp="1"/>
          </p:cNvSpPr>
          <p:nvPr/>
        </p:nvSpPr>
        <p:spPr>
          <a:xfrm>
            <a:off x="373380" y="291655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"Watching..." </a:t>
            </a:r>
            <a:r>
              <a:rPr lang="zh-CN" altLang="en-US" sz="2000" b="1">
                <a:solidFill>
                  <a:srgbClr val="FF0000"/>
                </a:solidFill>
              </a:rPr>
              <a:t>是现在分词作状语，表示伴随动作，使句子结构更紧凑。</a:t>
            </a:r>
            <a:r>
              <a:rPr lang="en-US" altLang="zh-CN" sz="2000" b="1">
                <a:solidFill>
                  <a:srgbClr val="FF0000"/>
                </a:solidFill>
              </a:rPr>
              <a:t>"quiet faith" </a:t>
            </a:r>
            <a:r>
              <a:rPr lang="zh-CN" altLang="en-US" sz="2000" b="1">
                <a:solidFill>
                  <a:srgbClr val="FF0000"/>
                </a:solidFill>
              </a:rPr>
              <a:t>是一个精妙的搭配，用</a:t>
            </a:r>
            <a:r>
              <a:rPr lang="en-US" altLang="zh-CN" sz="2000" b="1">
                <a:solidFill>
                  <a:srgbClr val="FF0000"/>
                </a:solidFill>
              </a:rPr>
              <a:t> "quiet" </a:t>
            </a:r>
            <a:r>
              <a:rPr lang="zh-CN" altLang="en-US" sz="2000" b="1">
                <a:solidFill>
                  <a:srgbClr val="FF0000"/>
                </a:solidFill>
              </a:rPr>
              <a:t>来形容</a:t>
            </a:r>
            <a:r>
              <a:rPr lang="en-US" altLang="zh-CN" sz="2000" b="1">
                <a:solidFill>
                  <a:srgbClr val="FF0000"/>
                </a:solidFill>
              </a:rPr>
              <a:t> "faith"</a:t>
            </a:r>
            <a:r>
              <a:rPr lang="zh-CN" altLang="en-US" sz="2000" b="1">
                <a:solidFill>
                  <a:srgbClr val="FF0000"/>
                </a:solidFill>
              </a:rPr>
              <a:t>，将抽象的信任具体化，展现了女儿信念的纯粹和坚定。</a:t>
            </a:r>
            <a:endParaRPr lang="zh-CN" altLang="en-US" sz="2000" b="1">
              <a:solidFill>
                <a:srgbClr val="FF0000"/>
              </a:solidFill>
            </a:endParaRPr>
          </a:p>
        </p:txBody>
      </p:sp>
      <p:sp>
        <p:nvSpPr>
          <p:cNvPr id="8" name="内容占位符 2" title=""/>
          <p:cNvSpPr>
            <a:spLocks noGrp="1"/>
          </p:cNvSpPr>
          <p:nvPr/>
        </p:nvSpPr>
        <p:spPr>
          <a:xfrm>
            <a:off x="267970" y="5455285"/>
            <a:ext cx="1165669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"Summoning every ounce of courage" </a:t>
            </a:r>
            <a:r>
              <a:rPr lang="zh-CN" altLang="en-US" sz="2000" b="1">
                <a:solidFill>
                  <a:srgbClr val="FF0000"/>
                </a:solidFill>
              </a:rPr>
              <a:t>是一个非常有力量的表达，</a:t>
            </a:r>
            <a:r>
              <a:rPr lang="en-US" altLang="zh-CN" sz="2000" b="1">
                <a:solidFill>
                  <a:srgbClr val="FF0000"/>
                </a:solidFill>
              </a:rPr>
              <a:t>"summon" </a:t>
            </a:r>
            <a:r>
              <a:rPr lang="zh-CN" altLang="en-US" sz="2000" b="1">
                <a:solidFill>
                  <a:srgbClr val="FF0000"/>
                </a:solidFill>
              </a:rPr>
              <a:t>和</a:t>
            </a:r>
            <a:r>
              <a:rPr lang="en-US" altLang="zh-CN" sz="2000" b="1">
                <a:solidFill>
                  <a:srgbClr val="FF0000"/>
                </a:solidFill>
              </a:rPr>
              <a:t> "ounce" </a:t>
            </a:r>
            <a:r>
              <a:rPr lang="zh-CN" altLang="en-US" sz="2000" b="1">
                <a:solidFill>
                  <a:srgbClr val="FF0000"/>
                </a:solidFill>
              </a:rPr>
              <a:t>的搭配，比</a:t>
            </a:r>
            <a:r>
              <a:rPr lang="en-US" altLang="zh-CN" sz="2000" b="1">
                <a:solidFill>
                  <a:srgbClr val="FF0000"/>
                </a:solidFill>
              </a:rPr>
              <a:t> "taking a deep breath" </a:t>
            </a:r>
            <a:r>
              <a:rPr lang="zh-CN" altLang="en-US" sz="2000" b="1">
                <a:solidFill>
                  <a:srgbClr val="FF0000"/>
                </a:solidFill>
              </a:rPr>
              <a:t>更能体现内心挣扎和鼓起勇气的过程。</a:t>
            </a:r>
            <a:r>
              <a:rPr lang="en-US" altLang="zh-CN" sz="2000" b="1">
                <a:solidFill>
                  <a:srgbClr val="FF0000"/>
                </a:solidFill>
              </a:rPr>
              <a:t>"firmly" </a:t>
            </a:r>
            <a:r>
              <a:rPr lang="zh-CN" altLang="en-US" sz="2000" b="1">
                <a:solidFill>
                  <a:srgbClr val="FF0000"/>
                </a:solidFill>
              </a:rPr>
              <a:t>这个副词用得很到位，精准地传达了说话者此时从恐惧转变为坚定的态度。</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sym typeface="+mn-ea"/>
              </a:rPr>
              <a:t>Scene 3 </a:t>
            </a:r>
            <a:r>
              <a:rPr lang="zh-CN" altLang="en-US" sz="3600">
                <a:sym typeface="+mn-ea"/>
              </a:rPr>
              <a:t>我的具体做法</a:t>
            </a:r>
            <a:endParaRPr lang="zh-CN" altLang="en-US" sz="3600"/>
          </a:p>
        </p:txBody>
      </p:sp>
      <p:sp>
        <p:nvSpPr>
          <p:cNvPr id="3" name="内容占位符 2" title=""/>
          <p:cNvSpPr>
            <a:spLocks noGrp="1"/>
          </p:cNvSpPr>
          <p:nvPr>
            <p:ph sz="quarter" idx="1" hasCustomPrompt="1"/>
          </p:nvPr>
        </p:nvSpPr>
        <p:spPr>
          <a:xfrm>
            <a:off x="508635" y="1131570"/>
            <a:ext cx="11445875" cy="1054100"/>
          </a:xfrm>
        </p:spPr>
        <p:txBody>
          <a:bodyPr>
            <a:noAutofit/>
          </a:bodyPr>
          <a:lstStyle/>
          <a:p>
            <a:pPr marL="0" indent="0">
              <a:buNone/>
            </a:pPr>
            <a:r>
              <a:rPr lang="en-US" altLang="zh-CN" sz="2400" b="1"/>
              <a:t>1.</a:t>
            </a:r>
            <a:r>
              <a:rPr lang="zh-CN" altLang="en-US" sz="2400" b="1"/>
              <a:t>我从一个侧面向奶牛靠近，用我之前用过无数次的低沉而有节奏的语调对它说话。。</a:t>
            </a:r>
            <a:endParaRPr lang="zh-CN" altLang="en-US" sz="2400" b="1"/>
          </a:p>
        </p:txBody>
      </p:sp>
      <p:sp>
        <p:nvSpPr>
          <p:cNvPr id="4" name="内容占位符 2" title=""/>
          <p:cNvSpPr>
            <a:spLocks noGrp="1"/>
          </p:cNvSpPr>
          <p:nvPr/>
        </p:nvSpPr>
        <p:spPr>
          <a:xfrm>
            <a:off x="508635" y="3924300"/>
            <a:ext cx="11445875"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sym typeface="+mn-ea"/>
              </a:rPr>
              <a:t>2.</a:t>
            </a:r>
            <a:r>
              <a:rPr lang="zh-CN" altLang="en-US" sz="2400" b="1">
                <a:sym typeface="+mn-ea"/>
              </a:rPr>
              <a:t>我把手伸进包里，掏出了一把我为应急准备的甜饲料</a:t>
            </a:r>
            <a:endParaRPr lang="zh-CN" altLang="en-US" sz="2400" b="1"/>
          </a:p>
        </p:txBody>
      </p:sp>
      <p:sp>
        <p:nvSpPr>
          <p:cNvPr id="5" name="内容占位符 2" title=""/>
          <p:cNvSpPr>
            <a:spLocks noGrp="1"/>
          </p:cNvSpPr>
          <p:nvPr/>
        </p:nvSpPr>
        <p:spPr>
          <a:xfrm>
            <a:off x="584200" y="178117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I approached the cow </a:t>
            </a:r>
            <a:r>
              <a:rPr lang="en-US" altLang="zh-CN" sz="2400" b="1">
                <a:highlight>
                  <a:srgbClr val="FFFF00"/>
                </a:highlight>
              </a:rPr>
              <a:t>at an angle</a:t>
            </a:r>
            <a:r>
              <a:rPr lang="en-US" altLang="zh-CN" sz="2400" b="1"/>
              <a:t>, </a:t>
            </a:r>
            <a:r>
              <a:rPr lang="en-US" altLang="zh-CN" sz="2400" b="1">
                <a:highlight>
                  <a:srgbClr val="FFFF00"/>
                </a:highlight>
              </a:rPr>
              <a:t>speaking in the low, rhythmic tone</a:t>
            </a:r>
            <a:r>
              <a:rPr lang="en-US" altLang="zh-CN" sz="2400" b="1"/>
              <a:t> I'd used a hundred times before.</a:t>
            </a:r>
            <a:endParaRPr lang="en-US" altLang="zh-CN" sz="2400" b="1"/>
          </a:p>
        </p:txBody>
      </p:sp>
      <p:sp>
        <p:nvSpPr>
          <p:cNvPr id="6" name="内容占位符 2" title=""/>
          <p:cNvSpPr>
            <a:spLocks noGrp="1"/>
          </p:cNvSpPr>
          <p:nvPr/>
        </p:nvSpPr>
        <p:spPr>
          <a:xfrm>
            <a:off x="584200" y="447167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sym typeface="+mn-ea"/>
              </a:rPr>
              <a:t>翻译：</a:t>
            </a:r>
            <a:r>
              <a:rPr lang="en-US" altLang="zh-CN" sz="2400" b="1">
                <a:highlight>
                  <a:srgbClr val="FFFF00"/>
                </a:highlight>
                <a:sym typeface="+mn-ea"/>
              </a:rPr>
              <a:t>Reaching into </a:t>
            </a:r>
            <a:r>
              <a:rPr lang="en-US" altLang="zh-CN" sz="2400" b="1">
                <a:sym typeface="+mn-ea"/>
              </a:rPr>
              <a:t>my bag, I pulled out a handful of sweet feed I </a:t>
            </a:r>
            <a:r>
              <a:rPr lang="en-US" altLang="zh-CN" sz="2400" b="1">
                <a:highlight>
                  <a:srgbClr val="FFFF00"/>
                </a:highlight>
                <a:sym typeface="+mn-ea"/>
              </a:rPr>
              <a:t>kept for emergencies.</a:t>
            </a:r>
            <a:endParaRPr lang="en-US" altLang="zh-CN" sz="2400" b="1">
              <a:highlight>
                <a:srgbClr val="FFFF00"/>
              </a:highlight>
              <a:sym typeface="+mn-ea"/>
            </a:endParaRPr>
          </a:p>
        </p:txBody>
      </p:sp>
      <p:sp>
        <p:nvSpPr>
          <p:cNvPr id="7" name="内容占位符 2" title=""/>
          <p:cNvSpPr>
            <a:spLocks noGrp="1"/>
          </p:cNvSpPr>
          <p:nvPr/>
        </p:nvSpPr>
        <p:spPr>
          <a:xfrm>
            <a:off x="584200" y="2774950"/>
            <a:ext cx="11445875" cy="15621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"at an angle" </a:t>
            </a:r>
            <a:r>
              <a:rPr lang="zh-CN" altLang="en-US" sz="2000" b="1">
                <a:solidFill>
                  <a:srgbClr val="FF0000"/>
                </a:solidFill>
              </a:rPr>
              <a:t>是一个具体的动作描述，体现了作者的专业知识。</a:t>
            </a:r>
            <a:r>
              <a:rPr lang="en-US" altLang="zh-CN" sz="2000" b="1">
                <a:solidFill>
                  <a:srgbClr val="FF0000"/>
                </a:solidFill>
              </a:rPr>
              <a:t>"speaking..." </a:t>
            </a:r>
            <a:r>
              <a:rPr lang="zh-CN" altLang="en-US" sz="2000" b="1">
                <a:solidFill>
                  <a:srgbClr val="FF0000"/>
                </a:solidFill>
              </a:rPr>
              <a:t>是现在分词作伴随状语，使句子结构更流畅。</a:t>
            </a:r>
            <a:r>
              <a:rPr lang="en-US" altLang="zh-CN" sz="2000" b="1">
                <a:solidFill>
                  <a:srgbClr val="FF0000"/>
                </a:solidFill>
              </a:rPr>
              <a:t>"rhythmic tone" </a:t>
            </a:r>
            <a:r>
              <a:rPr lang="zh-CN" altLang="en-US" sz="2000" b="1">
                <a:solidFill>
                  <a:srgbClr val="FF0000"/>
                </a:solidFill>
              </a:rPr>
              <a:t>则通过声音的细节，展现了安抚的专业性。</a:t>
            </a:r>
            <a:endParaRPr lang="zh-CN" altLang="en-US" sz="2000" b="1">
              <a:solidFill>
                <a:srgbClr val="FF0000"/>
              </a:solidFill>
            </a:endParaRPr>
          </a:p>
        </p:txBody>
      </p:sp>
      <p:sp>
        <p:nvSpPr>
          <p:cNvPr id="8" name="内容占位符 2" title=""/>
          <p:cNvSpPr>
            <a:spLocks noGrp="1"/>
          </p:cNvSpPr>
          <p:nvPr/>
        </p:nvSpPr>
        <p:spPr>
          <a:xfrm>
            <a:off x="584200" y="546671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sym typeface="+mn-ea"/>
              </a:rPr>
              <a:t>语言亮点：</a:t>
            </a:r>
            <a:r>
              <a:rPr lang="en-US" altLang="zh-CN" sz="2000" b="1">
                <a:solidFill>
                  <a:srgbClr val="FF0000"/>
                </a:solidFill>
                <a:sym typeface="+mn-ea"/>
              </a:rPr>
              <a:t>"Reaching into..." </a:t>
            </a:r>
            <a:r>
              <a:rPr lang="zh-CN" altLang="en-US" sz="2000" b="1">
                <a:solidFill>
                  <a:srgbClr val="FF0000"/>
                </a:solidFill>
                <a:sym typeface="+mn-ea"/>
              </a:rPr>
              <a:t>同样是现在分词作状语，保持了动作的连贯性。</a:t>
            </a:r>
            <a:r>
              <a:rPr lang="en-US" altLang="zh-CN" sz="2000" b="1">
                <a:solidFill>
                  <a:srgbClr val="FF0000"/>
                </a:solidFill>
                <a:sym typeface="+mn-ea"/>
              </a:rPr>
              <a:t>"kept for emergencies" </a:t>
            </a:r>
            <a:r>
              <a:rPr lang="zh-CN" altLang="en-US" sz="2000" b="1">
                <a:solidFill>
                  <a:srgbClr val="FF0000"/>
                </a:solidFill>
                <a:sym typeface="+mn-ea"/>
              </a:rPr>
              <a:t>是过去分词作后置定语，简洁地解释了饲料的用途。</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sym typeface="+mn-ea"/>
              </a:rPr>
              <a:t>Scene 4  </a:t>
            </a:r>
            <a:r>
              <a:rPr lang="zh-CN" altLang="en-US" sz="3600">
                <a:sym typeface="+mn-ea"/>
              </a:rPr>
              <a:t>众说纷纭，讨论如何处置奶牛</a:t>
            </a:r>
            <a:endParaRPr lang="zh-CN" altLang="en-US" sz="3600"/>
          </a:p>
        </p:txBody>
      </p:sp>
      <p:sp>
        <p:nvSpPr>
          <p:cNvPr id="3" name="内容占位符 2" title=""/>
          <p:cNvSpPr>
            <a:spLocks noGrp="1"/>
          </p:cNvSpPr>
          <p:nvPr>
            <p:ph sz="quarter" idx="1" hasCustomPrompt="1"/>
          </p:nvPr>
        </p:nvSpPr>
        <p:spPr>
          <a:xfrm>
            <a:off x="508635" y="1131570"/>
            <a:ext cx="11445875" cy="1054100"/>
          </a:xfrm>
        </p:spPr>
        <p:txBody>
          <a:bodyPr>
            <a:noAutofit/>
          </a:bodyPr>
          <a:lstStyle/>
          <a:p>
            <a:pPr marL="0" indent="0">
              <a:buNone/>
            </a:pPr>
            <a:r>
              <a:rPr lang="en-US" altLang="zh-CN" sz="2400" b="1"/>
              <a:t>1.</a:t>
            </a:r>
            <a:r>
              <a:rPr lang="zh-CN" altLang="en-US" sz="2400" b="1"/>
              <a:t>有人建议打电话给动物收容所，还有人开玩笑说要在社区里搞个烧烤派对。</a:t>
            </a:r>
            <a:endParaRPr lang="zh-CN" altLang="en-US" sz="2400" b="1"/>
          </a:p>
        </p:txBody>
      </p:sp>
      <p:sp>
        <p:nvSpPr>
          <p:cNvPr id="4" name="内容占位符 2" title=""/>
          <p:cNvSpPr>
            <a:spLocks noGrp="1"/>
          </p:cNvSpPr>
          <p:nvPr/>
        </p:nvSpPr>
        <p:spPr>
          <a:xfrm>
            <a:off x="508635" y="3924300"/>
            <a:ext cx="11445875"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2.</a:t>
            </a:r>
            <a:r>
              <a:rPr lang="zh-CN" altLang="en-US" sz="2400" b="1"/>
              <a:t>我想起了对艾玛的承诺</a:t>
            </a:r>
            <a:r>
              <a:rPr lang="en-US" altLang="zh-CN" sz="2400" b="1"/>
              <a:t> —— </a:t>
            </a:r>
            <a:r>
              <a:rPr lang="zh-CN" altLang="en-US" sz="2400" b="1"/>
              <a:t>要帮这头奶牛找到回家的路。</a:t>
            </a:r>
            <a:endParaRPr lang="zh-CN" altLang="en-US" sz="2400" b="1"/>
          </a:p>
        </p:txBody>
      </p:sp>
      <p:sp>
        <p:nvSpPr>
          <p:cNvPr id="5" name="内容占位符 2" title=""/>
          <p:cNvSpPr>
            <a:spLocks noGrp="1"/>
          </p:cNvSpPr>
          <p:nvPr/>
        </p:nvSpPr>
        <p:spPr>
          <a:xfrm>
            <a:off x="584200" y="178117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highlight>
                  <a:srgbClr val="FFFF00"/>
                </a:highlight>
              </a:rPr>
              <a:t>Some </a:t>
            </a:r>
            <a:r>
              <a:rPr lang="en-US" altLang="zh-CN" sz="2400" b="1"/>
              <a:t>suggested calling the </a:t>
            </a:r>
            <a:r>
              <a:rPr lang="en-US" altLang="zh-CN" sz="2400" b="1">
                <a:highlight>
                  <a:srgbClr val="FFFF00"/>
                </a:highlight>
              </a:rPr>
              <a:t>pound</a:t>
            </a:r>
            <a:r>
              <a:rPr lang="en-US" altLang="zh-CN" sz="2400" b="1"/>
              <a:t>, </a:t>
            </a:r>
            <a:r>
              <a:rPr lang="en-US" altLang="zh-CN" sz="2400" b="1">
                <a:highlight>
                  <a:srgbClr val="FFFF00"/>
                </a:highlight>
              </a:rPr>
              <a:t>while others</a:t>
            </a:r>
            <a:r>
              <a:rPr lang="en-US" altLang="zh-CN" sz="2400" b="1"/>
              <a:t> joked about a neighborhood barbecue.</a:t>
            </a:r>
            <a:endParaRPr lang="en-US" altLang="zh-CN" sz="2400" b="1"/>
          </a:p>
        </p:txBody>
      </p:sp>
      <p:sp>
        <p:nvSpPr>
          <p:cNvPr id="6" name="内容占位符 2" title=""/>
          <p:cNvSpPr>
            <a:spLocks noGrp="1"/>
          </p:cNvSpPr>
          <p:nvPr/>
        </p:nvSpPr>
        <p:spPr>
          <a:xfrm>
            <a:off x="584200" y="447167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I remembered the promise I'd made to Emma—to help the </a:t>
            </a:r>
            <a:r>
              <a:rPr lang="en-US" altLang="zh-CN" sz="2400" b="1">
                <a:highlight>
                  <a:srgbClr val="FFFF00"/>
                </a:highlight>
              </a:rPr>
              <a:t>creature</a:t>
            </a:r>
            <a:r>
              <a:rPr lang="en-US" altLang="zh-CN" sz="2400" b="1"/>
              <a:t> find its way home.</a:t>
            </a:r>
            <a:endParaRPr lang="en-US" altLang="zh-CN" sz="2400" b="1"/>
          </a:p>
        </p:txBody>
      </p:sp>
      <p:sp>
        <p:nvSpPr>
          <p:cNvPr id="7" name="内容占位符 2" title=""/>
          <p:cNvSpPr>
            <a:spLocks noGrp="1"/>
          </p:cNvSpPr>
          <p:nvPr/>
        </p:nvSpPr>
        <p:spPr>
          <a:xfrm>
            <a:off x="584200" y="276606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"while" </a:t>
            </a:r>
            <a:r>
              <a:rPr lang="zh-CN" altLang="en-US" sz="2000" b="1">
                <a:solidFill>
                  <a:srgbClr val="FF0000"/>
                </a:solidFill>
              </a:rPr>
              <a:t>在这里表示对比，连接了两种截然不同的态度。</a:t>
            </a:r>
            <a:r>
              <a:rPr lang="en-US" altLang="zh-CN" sz="2000" b="1">
                <a:solidFill>
                  <a:srgbClr val="FF0000"/>
                </a:solidFill>
              </a:rPr>
              <a:t>”some...others...”</a:t>
            </a:r>
            <a:r>
              <a:rPr lang="zh-CN" altLang="en-US" sz="2000" b="1">
                <a:solidFill>
                  <a:srgbClr val="FF0000"/>
                </a:solidFill>
              </a:rPr>
              <a:t>：</a:t>
            </a:r>
            <a:r>
              <a:rPr lang="en-US" altLang="zh-CN" sz="2000" b="1">
                <a:solidFill>
                  <a:srgbClr val="FF0000"/>
                </a:solidFill>
              </a:rPr>
              <a:t>“</a:t>
            </a:r>
            <a:r>
              <a:rPr lang="zh-CN" altLang="en-US" sz="2000" b="1">
                <a:solidFill>
                  <a:srgbClr val="FF0000"/>
                </a:solidFill>
              </a:rPr>
              <a:t>有些人</a:t>
            </a:r>
            <a:r>
              <a:rPr lang="en-US" altLang="zh-CN" sz="2000" b="1">
                <a:solidFill>
                  <a:srgbClr val="FF0000"/>
                </a:solidFill>
              </a:rPr>
              <a:t>...</a:t>
            </a:r>
            <a:r>
              <a:rPr lang="zh-CN" altLang="en-US" sz="2000" b="1">
                <a:solidFill>
                  <a:srgbClr val="FF0000"/>
                </a:solidFill>
              </a:rPr>
              <a:t>其他人</a:t>
            </a:r>
            <a:r>
              <a:rPr lang="en-US" altLang="zh-CN" sz="2000" b="1">
                <a:solidFill>
                  <a:srgbClr val="FF0000"/>
                </a:solidFill>
              </a:rPr>
              <a:t>..."</a:t>
            </a:r>
            <a:r>
              <a:rPr lang="zh-CN" altLang="en-US" sz="2000" b="1">
                <a:solidFill>
                  <a:srgbClr val="FF0000"/>
                </a:solidFill>
              </a:rPr>
              <a:t>。</a:t>
            </a:r>
            <a:r>
              <a:rPr lang="en-US" altLang="zh-CN" sz="2000" b="1">
                <a:solidFill>
                  <a:srgbClr val="FF0000"/>
                </a:solidFill>
              </a:rPr>
              <a:t>pound" </a:t>
            </a:r>
            <a:r>
              <a:rPr lang="zh-CN" altLang="en-US" sz="2000" b="1">
                <a:solidFill>
                  <a:srgbClr val="FF0000"/>
                </a:solidFill>
              </a:rPr>
              <a:t>是一个特定的词汇，指的是</a:t>
            </a:r>
            <a:r>
              <a:rPr lang="en-US" altLang="zh-CN" sz="2000" b="1">
                <a:solidFill>
                  <a:srgbClr val="FF0000"/>
                </a:solidFill>
              </a:rPr>
              <a:t> "</a:t>
            </a:r>
            <a:r>
              <a:rPr lang="zh-CN" altLang="en-US" sz="2000" b="1">
                <a:solidFill>
                  <a:srgbClr val="FF0000"/>
                </a:solidFill>
              </a:rPr>
              <a:t>走失动物待领所</a:t>
            </a:r>
            <a:r>
              <a:rPr lang="en-US" altLang="zh-CN" sz="2000" b="1">
                <a:solidFill>
                  <a:srgbClr val="FF0000"/>
                </a:solidFill>
              </a:rPr>
              <a:t>"</a:t>
            </a:r>
            <a:r>
              <a:rPr lang="zh-CN" altLang="en-US" sz="2000" b="1">
                <a:solidFill>
                  <a:srgbClr val="FF0000"/>
                </a:solidFill>
              </a:rPr>
              <a:t>，比更宽泛的</a:t>
            </a:r>
            <a:r>
              <a:rPr lang="en-US" altLang="zh-CN" sz="2000" b="1">
                <a:solidFill>
                  <a:srgbClr val="FF0000"/>
                </a:solidFill>
              </a:rPr>
              <a:t> "shelter" </a:t>
            </a:r>
            <a:r>
              <a:rPr lang="zh-CN" altLang="en-US" sz="2000" b="1">
                <a:solidFill>
                  <a:srgbClr val="FF0000"/>
                </a:solidFill>
              </a:rPr>
              <a:t>更精确。</a:t>
            </a:r>
            <a:endParaRPr lang="zh-CN" altLang="en-US" sz="2000" b="1">
              <a:solidFill>
                <a:srgbClr val="FF0000"/>
              </a:solidFill>
            </a:endParaRPr>
          </a:p>
        </p:txBody>
      </p:sp>
      <p:sp>
        <p:nvSpPr>
          <p:cNvPr id="8" name="内容占位符 2" title=""/>
          <p:cNvSpPr>
            <a:spLocks noGrp="1"/>
          </p:cNvSpPr>
          <p:nvPr/>
        </p:nvSpPr>
        <p:spPr>
          <a:xfrm>
            <a:off x="508635" y="546544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"creature" </a:t>
            </a:r>
            <a:r>
              <a:rPr lang="zh-CN" altLang="en-US" sz="2000" b="1">
                <a:solidFill>
                  <a:srgbClr val="FF0000"/>
                </a:solidFill>
              </a:rPr>
              <a:t>这个词比简单的</a:t>
            </a:r>
            <a:r>
              <a:rPr lang="en-US" altLang="zh-CN" sz="2000" b="1">
                <a:solidFill>
                  <a:srgbClr val="FF0000"/>
                </a:solidFill>
              </a:rPr>
              <a:t> "animal" </a:t>
            </a:r>
            <a:r>
              <a:rPr lang="zh-CN" altLang="en-US" sz="2000" b="1">
                <a:solidFill>
                  <a:srgbClr val="FF0000"/>
                </a:solidFill>
              </a:rPr>
              <a:t>更有感情色彩，暗示了作者对奶牛生命的尊重。破折号在这里用来解释说明，让句子的结构更加丰富。</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sym typeface="+mn-ea"/>
              </a:rPr>
              <a:t>Scene 5 </a:t>
            </a:r>
            <a:r>
              <a:rPr lang="zh-CN" altLang="en-US" sz="3600">
                <a:sym typeface="+mn-ea"/>
              </a:rPr>
              <a:t>联系农场主，送奶牛回农场</a:t>
            </a:r>
            <a:endParaRPr lang="zh-CN" altLang="en-US" sz="3600"/>
          </a:p>
        </p:txBody>
      </p:sp>
      <p:sp>
        <p:nvSpPr>
          <p:cNvPr id="3" name="内容占位符 2" title=""/>
          <p:cNvSpPr>
            <a:spLocks noGrp="1"/>
          </p:cNvSpPr>
          <p:nvPr>
            <p:ph sz="quarter" idx="1" hasCustomPrompt="1"/>
          </p:nvPr>
        </p:nvSpPr>
        <p:spPr>
          <a:xfrm>
            <a:off x="508635" y="1131570"/>
            <a:ext cx="11445875" cy="1054100"/>
          </a:xfrm>
        </p:spPr>
        <p:txBody>
          <a:bodyPr>
            <a:noAutofit/>
          </a:bodyPr>
          <a:lstStyle/>
          <a:p>
            <a:pPr marL="0" indent="0">
              <a:buNone/>
            </a:pPr>
            <a:r>
              <a:rPr lang="en-US" altLang="zh-CN" sz="2400" b="1"/>
              <a:t>1.</a:t>
            </a:r>
            <a:r>
              <a:rPr lang="zh-CN" altLang="en-US" sz="2400" b="1"/>
              <a:t>一名警察打了电话，不到一个小时，一位饱经风霜的农场主就赶到了，如释重负的表情瞬间写在了脸上。</a:t>
            </a:r>
            <a:endParaRPr lang="zh-CN" altLang="en-US" sz="2400" b="1"/>
          </a:p>
        </p:txBody>
      </p:sp>
      <p:sp>
        <p:nvSpPr>
          <p:cNvPr id="4" name="内容占位符 2" title=""/>
          <p:cNvSpPr>
            <a:spLocks noGrp="1"/>
          </p:cNvSpPr>
          <p:nvPr/>
        </p:nvSpPr>
        <p:spPr>
          <a:xfrm>
            <a:off x="508635" y="4120515"/>
            <a:ext cx="11445875"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2.</a:t>
            </a:r>
            <a:r>
              <a:rPr lang="zh-CN" altLang="en-US" sz="2400" b="1"/>
              <a:t>当他们开车离开时，黛西低沉的哞叫声听起来几乎像是在道谢。</a:t>
            </a:r>
            <a:endParaRPr lang="zh-CN" altLang="en-US" sz="2400" b="1"/>
          </a:p>
        </p:txBody>
      </p:sp>
      <p:sp>
        <p:nvSpPr>
          <p:cNvPr id="5" name="内容占位符 2" title=""/>
          <p:cNvSpPr>
            <a:spLocks noGrp="1"/>
          </p:cNvSpPr>
          <p:nvPr/>
        </p:nvSpPr>
        <p:spPr>
          <a:xfrm>
            <a:off x="746125" y="199580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An officer made the call, and within the hour, a </a:t>
            </a:r>
            <a:r>
              <a:rPr lang="en-US" altLang="zh-CN" sz="2400" b="1">
                <a:highlight>
                  <a:srgbClr val="FFFF00"/>
                </a:highlight>
              </a:rPr>
              <a:t>weathered</a:t>
            </a:r>
            <a:r>
              <a:rPr lang="en-US" altLang="zh-CN" sz="2400" b="1"/>
              <a:t> farmer arrived, </a:t>
            </a:r>
            <a:r>
              <a:rPr lang="en-US" altLang="zh-CN" sz="2400" b="1">
                <a:highlight>
                  <a:srgbClr val="FFFF00"/>
                </a:highlight>
              </a:rPr>
              <a:t>relief washing over his face</a:t>
            </a:r>
            <a:endParaRPr lang="en-US" altLang="zh-CN" sz="2400" b="1">
              <a:highlight>
                <a:srgbClr val="FFFF00"/>
              </a:highlight>
            </a:endParaRPr>
          </a:p>
        </p:txBody>
      </p:sp>
      <p:sp>
        <p:nvSpPr>
          <p:cNvPr id="6" name="内容占位符 2" title=""/>
          <p:cNvSpPr>
            <a:spLocks noGrp="1"/>
          </p:cNvSpPr>
          <p:nvPr/>
        </p:nvSpPr>
        <p:spPr>
          <a:xfrm>
            <a:off x="589280" y="478155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 </a:t>
            </a:r>
            <a:r>
              <a:rPr lang="zh-CN" altLang="en-US" sz="2400" b="1"/>
              <a:t>翻译：</a:t>
            </a:r>
            <a:r>
              <a:rPr lang="en-US" altLang="zh-CN" sz="2400" b="1"/>
              <a:t>As they drove away, Daisy's low moo </a:t>
            </a:r>
            <a:r>
              <a:rPr lang="en-US" altLang="zh-CN" sz="2400" b="1">
                <a:highlight>
                  <a:srgbClr val="FFFF00"/>
                </a:highlight>
              </a:rPr>
              <a:t>sounded almost like a thank you.</a:t>
            </a:r>
            <a:endParaRPr lang="en-US" altLang="zh-CN" sz="2400" b="1">
              <a:highlight>
                <a:srgbClr val="FFFF00"/>
              </a:highlight>
            </a:endParaRPr>
          </a:p>
        </p:txBody>
      </p:sp>
      <p:sp>
        <p:nvSpPr>
          <p:cNvPr id="7" name="内容占位符 2" title=""/>
          <p:cNvSpPr>
            <a:spLocks noGrp="1"/>
          </p:cNvSpPr>
          <p:nvPr/>
        </p:nvSpPr>
        <p:spPr>
          <a:xfrm>
            <a:off x="746125" y="295084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"weathered" </a:t>
            </a:r>
            <a:r>
              <a:rPr lang="zh-CN" altLang="en-US" sz="2000" b="1">
                <a:solidFill>
                  <a:srgbClr val="FF0000"/>
                </a:solidFill>
              </a:rPr>
              <a:t>是一个非常传神的形容词，它不仅指皮肤因日晒雨淋而粗糙，更暗示了农场主的人生阅历。</a:t>
            </a:r>
            <a:r>
              <a:rPr lang="en-US" altLang="zh-CN" sz="2000" b="1">
                <a:solidFill>
                  <a:srgbClr val="FF0000"/>
                </a:solidFill>
              </a:rPr>
              <a:t>"relief washing over his face" </a:t>
            </a:r>
            <a:r>
              <a:rPr lang="zh-CN" altLang="en-US" sz="2000" b="1">
                <a:solidFill>
                  <a:srgbClr val="FF0000"/>
                </a:solidFill>
              </a:rPr>
              <a:t>是一个非常形象的比喻，将抽象的情绪转化为具体的视觉画面。</a:t>
            </a:r>
            <a:endParaRPr lang="zh-CN" altLang="en-US" sz="2000" b="1">
              <a:solidFill>
                <a:srgbClr val="FF0000"/>
              </a:solidFill>
            </a:endParaRPr>
          </a:p>
          <a:p>
            <a:pPr marL="0" indent="0">
              <a:buNone/>
            </a:pPr>
            <a:endParaRPr lang="zh-CN" altLang="en-US" sz="2000" b="1">
              <a:solidFill>
                <a:srgbClr val="FF0000"/>
              </a:solidFill>
            </a:endParaRPr>
          </a:p>
        </p:txBody>
      </p:sp>
      <p:sp>
        <p:nvSpPr>
          <p:cNvPr id="8" name="内容占位符 2" title=""/>
          <p:cNvSpPr>
            <a:spLocks noGrp="1"/>
          </p:cNvSpPr>
          <p:nvPr/>
        </p:nvSpPr>
        <p:spPr>
          <a:xfrm>
            <a:off x="670560" y="5547360"/>
            <a:ext cx="11283950"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"sounded almost like a thank you" </a:t>
            </a:r>
            <a:r>
              <a:rPr lang="zh-CN" altLang="en-US" sz="2000" b="1">
                <a:solidFill>
                  <a:srgbClr val="FF0000"/>
                </a:solidFill>
              </a:rPr>
              <a:t>是一种拟人化的表达，赋予了动物情感，为故事增添了温暖的色彩。</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373380" y="232092"/>
            <a:ext cx="10858500" cy="900112"/>
          </a:xfrm>
        </p:spPr>
        <p:txBody>
          <a:bodyPr/>
          <a:lstStyle/>
          <a:p>
            <a:r>
              <a:rPr lang="en-US" altLang="zh-CN" sz="3600">
                <a:sym typeface="+mn-ea"/>
              </a:rPr>
              <a:t>Scene 6 </a:t>
            </a:r>
            <a:r>
              <a:rPr lang="zh-CN" altLang="en-US" sz="3600">
                <a:sym typeface="+mn-ea"/>
              </a:rPr>
              <a:t>女儿得知事情原委后的反应</a:t>
            </a:r>
            <a:endParaRPr lang="zh-CN" altLang="en-US" sz="3600"/>
          </a:p>
        </p:txBody>
      </p:sp>
      <p:sp>
        <p:nvSpPr>
          <p:cNvPr id="3" name="内容占位符 2" title=""/>
          <p:cNvSpPr>
            <a:spLocks noGrp="1"/>
          </p:cNvSpPr>
          <p:nvPr>
            <p:ph sz="quarter" idx="1" hasCustomPrompt="1"/>
          </p:nvPr>
        </p:nvSpPr>
        <p:spPr>
          <a:xfrm>
            <a:off x="508635" y="1131570"/>
            <a:ext cx="11445875" cy="649605"/>
          </a:xfrm>
        </p:spPr>
        <p:txBody>
          <a:bodyPr>
            <a:noAutofit/>
          </a:bodyPr>
          <a:lstStyle/>
          <a:p>
            <a:pPr marL="0" indent="0">
              <a:buNone/>
            </a:pPr>
            <a:r>
              <a:rPr lang="en-US" altLang="zh-CN" sz="2400" b="1"/>
              <a:t>1.</a:t>
            </a:r>
            <a:r>
              <a:rPr lang="zh-CN" altLang="en-US" sz="2400" b="1"/>
              <a:t>当我去游泳馆接艾玛时，我把这件事的经过告诉了她。她的眼睛里闪烁着纯粹的敬佩之光。</a:t>
            </a:r>
            <a:endParaRPr lang="zh-CN" altLang="en-US" sz="2400" b="1"/>
          </a:p>
        </p:txBody>
      </p:sp>
      <p:sp>
        <p:nvSpPr>
          <p:cNvPr id="4" name="内容占位符 2" title=""/>
          <p:cNvSpPr>
            <a:spLocks noGrp="1"/>
          </p:cNvSpPr>
          <p:nvPr/>
        </p:nvSpPr>
        <p:spPr>
          <a:xfrm>
            <a:off x="508635" y="3924300"/>
            <a:ext cx="11445875" cy="6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t>2."</a:t>
            </a:r>
            <a:r>
              <a:rPr lang="zh-CN" altLang="en-US" sz="2400" b="1"/>
              <a:t>我就知道你会找到正确的方法，爸爸，</a:t>
            </a:r>
            <a:r>
              <a:rPr lang="en-US" altLang="zh-CN" sz="2400" b="1"/>
              <a:t>" </a:t>
            </a:r>
            <a:r>
              <a:rPr lang="zh-CN" altLang="en-US" sz="2400" b="1"/>
              <a:t>她说。那一刻，我感受到了一种因不辜负她的信任而产生的、宁静的自豪感。</a:t>
            </a:r>
            <a:endParaRPr lang="zh-CN" altLang="en-US" sz="2400" b="1"/>
          </a:p>
        </p:txBody>
      </p:sp>
      <p:sp>
        <p:nvSpPr>
          <p:cNvPr id="5" name="内容占位符 2" title=""/>
          <p:cNvSpPr>
            <a:spLocks noGrp="1"/>
          </p:cNvSpPr>
          <p:nvPr/>
        </p:nvSpPr>
        <p:spPr>
          <a:xfrm>
            <a:off x="508635" y="207010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When I picked Emma up from swimming, I told her the story.Her eyes </a:t>
            </a:r>
            <a:r>
              <a:rPr lang="en-US" altLang="zh-CN" sz="2400" b="1">
                <a:highlight>
                  <a:srgbClr val="FFFF00"/>
                </a:highlight>
              </a:rPr>
              <a:t>lit up with pure admiration</a:t>
            </a:r>
            <a:r>
              <a:rPr lang="en-US" altLang="zh-CN" sz="2400" b="1"/>
              <a:t>.</a:t>
            </a:r>
            <a:endParaRPr lang="en-US" altLang="zh-CN" sz="2400" b="1"/>
          </a:p>
        </p:txBody>
      </p:sp>
      <p:sp>
        <p:nvSpPr>
          <p:cNvPr id="6" name="内容占位符 2" title=""/>
          <p:cNvSpPr>
            <a:spLocks noGrp="1"/>
          </p:cNvSpPr>
          <p:nvPr/>
        </p:nvSpPr>
        <p:spPr>
          <a:xfrm>
            <a:off x="584200" y="493331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t>翻译：</a:t>
            </a:r>
            <a:r>
              <a:rPr lang="en-US" altLang="zh-CN" sz="2400" b="1"/>
              <a:t>"I knew you'd find the right way, Dad," she said, and in that moment, I felt the</a:t>
            </a:r>
            <a:r>
              <a:rPr lang="en-US" altLang="zh-CN" sz="2400" b="1">
                <a:highlight>
                  <a:srgbClr val="FFFF00"/>
                </a:highlight>
              </a:rPr>
              <a:t> quiet pride</a:t>
            </a:r>
            <a:r>
              <a:rPr lang="en-US" altLang="zh-CN" sz="2400" b="1"/>
              <a:t> of</a:t>
            </a:r>
            <a:r>
              <a:rPr lang="en-US" altLang="zh-CN" sz="2400" b="1">
                <a:highlight>
                  <a:srgbClr val="FFFF00"/>
                </a:highlight>
              </a:rPr>
              <a:t> living up to her faith.</a:t>
            </a:r>
            <a:endParaRPr lang="en-US" altLang="zh-CN" sz="2400" b="1">
              <a:highlight>
                <a:srgbClr val="FFFF00"/>
              </a:highlight>
            </a:endParaRPr>
          </a:p>
        </p:txBody>
      </p:sp>
      <p:sp>
        <p:nvSpPr>
          <p:cNvPr id="7" name="内容占位符 2" title=""/>
          <p:cNvSpPr>
            <a:spLocks noGrp="1"/>
          </p:cNvSpPr>
          <p:nvPr/>
        </p:nvSpPr>
        <p:spPr>
          <a:xfrm>
            <a:off x="584200" y="3054985"/>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"lit up" </a:t>
            </a:r>
            <a:r>
              <a:rPr lang="zh-CN" altLang="en-US" sz="2000" b="1">
                <a:solidFill>
                  <a:srgbClr val="FF0000"/>
                </a:solidFill>
              </a:rPr>
              <a:t>是一个非常生动的短语，形象地描绘了女儿眼睛发亮的样子。</a:t>
            </a:r>
            <a:r>
              <a:rPr lang="en-US" altLang="zh-CN" sz="2000" b="1">
                <a:solidFill>
                  <a:srgbClr val="FF0000"/>
                </a:solidFill>
              </a:rPr>
              <a:t>"pure admiration" </a:t>
            </a:r>
            <a:r>
              <a:rPr lang="zh-CN" altLang="en-US" sz="2000" b="1">
                <a:solidFill>
                  <a:srgbClr val="FF0000"/>
                </a:solidFill>
              </a:rPr>
              <a:t>则强调了这份情感的真挚和不加掩饰。</a:t>
            </a:r>
            <a:endParaRPr lang="zh-CN" altLang="en-US" sz="2000" b="1">
              <a:solidFill>
                <a:srgbClr val="FF0000"/>
              </a:solidFill>
            </a:endParaRPr>
          </a:p>
        </p:txBody>
      </p:sp>
      <p:sp>
        <p:nvSpPr>
          <p:cNvPr id="8" name="内容占位符 2" title=""/>
          <p:cNvSpPr>
            <a:spLocks noGrp="1"/>
          </p:cNvSpPr>
          <p:nvPr/>
        </p:nvSpPr>
        <p:spPr>
          <a:xfrm>
            <a:off x="508635" y="5824220"/>
            <a:ext cx="11445875" cy="10655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FF0000"/>
                </a:solidFill>
              </a:rPr>
              <a:t>语言亮点：</a:t>
            </a:r>
            <a:r>
              <a:rPr lang="en-US" altLang="zh-CN" sz="2000" b="1">
                <a:solidFill>
                  <a:srgbClr val="FF0000"/>
                </a:solidFill>
              </a:rPr>
              <a:t>"living up to her faith" </a:t>
            </a:r>
            <a:r>
              <a:rPr lang="zh-CN" altLang="en-US" sz="2000" b="1">
                <a:solidFill>
                  <a:srgbClr val="FF0000"/>
                </a:solidFill>
              </a:rPr>
              <a:t>是一个核心的主题句，将故事的情感推向了高潮。</a:t>
            </a:r>
            <a:r>
              <a:rPr lang="en-US" altLang="zh-CN" sz="2000" b="1">
                <a:solidFill>
                  <a:srgbClr val="FF0000"/>
                </a:solidFill>
              </a:rPr>
              <a:t>"quiet pride" </a:t>
            </a:r>
            <a:r>
              <a:rPr lang="zh-CN" altLang="en-US" sz="2000" b="1">
                <a:solidFill>
                  <a:srgbClr val="FF0000"/>
                </a:solidFill>
              </a:rPr>
              <a:t>是一种深刻而内敛的情感表达，比简单的</a:t>
            </a:r>
            <a:r>
              <a:rPr lang="en-US" altLang="zh-CN" sz="2000" b="1">
                <a:solidFill>
                  <a:srgbClr val="FF0000"/>
                </a:solidFill>
              </a:rPr>
              <a:t> "felt proud" </a:t>
            </a:r>
            <a:r>
              <a:rPr lang="zh-CN" altLang="en-US" sz="2000" b="1">
                <a:solidFill>
                  <a:srgbClr val="FF0000"/>
                </a:solidFill>
              </a:rPr>
              <a:t>更有深度，也更能打动人心。</a:t>
            </a:r>
            <a:endParaRPr lang="zh-CN" altLang="en-US"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标题 1" title=""/>
          <p:cNvSpPr>
            <a:spLocks noGrp="1"/>
          </p:cNvSpPr>
          <p:nvPr>
            <p:ph type="title"/>
          </p:nvPr>
        </p:nvSpPr>
        <p:spPr>
          <a:xfrm>
            <a:off x="274320" y="256222"/>
            <a:ext cx="10858500" cy="900112"/>
          </a:xfrm>
        </p:spPr>
        <p:txBody>
          <a:bodyPr>
            <a:noAutofit/>
          </a:bodyPr>
          <a:lstStyle/>
          <a:p>
            <a:r>
              <a:rPr lang="en-US" altLang="zh-CN" sz="5400"/>
              <a:t>Table of Contents</a:t>
            </a:r>
            <a:endParaRPr lang="en-US" altLang="zh-CN" sz="5400"/>
          </a:p>
        </p:txBody>
      </p:sp>
      <p:sp>
        <p:nvSpPr>
          <p:cNvPr id="3" name="内容占位符 2" title=""/>
          <p:cNvSpPr>
            <a:spLocks noGrp="1"/>
          </p:cNvSpPr>
          <p:nvPr>
            <p:ph sz="quarter" idx="1" hasCustomPrompt="1"/>
          </p:nvPr>
        </p:nvSpPr>
        <p:spPr>
          <a:xfrm>
            <a:off x="196850" y="1736090"/>
            <a:ext cx="11445875" cy="3385820"/>
          </a:xfrm>
          <a:solidFill>
            <a:schemeClr val="accent1"/>
          </a:solidFill>
        </p:spPr>
        <p:txBody>
          <a:bodyPr>
            <a:noAutofit/>
          </a:bodyPr>
          <a:lstStyle/>
          <a:p>
            <a:pPr marL="742950" indent="-742950">
              <a:buAutoNum type="arabicPeriod"/>
            </a:pPr>
            <a:r>
              <a:rPr lang="en-US" altLang="zh-CN" sz="3600" b="1"/>
              <a:t>Story Background Overview</a:t>
            </a:r>
            <a:endParaRPr lang="en-US" altLang="zh-CN" sz="3600" b="1"/>
          </a:p>
          <a:p>
            <a:pPr marL="742950" indent="-742950">
              <a:buAutoNum type="arabicPeriod"/>
            </a:pPr>
            <a:r>
              <a:rPr lang="en-US" altLang="zh-CN" sz="3600" b="1"/>
              <a:t>Building Ideas for Continuation Writing</a:t>
            </a:r>
            <a:endParaRPr lang="en-US" altLang="zh-CN" sz="3600" b="1"/>
          </a:p>
          <a:p>
            <a:pPr marL="742950" indent="-742950">
              <a:buAutoNum type="arabicPeriod"/>
            </a:pPr>
            <a:r>
              <a:rPr lang="en-US" altLang="zh-CN" sz="3600" b="1"/>
              <a:t>Language Enhancement Techniques</a:t>
            </a:r>
            <a:endParaRPr lang="en-US" altLang="zh-CN" sz="3600" b="1"/>
          </a:p>
          <a:p>
            <a:pPr marL="742950" indent="-742950">
              <a:buAutoNum type="arabicPeriod"/>
            </a:pPr>
            <a:r>
              <a:rPr lang="en-US" altLang="zh-CN" sz="3600" b="1"/>
              <a:t>Sample Essay and Summary</a:t>
            </a:r>
            <a:endParaRPr lang="en-US" altLang="zh-CN" sz="3600" b="1"/>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title" hasCustomPrompt="1"/>
          </p:nvPr>
        </p:nvSpPr>
        <p:spPr>
          <a:xfrm>
            <a:off x="5979795" y="1778000"/>
            <a:ext cx="4777105" cy="1397000"/>
          </a:xfrm>
        </p:spPr>
        <p:txBody>
          <a:bodyPr/>
          <a:lstStyle/>
          <a:p>
            <a:r>
              <a:rPr lang="en-US" altLang="zh-CN" sz="3600">
                <a:sym typeface="+mn-ea"/>
              </a:rPr>
              <a:t>Sample Essay</a:t>
            </a:r>
            <a:br>
              <a:rPr lang="en-US" altLang="zh-CN" sz="3600">
                <a:sym typeface="+mn-ea"/>
              </a:rPr>
            </a:br>
            <a:r>
              <a:rPr lang="en-US" altLang="zh-CN" sz="3600">
                <a:sym typeface="+mn-ea"/>
              </a:rPr>
              <a:t>and Summary</a:t>
            </a:r>
            <a:endParaRPr lang="en-US" altLang="zh-CN" sz="3600">
              <a:sym typeface="+mn-ea"/>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6" name="d9492c05-c366-4a18-808c-4e3e050455ea.source.1.zh-Hans.pptx" title=""/>
          <p:cNvGrpSpPr/>
          <p:nvPr/>
        </p:nvGrpSpPr>
        <p:grpSpPr>
          <a:xfrm>
            <a:off x="116675" y="1147445"/>
            <a:ext cx="12074525" cy="5579110"/>
            <a:chOff x="116675" y="1078230"/>
            <a:chExt cx="12074525" cy="5579110"/>
          </a:xfrm>
        </p:grpSpPr>
        <p:sp>
          <p:nvSpPr>
            <p:cNvPr id="9" name="Title" descr="fb306e52-5bf7-44d0-863e-c856af784de4"/>
            <p:cNvSpPr txBox="1"/>
            <p:nvPr/>
          </p:nvSpPr>
          <p:spPr>
            <a:xfrm>
              <a:off x="1099185" y="5857240"/>
              <a:ext cx="9334500" cy="800100"/>
            </a:xfrm>
            <a:prstGeom prst="rect">
              <a:avLst/>
            </a:prstGeom>
            <a:noFill/>
          </p:spPr>
          <p:txBody>
            <a:bodyPr vert="horz" wrap="square" rtlCol="0" anchor="t" anchorCtr="0">
              <a:normAutofit/>
            </a:bodyPr>
            <a:lstStyle/>
            <a:p>
              <a:pPr algn="ctr"/>
              <a:r>
                <a:rPr lang="zh-CN" altLang="en-US" sz="2400" b="1">
                  <a:solidFill>
                    <a:srgbClr val="FF0000"/>
                  </a:solidFill>
                  <a:latin typeface="Arial" panose="020b0604020202020204" pitchFamily="34" charset="0"/>
                  <a:ea typeface="微软雅黑" panose="020b0503020204020204" pitchFamily="34" charset="-122"/>
                  <a:sym typeface="Arial" panose="020b0604020202020204" pitchFamily="34" charset="0"/>
                </a:rPr>
                <a:t>综合运用所学技巧，构建情节丰富、描写生动的第一段。</a:t>
              </a:r>
              <a:endParaRPr lang="zh-CN" altLang="en-US" sz="2400" b="1">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 descr="25399e93-7b5b-422b-9b27-65dc0278ac2a"/>
            <p:cNvSpPr txBox="1"/>
            <p:nvPr/>
          </p:nvSpPr>
          <p:spPr>
            <a:xfrm>
              <a:off x="116675" y="1078230"/>
              <a:ext cx="12074525" cy="4779010"/>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sz="2400" b="1">
                  <a:solidFill>
                    <a:schemeClr val="tx1"/>
                  </a:solidFill>
                </a:rPr>
                <a:t>     Just as I was about to turn and run, two police officers arrived on the scene. </a:t>
              </a:r>
              <a:r>
                <a:rPr lang="en-US" altLang="zh-CN" sz="2400" b="1" u="sng">
                  <a:solidFill>
                    <a:schemeClr val="tx1"/>
                  </a:solidFill>
                </a:rPr>
                <a:t>They </a:t>
              </a:r>
              <a:r>
                <a:rPr lang="en-US" altLang="zh-CN" sz="2400" b="1" u="sng">
                  <a:solidFill>
                    <a:schemeClr val="tx1"/>
                  </a:solidFill>
                  <a:highlight>
                    <a:srgbClr val="FFFF00"/>
                  </a:highlight>
                </a:rPr>
                <a:t>jumped out </a:t>
              </a:r>
              <a:r>
                <a:rPr lang="en-US" altLang="zh-CN" sz="2400" b="1" u="sng">
                  <a:solidFill>
                    <a:schemeClr val="tx1"/>
                  </a:solidFill>
                </a:rPr>
                <a:t>instantly, </a:t>
              </a:r>
              <a:r>
                <a:rPr lang="en-US" altLang="zh-CN" sz="2400" b="1" u="sng">
                  <a:solidFill>
                    <a:schemeClr val="tx1"/>
                  </a:solidFill>
                  <a:highlight>
                    <a:srgbClr val="FFFF00"/>
                  </a:highlight>
                </a:rPr>
                <a:t>set up</a:t>
              </a:r>
              <a:r>
                <a:rPr lang="en-US" altLang="zh-CN" sz="2400" b="1" u="sng">
                  <a:solidFill>
                    <a:schemeClr val="tx1"/>
                  </a:solidFill>
                </a:rPr>
                <a:t> a cordon and </a:t>
              </a:r>
              <a:r>
                <a:rPr lang="en-US" altLang="zh-CN" sz="2400" b="1" u="sng">
                  <a:solidFill>
                    <a:schemeClr val="tx1"/>
                  </a:solidFill>
                  <a:highlight>
                    <a:srgbClr val="FFFF00"/>
                  </a:highlight>
                </a:rPr>
                <a:t>evacuated </a:t>
              </a:r>
              <a:r>
                <a:rPr lang="en-US" altLang="zh-CN" sz="2400" b="1" u="sng">
                  <a:solidFill>
                    <a:schemeClr val="tx1"/>
                  </a:solidFill>
                </a:rPr>
                <a:t>the crowd</a:t>
              </a:r>
              <a:r>
                <a:rPr lang="en-US" altLang="zh-CN" sz="2400" b="1">
                  <a:solidFill>
                    <a:schemeClr val="tx1"/>
                  </a:solidFill>
                </a:rPr>
                <a:t>. </a:t>
              </a:r>
              <a:r>
                <a:rPr lang="en-US" altLang="zh-CN" sz="2400" b="1">
                  <a:solidFill>
                    <a:schemeClr val="tx1"/>
                  </a:solidFill>
                  <a:highlight>
                    <a:srgbClr val="FFFF00"/>
                  </a:highlight>
                </a:rPr>
                <a:t>Waving batons and shouting </a:t>
              </a:r>
              <a:r>
                <a:rPr lang="en-US" altLang="zh-CN" sz="2400" b="1">
                  <a:solidFill>
                    <a:schemeClr val="tx1"/>
                  </a:solidFill>
                </a:rPr>
                <a:t>harshly, </a:t>
              </a:r>
              <a:r>
                <a:rPr lang="en-US" altLang="zh-CN" sz="2400" b="1">
                  <a:solidFill>
                    <a:schemeClr val="tx1"/>
                  </a:solidFill>
                  <a:highlight>
                    <a:srgbClr val="FFFF00"/>
                  </a:highlight>
                </a:rPr>
                <a:t>they tried</a:t>
              </a:r>
              <a:r>
                <a:rPr lang="en-US" altLang="zh-CN" sz="2400" b="1">
                  <a:solidFill>
                    <a:schemeClr val="tx1"/>
                  </a:solidFill>
                </a:rPr>
                <a:t> to drive the cow away, but the rough tactics only made it more </a:t>
              </a:r>
              <a:r>
                <a:rPr lang="en-US" altLang="zh-CN" sz="2400" b="1">
                  <a:solidFill>
                    <a:schemeClr val="tx1"/>
                  </a:solidFill>
                  <a:highlight>
                    <a:srgbClr val="FFFF00"/>
                  </a:highlight>
                </a:rPr>
                <a:t>terrified and aggressive</a:t>
              </a:r>
              <a:r>
                <a:rPr lang="en-US" altLang="zh-CN" sz="2400" b="1">
                  <a:solidFill>
                    <a:schemeClr val="tx1"/>
                  </a:solidFill>
                </a:rPr>
                <a:t>. </a:t>
              </a:r>
              <a:r>
                <a:rPr lang="en-US" altLang="zh-CN" sz="2400" b="1" u="sng">
                  <a:solidFill>
                    <a:schemeClr val="tx1"/>
                  </a:solidFill>
                </a:rPr>
                <a:t>A fierce internal struggle gripped me—</a:t>
              </a:r>
              <a:r>
                <a:rPr lang="en-US" altLang="zh-CN" sz="2400" b="1" u="sng">
                  <a:solidFill>
                    <a:schemeClr val="tx1"/>
                  </a:solidFill>
                  <a:highlight>
                    <a:srgbClr val="FFFF00"/>
                  </a:highlight>
                </a:rPr>
                <a:t>I recalled Emma’s admiring eyes, my boast and the animal-taming skills</a:t>
              </a:r>
              <a:r>
                <a:rPr lang="en-US" altLang="zh-CN" sz="2400" b="1" u="sng">
                  <a:solidFill>
                    <a:schemeClr val="tx1"/>
                  </a:solidFill>
                </a:rPr>
                <a:t> learned on the farm.</a:t>
              </a:r>
              <a:r>
                <a:rPr lang="en-US" altLang="zh-CN" sz="2400" b="1">
                  <a:solidFill>
                    <a:schemeClr val="tx1"/>
                  </a:solidFill>
                </a:rPr>
                <a:t> </a:t>
              </a:r>
              <a:r>
                <a:rPr lang="en-US" altLang="zh-CN" sz="2400" b="1">
                  <a:solidFill>
                    <a:schemeClr val="tx1"/>
                  </a:solidFill>
                  <a:highlight>
                    <a:srgbClr val="FFFF00"/>
                  </a:highlight>
                </a:rPr>
                <a:t>Summoning up my courage</a:t>
              </a:r>
              <a:r>
                <a:rPr lang="en-US" altLang="zh-CN" sz="2400" b="1">
                  <a:solidFill>
                    <a:schemeClr val="tx1"/>
                  </a:solidFill>
                </a:rPr>
                <a:t>, I stepped forward and offered to help. </a:t>
              </a:r>
              <a:r>
                <a:rPr lang="en-US" altLang="zh-CN" sz="2400" b="1" u="sng">
                  <a:solidFill>
                    <a:schemeClr val="tx1"/>
                  </a:solidFill>
                </a:rPr>
                <a:t>I</a:t>
              </a:r>
              <a:r>
                <a:rPr lang="en-US" altLang="zh-CN" sz="2400" b="1" u="sng">
                  <a:solidFill>
                    <a:schemeClr val="tx1"/>
                  </a:solidFill>
                  <a:highlight>
                    <a:srgbClr val="FFFF00"/>
                  </a:highlight>
                </a:rPr>
                <a:t> shed</a:t>
              </a:r>
              <a:r>
                <a:rPr lang="en-US" altLang="zh-CN" sz="2400" b="1" u="sng">
                  <a:solidFill>
                    <a:schemeClr val="tx1"/>
                  </a:solidFill>
                </a:rPr>
                <a:t> my bright jacket, </a:t>
              </a:r>
              <a:r>
                <a:rPr lang="en-US" altLang="zh-CN" sz="2400" b="1" u="sng">
                  <a:solidFill>
                    <a:schemeClr val="tx1"/>
                  </a:solidFill>
                  <a:highlight>
                    <a:srgbClr val="FFFF00"/>
                  </a:highlight>
                </a:rPr>
                <a:t>approached sideways and murmured </a:t>
              </a:r>
              <a:r>
                <a:rPr lang="en-US" altLang="zh-CN" sz="2400" b="1" u="sng">
                  <a:solidFill>
                    <a:schemeClr val="tx1"/>
                  </a:solidFill>
                </a:rPr>
                <a:t>softly. Then </a:t>
              </a:r>
              <a:r>
                <a:rPr lang="en-US" altLang="zh-CN" sz="2400" b="1" u="sng">
                  <a:solidFill>
                    <a:schemeClr val="tx1"/>
                  </a:solidFill>
                  <a:highlight>
                    <a:srgbClr val="FFFF00"/>
                  </a:highlight>
                </a:rPr>
                <a:t>I fetched fresh hay</a:t>
              </a:r>
              <a:r>
                <a:rPr lang="en-US" altLang="zh-CN" sz="2400" b="1" u="sng">
                  <a:solidFill>
                    <a:schemeClr val="tx1"/>
                  </a:solidFill>
                </a:rPr>
                <a:t> from my car, held it out and waited.</a:t>
              </a:r>
              <a:r>
                <a:rPr lang="en-US" altLang="zh-CN" sz="2400" b="1">
                  <a:solidFill>
                    <a:schemeClr val="tx1"/>
                  </a:solidFill>
                </a:rPr>
                <a:t> After minutes of patient coaxing, the cow relaxed and started munching. </a:t>
              </a:r>
              <a:r>
                <a:rPr lang="en-US" altLang="zh-CN" sz="2400" b="1" u="sng">
                  <a:solidFill>
                    <a:schemeClr val="tx1"/>
                  </a:solidFill>
                </a:rPr>
                <a:t>Signaling the police, we </a:t>
              </a:r>
              <a:r>
                <a:rPr lang="en-US" altLang="zh-CN" sz="2400" b="1" u="sng">
                  <a:solidFill>
                    <a:schemeClr val="tx1"/>
                  </a:solidFill>
                  <a:highlight>
                    <a:srgbClr val="FFFF00"/>
                  </a:highlight>
                </a:rPr>
                <a:t>secured it to</a:t>
              </a:r>
              <a:r>
                <a:rPr lang="en-US" altLang="zh-CN" sz="2400" b="1" u="sng">
                  <a:solidFill>
                    <a:schemeClr val="tx1"/>
                  </a:solidFill>
                </a:rPr>
                <a:t> a tree with a rope.</a:t>
              </a:r>
              <a:endParaRPr lang="en-US" altLang="zh-CN" sz="2400" b="1" u="sng">
                <a:solidFill>
                  <a:schemeClr val="tx1"/>
                </a:solidFill>
              </a:endParaRPr>
            </a:p>
          </p:txBody>
        </p:sp>
      </p:grpSp>
      <p:sp>
        <p:nvSpPr>
          <p:cNvPr id="2" name="标题 1" title=""/>
          <p:cNvSpPr>
            <a:spLocks noGrp="1"/>
          </p:cNvSpPr>
          <p:nvPr>
            <p:ph type="title" hasCustomPrompt="1"/>
          </p:nvPr>
        </p:nvSpPr>
        <p:spPr/>
        <p:txBody>
          <a:bodyPr/>
          <a:lstStyle/>
          <a:p>
            <a:r>
              <a:rPr lang="zh-CN" altLang="en-US"/>
              <a:t>第一段续写示范</a:t>
            </a:r>
            <a:endParaRPr lang="en-US"/>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6" name="d9492c05-c366-4a18-808c-4e3e050455ea.source.1.zh-Hans.pptx" title=""/>
          <p:cNvGrpSpPr/>
          <p:nvPr/>
        </p:nvGrpSpPr>
        <p:grpSpPr>
          <a:xfrm>
            <a:off x="103975" y="1213485"/>
            <a:ext cx="11925935" cy="5643880"/>
            <a:chOff x="103975" y="1213485"/>
            <a:chExt cx="11925935" cy="5643880"/>
          </a:xfrm>
        </p:grpSpPr>
        <p:sp>
          <p:nvSpPr>
            <p:cNvPr id="9" name="Title" descr="fb306e52-5bf7-44d0-863e-c856af784de4"/>
            <p:cNvSpPr txBox="1"/>
            <p:nvPr/>
          </p:nvSpPr>
          <p:spPr>
            <a:xfrm>
              <a:off x="1180465" y="6057265"/>
              <a:ext cx="9334500" cy="800100"/>
            </a:xfrm>
            <a:prstGeom prst="rect">
              <a:avLst/>
            </a:prstGeom>
            <a:noFill/>
          </p:spPr>
          <p:txBody>
            <a:bodyPr vert="horz" wrap="square" rtlCol="0" anchor="t" anchorCtr="0">
              <a:normAutofit/>
            </a:bodyPr>
            <a:lstStyle/>
            <a:p>
              <a:pPr algn="ctr"/>
              <a:r>
                <a:rPr lang="zh-CN" altLang="en-US" sz="2400" b="1">
                  <a:solidFill>
                    <a:srgbClr val="FF0000"/>
                  </a:solidFill>
                  <a:sym typeface="+mn-ea"/>
                </a:rPr>
                <a:t>完成故事结局，通过情感升华，点明文章主旨。</a:t>
              </a:r>
              <a:endParaRPr lang="zh-CN" altLang="en-US" sz="2400" b="1">
                <a:solidFill>
                  <a:srgbClr val="FF0000"/>
                </a:solidFill>
                <a:sym typeface="+mn-ea"/>
              </a:endParaRPr>
            </a:p>
          </p:txBody>
        </p:sp>
        <p:sp>
          <p:nvSpPr>
            <p:cNvPr id="11" name="Text" descr="25399e93-7b5b-422b-9b27-65dc0278ac2a"/>
            <p:cNvSpPr txBox="1"/>
            <p:nvPr/>
          </p:nvSpPr>
          <p:spPr>
            <a:xfrm>
              <a:off x="103975" y="1213485"/>
              <a:ext cx="11925935" cy="4843780"/>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sz="2400" b="1">
                  <a:solidFill>
                    <a:schemeClr val="tx1"/>
                  </a:solidFill>
                </a:rPr>
                <a:t>     After we managed to secure the cow to a tree, we began to discuss what to do with it. </a:t>
              </a:r>
              <a:r>
                <a:rPr lang="en-US" altLang="zh-CN" sz="2400" b="1">
                  <a:solidFill>
                    <a:schemeClr val="tx1"/>
                  </a:solidFill>
                  <a:highlight>
                    <a:srgbClr val="FFFF00"/>
                  </a:highlight>
                </a:rPr>
                <a:t>Bystanders argued fiercely</a:t>
              </a:r>
              <a:r>
                <a:rPr lang="en-US" altLang="zh-CN" sz="2400" b="1">
                  <a:solidFill>
                    <a:schemeClr val="tx1"/>
                  </a:solidFill>
                </a:rPr>
                <a:t>:</a:t>
              </a:r>
              <a:r>
                <a:rPr lang="en-US" altLang="zh-CN" sz="2400" b="1">
                  <a:solidFill>
                    <a:schemeClr val="tx1"/>
                  </a:solidFill>
                  <a:highlight>
                    <a:srgbClr val="FFFF00"/>
                  </a:highlight>
                </a:rPr>
                <a:t> some</a:t>
              </a:r>
              <a:r>
                <a:rPr lang="en-US" altLang="zh-CN" sz="2400" b="1">
                  <a:solidFill>
                    <a:schemeClr val="tx1"/>
                  </a:solidFill>
                </a:rPr>
                <a:t> suggested the animal shelter, </a:t>
              </a:r>
              <a:r>
                <a:rPr lang="en-US" altLang="zh-CN" sz="2400" b="1">
                  <a:solidFill>
                    <a:schemeClr val="tx1"/>
                  </a:solidFill>
                  <a:highlight>
                    <a:srgbClr val="FFFF00"/>
                  </a:highlight>
                </a:rPr>
                <a:t>others</a:t>
              </a:r>
              <a:r>
                <a:rPr lang="en-US" altLang="zh-CN" sz="2400" b="1">
                  <a:solidFill>
                    <a:schemeClr val="tx1"/>
                  </a:solidFill>
                </a:rPr>
                <a:t> the slaughterhouse, </a:t>
              </a:r>
              <a:r>
                <a:rPr lang="en-US" altLang="zh-CN" sz="2400" b="1">
                  <a:solidFill>
                    <a:schemeClr val="tx1"/>
                  </a:solidFill>
                  <a:highlight>
                    <a:srgbClr val="FFFF00"/>
                  </a:highlight>
                </a:rPr>
                <a:t>while</a:t>
              </a:r>
              <a:r>
                <a:rPr lang="en-US" altLang="zh-CN" sz="2400" b="1">
                  <a:solidFill>
                    <a:schemeClr val="tx1"/>
                  </a:solidFill>
                </a:rPr>
                <a:t> the police proposed temporary foster care. Remembering my promise to Emma, </a:t>
              </a:r>
              <a:r>
                <a:rPr lang="en-US" altLang="zh-CN" sz="2400" b="1">
                  <a:solidFill>
                    <a:schemeClr val="tx1"/>
                  </a:solidFill>
                  <a:highlight>
                    <a:srgbClr val="FFFF00"/>
                  </a:highlight>
                </a:rPr>
                <a:t>I advised </a:t>
              </a:r>
              <a:r>
                <a:rPr lang="en-US" altLang="zh-CN" sz="2400" b="1">
                  <a:solidFill>
                    <a:schemeClr val="tx1"/>
                  </a:solidFill>
                </a:rPr>
                <a:t>contacting local farms. </a:t>
              </a:r>
              <a:r>
                <a:rPr lang="en-US" altLang="zh-CN" sz="2400" b="1">
                  <a:solidFill>
                    <a:schemeClr val="tx1"/>
                  </a:solidFill>
                  <a:highlight>
                    <a:srgbClr val="FFFF00"/>
                  </a:highlight>
                </a:rPr>
                <a:t>Luckily</a:t>
              </a:r>
              <a:r>
                <a:rPr lang="en-US" altLang="zh-CN" sz="2400" b="1">
                  <a:solidFill>
                    <a:schemeClr val="tx1"/>
                  </a:solidFill>
                </a:rPr>
                <a:t>, a farmer soon arrived, recognizing the cow as his. </a:t>
              </a:r>
              <a:r>
                <a:rPr lang="en-US" altLang="zh-CN" sz="2400" b="1">
                  <a:solidFill>
                    <a:schemeClr val="tx1"/>
                  </a:solidFill>
                  <a:highlight>
                    <a:srgbClr val="FFFF00"/>
                  </a:highlight>
                </a:rPr>
                <a:t>We helped load it onto his trailer and sent it back to the farm.</a:t>
              </a:r>
              <a:r>
                <a:rPr lang="en-US" altLang="zh-CN" sz="2400" b="1">
                  <a:solidFill>
                    <a:schemeClr val="tx1"/>
                  </a:solidFill>
                </a:rPr>
                <a:t> Later, when I picked up Emma and told her the story, </a:t>
              </a:r>
              <a:r>
                <a:rPr lang="en-US" altLang="zh-CN" sz="2400" b="1">
                  <a:solidFill>
                    <a:schemeClr val="tx1"/>
                  </a:solidFill>
                  <a:highlight>
                    <a:srgbClr val="FFFF00"/>
                  </a:highlight>
                </a:rPr>
                <a:t>her eyes sparkled with pure admiration and pride</a:t>
              </a:r>
              <a:r>
                <a:rPr lang="en-US" altLang="zh-CN" sz="2400" b="1">
                  <a:solidFill>
                    <a:schemeClr val="tx1"/>
                  </a:solidFill>
                </a:rPr>
                <a:t>. At that moment, I realized that </a:t>
              </a:r>
              <a:r>
                <a:rPr lang="en-US" altLang="zh-CN" sz="2400" b="1" u="sng">
                  <a:solidFill>
                    <a:srgbClr val="FF0000"/>
                  </a:solidFill>
                </a:rPr>
                <a:t>being a hero isn’t about performing grand deeds, but about keeping a simple promise and showing kindness to a helpless creature in need</a:t>
              </a:r>
              <a:r>
                <a:rPr lang="en-US" altLang="zh-CN" sz="2400" b="1">
                  <a:solidFill>
                    <a:schemeClr val="tx1"/>
                  </a:solidFill>
                </a:rPr>
                <a:t>. </a:t>
              </a:r>
              <a:r>
                <a:rPr lang="en-US" altLang="zh-CN" sz="2400" b="1">
                  <a:solidFill>
                    <a:schemeClr val="tx1"/>
                  </a:solidFill>
                  <a:highlight>
                    <a:srgbClr val="FFFF00"/>
                  </a:highlight>
                </a:rPr>
                <a:t>It is</a:t>
              </a:r>
              <a:r>
                <a:rPr lang="en-US" altLang="zh-CN" sz="2400" b="1">
                  <a:solidFill>
                    <a:schemeClr val="tx1"/>
                  </a:solidFill>
                </a:rPr>
                <a:t> </a:t>
              </a:r>
              <a:r>
                <a:rPr lang="en-US" altLang="zh-CN" sz="2400" b="1" u="sng">
                  <a:solidFill>
                    <a:schemeClr val="tx1"/>
                  </a:solidFill>
                </a:rPr>
                <a:t>these small, warm acts</a:t>
              </a:r>
              <a:r>
                <a:rPr lang="en-US" altLang="zh-CN" sz="2400" b="1">
                  <a:solidFill>
                    <a:schemeClr val="tx1"/>
                  </a:solidFill>
                  <a:highlight>
                    <a:srgbClr val="FFFF00"/>
                  </a:highlight>
                </a:rPr>
                <a:t> that </a:t>
              </a:r>
              <a:r>
                <a:rPr lang="en-US" altLang="zh-CN" sz="2400" b="1" u="sng">
                  <a:solidFill>
                    <a:schemeClr val="tx1"/>
                  </a:solidFill>
                </a:rPr>
                <a:t>weave the most beautiful threads in the fabric of our lives.</a:t>
              </a:r>
              <a:endParaRPr lang="en-US" altLang="zh-CN" sz="2400" b="1" u="sng">
                <a:solidFill>
                  <a:schemeClr val="tx1"/>
                </a:solidFill>
              </a:endParaRPr>
            </a:p>
          </p:txBody>
        </p:sp>
      </p:grpSp>
      <p:sp>
        <p:nvSpPr>
          <p:cNvPr id="2" name="标题 1" title=""/>
          <p:cNvSpPr>
            <a:spLocks noGrp="1"/>
          </p:cNvSpPr>
          <p:nvPr>
            <p:ph type="title" hasCustomPrompt="1"/>
          </p:nvPr>
        </p:nvSpPr>
        <p:spPr/>
        <p:txBody>
          <a:bodyPr/>
          <a:lstStyle/>
          <a:p>
            <a:r>
              <a:rPr lang="zh-CN" altLang="en-US"/>
              <a:t>第二段续写示范</a:t>
            </a:r>
            <a:endParaRPr lang="en-US"/>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82" name="03558674-83ec-4784-b1c8-2479c2645101.source.2.zh-Hans.pptx" title=""/>
          <p:cNvGrpSpPr/>
          <p:nvPr>
            <p:custDataLst>
              <p:tags r:id="rId2"/>
            </p:custDataLst>
          </p:nvPr>
        </p:nvGrpSpPr>
        <p:grpSpPr>
          <a:xfrm>
            <a:off x="0" y="3"/>
            <a:ext cx="12192000" cy="6857999"/>
            <a:chOff x="0" y="3"/>
            <a:chExt cx="12192000" cy="6857999"/>
          </a:xfrm>
        </p:grpSpPr>
        <p:sp>
          <p:nvSpPr>
            <p:cNvPr id="32" name="Title" descr="d25fcf68-e675-40b9-a1ea-03ea7711432c"/>
            <p:cNvSpPr>
              <a:spLocks noChangeAspect="1"/>
            </p:cNvSpPr>
            <p:nvPr/>
          </p:nvSpPr>
          <p:spPr>
            <a:xfrm>
              <a:off x="660400" y="1130303"/>
              <a:ext cx="11157585" cy="75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gn="ctr">
                <a:buSzPct val="25000"/>
              </a:pPr>
              <a:r>
                <a:rPr lang="en-US" altLang="zh-CN" sz="2800">
                  <a:solidFill>
                    <a:schemeClr val="tx1"/>
                  </a:solidFill>
                </a:rPr>
                <a:t>Let's review the key points of this lesson and answer any questions.</a:t>
              </a:r>
              <a:endParaRPr lang="en-US" altLang="zh-CN" sz="2800">
                <a:solidFill>
                  <a:schemeClr val="tx1"/>
                </a:solidFill>
              </a:endParaRPr>
            </a:p>
            <a:p>
              <a:pPr algn="ctr">
                <a:buSzPct val="25000"/>
              </a:pPr>
              <a:endParaRPr lang="en-US" altLang="zh-CN" sz="2800">
                <a:solidFill>
                  <a:schemeClr val="tx1"/>
                </a:solidFill>
              </a:endParaRPr>
            </a:p>
          </p:txBody>
        </p:sp>
        <p:grpSp>
          <p:nvGrpSpPr>
            <p:cNvPr id="24" name="组合 23" descr="03b6f3c1-d872-464a-8488-13c5c8e0dc60"/>
            <p:cNvGrpSpPr/>
            <p:nvPr/>
          </p:nvGrpSpPr>
          <p:grpSpPr>
            <a:xfrm>
              <a:off x="1501116" y="1880926"/>
              <a:ext cx="8775065" cy="1909445"/>
              <a:chOff x="1848403" y="1880926"/>
              <a:chExt cx="8775065" cy="1909445"/>
            </a:xfrm>
          </p:grpSpPr>
          <p:sp>
            <p:nvSpPr>
              <p:cNvPr id="21" name="矩形: 圆角 20" descr="237f2bfe-e876-4e0d-be46-dcc226623400"/>
              <p:cNvSpPr/>
              <p:nvPr/>
            </p:nvSpPr>
            <p:spPr>
              <a:xfrm>
                <a:off x="2221783" y="1880926"/>
                <a:ext cx="8401685" cy="1909445"/>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descr="70291cf0-69c2-4e46-83bd-dc626358e7c1"/>
              <p:cNvGrpSpPr/>
              <p:nvPr/>
            </p:nvGrpSpPr>
            <p:grpSpPr>
              <a:xfrm>
                <a:off x="1848403" y="2122000"/>
                <a:ext cx="738520" cy="738520"/>
                <a:chOff x="1875187" y="2121881"/>
                <a:chExt cx="738520" cy="738520"/>
              </a:xfrm>
            </p:grpSpPr>
            <p:sp>
              <p:nvSpPr>
                <p:cNvPr id="18" name="矩形: 圆角 17" descr="f21323a3-778d-420b-997a-e4860177d418"/>
                <p:cNvSpPr/>
                <p:nvPr/>
              </p:nvSpPr>
              <p:spPr>
                <a:xfrm rot="18900000">
                  <a:off x="1875187" y="2121881"/>
                  <a:ext cx="738520" cy="7385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Number1" descr="47c38cfb-52dc-46df-ba38-13058bd6ab93"/>
                <p:cNvSpPr/>
                <p:nvPr/>
              </p:nvSpPr>
              <p:spPr>
                <a:xfrm>
                  <a:off x="1940956" y="2187650"/>
                  <a:ext cx="606982" cy="60698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FFFFFF"/>
                      </a:solidFill>
                    </a:rPr>
                    <a:t>01</a:t>
                  </a:r>
                  <a:endParaRPr lang="zh-CN" altLang="en-US" sz="2400" b="1">
                    <a:solidFill>
                      <a:srgbClr val="FFFFFF"/>
                    </a:solidFill>
                  </a:endParaRPr>
                </a:p>
              </p:txBody>
            </p:sp>
          </p:grpSp>
          <p:sp>
            <p:nvSpPr>
              <p:cNvPr id="22" name="Text1" descr="cec18803-0aa9-440d-a83d-6de3b28ffb29"/>
              <p:cNvSpPr txBox="1"/>
              <p:nvPr>
                <p:custDataLst>
                  <p:tags r:id="rId3"/>
                </p:custDataLst>
              </p:nvPr>
            </p:nvSpPr>
            <p:spPr>
              <a:xfrm>
                <a:off x="2739943" y="2466396"/>
                <a:ext cx="7882255" cy="585470"/>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2400" b="1">
                    <a:solidFill>
                      <a:schemeClr val="tx1"/>
                    </a:solidFill>
                    <a:sym typeface="+mn-ea"/>
                  </a:rPr>
                  <a:t>    The six elements of a story, foreshadowing, key scene descriptions, and advanced vocabulary and sentence patterns.</a:t>
                </a:r>
                <a:endParaRPr lang="en-US" altLang="zh-CN" sz="2400" b="1">
                  <a:solidFill>
                    <a:schemeClr val="tx1"/>
                  </a:solidFill>
                </a:endParaRPr>
              </a:p>
              <a:p>
                <a:pPr algn="l">
                  <a:lnSpc>
                    <a:spcPct val="100000"/>
                  </a:lnSpc>
                </a:pPr>
                <a:endParaRPr lang="en-US" altLang="zh-CN" sz="2400" b="1">
                  <a:solidFill>
                    <a:schemeClr val="tx1"/>
                  </a:solidFill>
                </a:endParaRPr>
              </a:p>
            </p:txBody>
          </p:sp>
          <p:sp>
            <p:nvSpPr>
              <p:cNvPr id="23" name="Bullet1" descr="383b912e-b690-4317-9e98-e54bfa4fe929"/>
              <p:cNvSpPr txBox="1"/>
              <p:nvPr>
                <p:custDataLst>
                  <p:tags r:id="rId4"/>
                </p:custDataLst>
              </p:nvPr>
            </p:nvSpPr>
            <p:spPr>
              <a:xfrm>
                <a:off x="2656758" y="1999036"/>
                <a:ext cx="7606665" cy="349250"/>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2800" b="1">
                    <a:solidFill>
                      <a:schemeClr val="tx1"/>
                    </a:solidFill>
                    <a:highlight>
                      <a:srgbClr val="FFFF00"/>
                    </a:highlight>
                  </a:rPr>
                  <a:t>Review Key Points</a:t>
                </a:r>
                <a:endParaRPr lang="en-US" altLang="zh-CN" sz="2800" b="1">
                  <a:solidFill>
                    <a:schemeClr val="tx1"/>
                  </a:solidFill>
                  <a:highlight>
                    <a:srgbClr val="FFFF00"/>
                  </a:highlight>
                </a:endParaRPr>
              </a:p>
            </p:txBody>
          </p:sp>
        </p:grpSp>
        <p:grpSp>
          <p:nvGrpSpPr>
            <p:cNvPr id="25" name="组合 24" descr="d2e4b2dc-b8f1-413f-8919-486b25375e75"/>
            <p:cNvGrpSpPr/>
            <p:nvPr/>
          </p:nvGrpSpPr>
          <p:grpSpPr>
            <a:xfrm flipH="1">
              <a:off x="1994558" y="4270111"/>
              <a:ext cx="8896350" cy="1774190"/>
              <a:chOff x="1635678" y="2951674"/>
              <a:chExt cx="8896350" cy="1774190"/>
            </a:xfrm>
          </p:grpSpPr>
          <p:sp>
            <p:nvSpPr>
              <p:cNvPr id="26" name="矩形: 圆角 25" descr="70eee81f-25a7-4eb1-ba50-42ef17d802b4"/>
              <p:cNvSpPr/>
              <p:nvPr/>
            </p:nvSpPr>
            <p:spPr>
              <a:xfrm>
                <a:off x="2130343" y="2951674"/>
                <a:ext cx="8401685" cy="1774190"/>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descr="8b80312b-1f46-42c4-81ea-84236117aeae"/>
              <p:cNvGrpSpPr/>
              <p:nvPr/>
            </p:nvGrpSpPr>
            <p:grpSpPr>
              <a:xfrm>
                <a:off x="1635678" y="3104980"/>
                <a:ext cx="805180" cy="738520"/>
                <a:chOff x="1662462" y="3104861"/>
                <a:chExt cx="805180" cy="738520"/>
              </a:xfrm>
            </p:grpSpPr>
            <p:sp>
              <p:nvSpPr>
                <p:cNvPr id="31" name="矩形: 圆角 30" descr="0aa7e261-ee5e-4a56-9d42-5794a33177b8"/>
                <p:cNvSpPr/>
                <p:nvPr/>
              </p:nvSpPr>
              <p:spPr>
                <a:xfrm rot="18900000">
                  <a:off x="1662462" y="3104861"/>
                  <a:ext cx="738520" cy="7385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Number2" descr="07ec8a3c-2b4a-4876-b99f-a887f7e5f3cd"/>
                <p:cNvSpPr/>
                <p:nvPr/>
              </p:nvSpPr>
              <p:spPr>
                <a:xfrm>
                  <a:off x="1860582" y="3171265"/>
                  <a:ext cx="607060" cy="47815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FFFFFF"/>
                      </a:solidFill>
                    </a:rPr>
                    <a:t>02</a:t>
                  </a:r>
                  <a:endParaRPr lang="zh-CN" altLang="en-US" sz="2400" b="1">
                    <a:solidFill>
                      <a:srgbClr val="FFFFFF"/>
                    </a:solidFill>
                  </a:endParaRPr>
                </a:p>
              </p:txBody>
            </p:sp>
          </p:grpSp>
          <p:sp>
            <p:nvSpPr>
              <p:cNvPr id="28" name="Text2" descr="b4adf46e-459d-47ba-9859-98398cac4123"/>
              <p:cNvSpPr txBox="1"/>
              <p:nvPr>
                <p:custDataLst>
                  <p:tags r:id="rId5"/>
                </p:custDataLst>
              </p:nvPr>
            </p:nvSpPr>
            <p:spPr>
              <a:xfrm>
                <a:off x="2746293" y="3649539"/>
                <a:ext cx="7606665" cy="1076325"/>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sz="2400" b="1">
                    <a:solidFill>
                      <a:schemeClr val="tx1"/>
                    </a:solidFill>
                  </a:rPr>
                  <a:t>   Now, please share any problems or confusion you've encountered in your writing.</a:t>
                </a:r>
                <a:endParaRPr lang="en-US" altLang="zh-CN" sz="2400" b="1">
                  <a:solidFill>
                    <a:schemeClr val="tx1"/>
                  </a:solidFill>
                </a:endParaRPr>
              </a:p>
              <a:p>
                <a:pPr algn="l">
                  <a:lnSpc>
                    <a:spcPct val="120000"/>
                  </a:lnSpc>
                </a:pPr>
                <a:endParaRPr lang="en-US" altLang="zh-CN" sz="2400" b="1">
                  <a:solidFill>
                    <a:schemeClr val="tx1"/>
                  </a:solidFill>
                </a:endParaRPr>
              </a:p>
            </p:txBody>
          </p:sp>
          <p:sp>
            <p:nvSpPr>
              <p:cNvPr id="30" name="Bullet2" descr="7b2e5398-fa6f-4698-a7a9-68abf40c1323"/>
              <p:cNvSpPr txBox="1"/>
              <p:nvPr>
                <p:custDataLst>
                  <p:tags r:id="rId6"/>
                </p:custDataLst>
              </p:nvPr>
            </p:nvSpPr>
            <p:spPr>
              <a:xfrm>
                <a:off x="2924661" y="2952171"/>
                <a:ext cx="7606802" cy="585601"/>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3200" b="1">
                    <a:solidFill>
                      <a:schemeClr val="tx1"/>
                    </a:solidFill>
                    <a:highlight>
                      <a:srgbClr val="FFFF00"/>
                    </a:highlight>
                  </a:rPr>
                  <a:t>Interactive Session</a:t>
                </a:r>
                <a:endParaRPr lang="en-US" altLang="zh-CN" sz="3200" b="1">
                  <a:solidFill>
                    <a:schemeClr val="tx1"/>
                  </a:solidFill>
                  <a:highlight>
                    <a:srgbClr val="FFFF00"/>
                  </a:highlight>
                </a:endParaRPr>
              </a:p>
            </p:txBody>
          </p:sp>
        </p:grpSp>
        <p:grpSp>
          <p:nvGrpSpPr>
            <p:cNvPr id="81" name="组合 80" descr="0247dd8f-fc53-4a93-aff3-d508a9f651f6"/>
            <p:cNvGrpSpPr/>
            <p:nvPr/>
          </p:nvGrpSpPr>
          <p:grpSpPr>
            <a:xfrm>
              <a:off x="0" y="3"/>
              <a:ext cx="12192000" cy="6857999"/>
              <a:chOff x="0" y="3"/>
              <a:chExt cx="12192000" cy="6857999"/>
            </a:xfrm>
          </p:grpSpPr>
          <p:sp>
            <p:nvSpPr>
              <p:cNvPr id="67" name="任意多边形: 形状 66" descr="67f2c353-50da-45f0-a8f4-d7dbaee7f7dc"/>
              <p:cNvSpPr/>
              <p:nvPr/>
            </p:nvSpPr>
            <p:spPr>
              <a:xfrm>
                <a:off x="11034868" y="3"/>
                <a:ext cx="1097747" cy="548873"/>
              </a:xfrm>
              <a:custGeom>
                <a:gdLst>
                  <a:gd name="connsiteX0" fmla="*/ 0 w 1097747"/>
                  <a:gd name="connsiteY0" fmla="*/ 0 h 548873"/>
                  <a:gd name="connsiteX1" fmla="*/ 1097747 w 1097747"/>
                  <a:gd name="connsiteY1" fmla="*/ 0 h 548873"/>
                  <a:gd name="connsiteX2" fmla="*/ 1055755 w 1097747"/>
                  <a:gd name="connsiteY2" fmla="*/ 101378 h 548873"/>
                  <a:gd name="connsiteX3" fmla="*/ 650252 w 1097747"/>
                  <a:gd name="connsiteY3" fmla="*/ 506881 h 548873"/>
                  <a:gd name="connsiteX4" fmla="*/ 447495 w 1097747"/>
                  <a:gd name="connsiteY4" fmla="*/ 506881 h 548873"/>
                  <a:gd name="connsiteX5" fmla="*/ 41992 w 1097747"/>
                  <a:gd name="connsiteY5" fmla="*/ 101378 h 548873"/>
                  <a:gd name="connsiteX6" fmla="*/ 0 w 1097747"/>
                  <a:gd name="connsiteY6" fmla="*/ 0 h 5488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747" h="548873">
                    <a:moveTo>
                      <a:pt x="0" y="0"/>
                    </a:moveTo>
                    <a:lnTo>
                      <a:pt x="1097747" y="0"/>
                    </a:lnTo>
                    <a:cubicBezTo>
                      <a:pt x="1097747" y="36691"/>
                      <a:pt x="1083750" y="73383"/>
                      <a:pt x="1055755" y="101378"/>
                    </a:cubicBezTo>
                    <a:lnTo>
                      <a:pt x="650252" y="506881"/>
                    </a:lnTo>
                    <a:cubicBezTo>
                      <a:pt x="594262" y="562871"/>
                      <a:pt x="503485" y="562871"/>
                      <a:pt x="447495" y="506881"/>
                    </a:cubicBezTo>
                    <a:lnTo>
                      <a:pt x="41992" y="101378"/>
                    </a:lnTo>
                    <a:cubicBezTo>
                      <a:pt x="13997" y="73383"/>
                      <a:pt x="0" y="36691"/>
                      <a:pt x="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65" descr="2257462e-6882-4857-b09a-8febfccfaaa5"/>
              <p:cNvSpPr/>
              <p:nvPr/>
            </p:nvSpPr>
            <p:spPr>
              <a:xfrm>
                <a:off x="11888838" y="305102"/>
                <a:ext cx="303162" cy="606321"/>
              </a:xfrm>
              <a:custGeom>
                <a:gdLst>
                  <a:gd name="connsiteX0" fmla="*/ 303161 w 303162"/>
                  <a:gd name="connsiteY0" fmla="*/ 0 h 606321"/>
                  <a:gd name="connsiteX1" fmla="*/ 303162 w 303162"/>
                  <a:gd name="connsiteY1" fmla="*/ 0 h 606321"/>
                  <a:gd name="connsiteX2" fmla="*/ 303162 w 303162"/>
                  <a:gd name="connsiteY2" fmla="*/ 606321 h 606321"/>
                  <a:gd name="connsiteX3" fmla="*/ 303161 w 303162"/>
                  <a:gd name="connsiteY3" fmla="*/ 606321 h 606321"/>
                  <a:gd name="connsiteX4" fmla="*/ 247166 w 303162"/>
                  <a:gd name="connsiteY4" fmla="*/ 583127 h 606321"/>
                  <a:gd name="connsiteX5" fmla="*/ 23195 w 303162"/>
                  <a:gd name="connsiteY5" fmla="*/ 359156 h 606321"/>
                  <a:gd name="connsiteX6" fmla="*/ 23195 w 303162"/>
                  <a:gd name="connsiteY6" fmla="*/ 247165 h 606321"/>
                  <a:gd name="connsiteX7" fmla="*/ 247166 w 303162"/>
                  <a:gd name="connsiteY7" fmla="*/ 23194 h 606321"/>
                  <a:gd name="connsiteX8" fmla="*/ 303161 w 303162"/>
                  <a:gd name="connsiteY8" fmla="*/ 0 h 6063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62" h="606321">
                    <a:moveTo>
                      <a:pt x="303161" y="0"/>
                    </a:moveTo>
                    <a:lnTo>
                      <a:pt x="303162" y="0"/>
                    </a:lnTo>
                    <a:lnTo>
                      <a:pt x="303162" y="606321"/>
                    </a:lnTo>
                    <a:lnTo>
                      <a:pt x="303161" y="606321"/>
                    </a:lnTo>
                    <a:cubicBezTo>
                      <a:pt x="282896" y="606321"/>
                      <a:pt x="262629" y="598590"/>
                      <a:pt x="247166" y="583127"/>
                    </a:cubicBezTo>
                    <a:lnTo>
                      <a:pt x="23195" y="359156"/>
                    </a:lnTo>
                    <a:cubicBezTo>
                      <a:pt x="-7731" y="328230"/>
                      <a:pt x="-7731" y="278091"/>
                      <a:pt x="23195" y="247165"/>
                    </a:cubicBezTo>
                    <a:lnTo>
                      <a:pt x="247166" y="23194"/>
                    </a:lnTo>
                    <a:cubicBezTo>
                      <a:pt x="262629" y="7731"/>
                      <a:pt x="282896" y="0"/>
                      <a:pt x="303161" y="0"/>
                    </a:cubicBezTo>
                    <a:close/>
                  </a:path>
                </a:pathLst>
              </a:cu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79" descr="1c0ecffb-2375-468a-b233-33d3bbcf3f25"/>
              <p:cNvSpPr/>
              <p:nvPr/>
            </p:nvSpPr>
            <p:spPr>
              <a:xfrm>
                <a:off x="0" y="5553586"/>
                <a:ext cx="2309453" cy="1304416"/>
              </a:xfrm>
              <a:custGeom>
                <a:gdLst>
                  <a:gd name="connsiteX0" fmla="*/ 1144738 w 2309453"/>
                  <a:gd name="connsiteY0" fmla="*/ 0 h 1304416"/>
                  <a:gd name="connsiteX1" fmla="*/ 1359864 w 2309453"/>
                  <a:gd name="connsiteY1" fmla="*/ 89108 h 1304416"/>
                  <a:gd name="connsiteX2" fmla="*/ 2220345 w 2309453"/>
                  <a:gd name="connsiteY2" fmla="*/ 949589 h 1304416"/>
                  <a:gd name="connsiteX3" fmla="*/ 2287177 w 2309453"/>
                  <a:gd name="connsiteY3" fmla="*/ 1279200 h 1304416"/>
                  <a:gd name="connsiteX4" fmla="*/ 2270433 w 2309453"/>
                  <a:gd name="connsiteY4" fmla="*/ 1304416 h 1304416"/>
                  <a:gd name="connsiteX5" fmla="*/ 19043 w 2309453"/>
                  <a:gd name="connsiteY5" fmla="*/ 1304415 h 1304416"/>
                  <a:gd name="connsiteX6" fmla="*/ 2299 w 2309453"/>
                  <a:gd name="connsiteY6" fmla="*/ 1279199 h 1304416"/>
                  <a:gd name="connsiteX7" fmla="*/ 0 w 2309453"/>
                  <a:gd name="connsiteY7" fmla="*/ 1267384 h 1304416"/>
                  <a:gd name="connsiteX8" fmla="*/ 0 w 2309453"/>
                  <a:gd name="connsiteY8" fmla="*/ 1062048 h 1304416"/>
                  <a:gd name="connsiteX9" fmla="*/ 2299 w 2309453"/>
                  <a:gd name="connsiteY9" fmla="*/ 1050233 h 1304416"/>
                  <a:gd name="connsiteX10" fmla="*/ 69130 w 2309453"/>
                  <a:gd name="connsiteY10" fmla="*/ 949589 h 1304416"/>
                  <a:gd name="connsiteX11" fmla="*/ 929611 w 2309453"/>
                  <a:gd name="connsiteY11" fmla="*/ 89108 h 1304416"/>
                  <a:gd name="connsiteX12" fmla="*/ 1144738 w 2309453"/>
                  <a:gd name="connsiteY12" fmla="*/ 0 h 130441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9453" h="1304416">
                    <a:moveTo>
                      <a:pt x="1144738" y="0"/>
                    </a:moveTo>
                    <a:cubicBezTo>
                      <a:pt x="1222598" y="0"/>
                      <a:pt x="1300459" y="29703"/>
                      <a:pt x="1359864" y="89108"/>
                    </a:cubicBezTo>
                    <a:lnTo>
                      <a:pt x="2220345" y="949589"/>
                    </a:lnTo>
                    <a:cubicBezTo>
                      <a:pt x="2309454" y="1038698"/>
                      <a:pt x="2331731" y="1169329"/>
                      <a:pt x="2287177" y="1279200"/>
                    </a:cubicBezTo>
                    <a:lnTo>
                      <a:pt x="2270433" y="1304416"/>
                    </a:lnTo>
                    <a:lnTo>
                      <a:pt x="19043" y="1304415"/>
                    </a:lnTo>
                    <a:lnTo>
                      <a:pt x="2299" y="1279199"/>
                    </a:lnTo>
                    <a:lnTo>
                      <a:pt x="0" y="1267384"/>
                    </a:lnTo>
                    <a:lnTo>
                      <a:pt x="0" y="1062048"/>
                    </a:lnTo>
                    <a:lnTo>
                      <a:pt x="2299" y="1050233"/>
                    </a:lnTo>
                    <a:cubicBezTo>
                      <a:pt x="17151" y="1013608"/>
                      <a:pt x="39427" y="979292"/>
                      <a:pt x="69130" y="949589"/>
                    </a:cubicBezTo>
                    <a:lnTo>
                      <a:pt x="929611" y="89108"/>
                    </a:lnTo>
                    <a:cubicBezTo>
                      <a:pt x="989017" y="29703"/>
                      <a:pt x="1066877" y="0"/>
                      <a:pt x="1144738" y="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descr="e1c8729e-00a8-4d47-a10d-7a0adaeb960d"/>
              <p:cNvSpPr/>
              <p:nvPr/>
            </p:nvSpPr>
            <p:spPr>
              <a:xfrm>
                <a:off x="2492342" y="6332408"/>
                <a:ext cx="1051187" cy="525593"/>
              </a:xfrm>
              <a:custGeom>
                <a:gdLst>
                  <a:gd name="connsiteX0" fmla="*/ 525594 w 1051187"/>
                  <a:gd name="connsiteY0" fmla="*/ 0 h 525593"/>
                  <a:gd name="connsiteX1" fmla="*/ 622672 w 1051187"/>
                  <a:gd name="connsiteY1" fmla="*/ 40211 h 525593"/>
                  <a:gd name="connsiteX2" fmla="*/ 1010975 w 1051187"/>
                  <a:gd name="connsiteY2" fmla="*/ 428514 h 525593"/>
                  <a:gd name="connsiteX3" fmla="*/ 1051187 w 1051187"/>
                  <a:gd name="connsiteY3" fmla="*/ 525593 h 525593"/>
                  <a:gd name="connsiteX4" fmla="*/ 1 w 1051187"/>
                  <a:gd name="connsiteY4" fmla="*/ 525593 h 525593"/>
                  <a:gd name="connsiteX5" fmla="*/ 40211 w 1051187"/>
                  <a:gd name="connsiteY5" fmla="*/ 428514 h 525593"/>
                  <a:gd name="connsiteX6" fmla="*/ 428515 w 1051187"/>
                  <a:gd name="connsiteY6" fmla="*/ 40211 h 525593"/>
                  <a:gd name="connsiteX7" fmla="*/ 525594 w 1051187"/>
                  <a:gd name="connsiteY7" fmla="*/ 0 h 52559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187" h="525593">
                    <a:moveTo>
                      <a:pt x="525594" y="0"/>
                    </a:moveTo>
                    <a:cubicBezTo>
                      <a:pt x="560729" y="0"/>
                      <a:pt x="595865" y="13404"/>
                      <a:pt x="622672" y="40211"/>
                    </a:cubicBezTo>
                    <a:lnTo>
                      <a:pt x="1010975" y="428514"/>
                    </a:lnTo>
                    <a:cubicBezTo>
                      <a:pt x="1037783" y="455322"/>
                      <a:pt x="1051186" y="490458"/>
                      <a:pt x="1051187" y="525593"/>
                    </a:cubicBezTo>
                    <a:lnTo>
                      <a:pt x="1" y="525593"/>
                    </a:lnTo>
                    <a:cubicBezTo>
                      <a:pt x="0" y="490458"/>
                      <a:pt x="13403" y="455322"/>
                      <a:pt x="40211" y="428514"/>
                    </a:cubicBezTo>
                    <a:lnTo>
                      <a:pt x="428515" y="40211"/>
                    </a:lnTo>
                    <a:cubicBezTo>
                      <a:pt x="455322" y="13403"/>
                      <a:pt x="490458" y="0"/>
                      <a:pt x="52559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title=""/>
          <p:cNvSpPr>
            <a:spLocks noGrp="1"/>
          </p:cNvSpPr>
          <p:nvPr>
            <p:ph type="title" hasCustomPrompt="1"/>
          </p:nvPr>
        </p:nvSpPr>
        <p:spPr/>
        <p:txBody>
          <a:bodyPr/>
          <a:lstStyle/>
          <a:p>
            <a:r>
              <a:rPr lang="en-US" altLang="zh-CN" sz="3600"/>
              <a:t>Summary &amp; Q&amp;A</a:t>
            </a:r>
            <a:endParaRPr lang="en-US" altLang="zh-CN" sz="3600"/>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2" name="ea02d1b9-61d8-4a28-8aab-2554d2022c37.source.4.zh-Hans.pptx" title=""/>
          <p:cNvGrpSpPr/>
          <p:nvPr>
            <p:custDataLst>
              <p:tags r:id="rId2"/>
            </p:custDataLst>
          </p:nvPr>
        </p:nvGrpSpPr>
        <p:grpSpPr>
          <a:xfrm>
            <a:off x="522189" y="1455157"/>
            <a:ext cx="12325796" cy="5112640"/>
            <a:chOff x="522189" y="1455157"/>
            <a:chExt cx="12325796" cy="5112640"/>
          </a:xfrm>
        </p:grpSpPr>
        <p:sp>
          <p:nvSpPr>
            <p:cNvPr id="3" name="矩形 2" descr="0094d805-8a8d-4596-93b9-3cd77a5acce5"/>
            <p:cNvSpPr/>
            <p:nvPr>
              <p:custDataLst>
                <p:tags r:id="rId3"/>
              </p:custDataLst>
            </p:nvPr>
          </p:nvSpPr>
          <p:spPr>
            <a:xfrm>
              <a:off x="746433" y="2427869"/>
              <a:ext cx="10286277" cy="1030309"/>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8" name="Title" descr="45a53c07-9b23-495a-9894-33283538a200"/>
            <p:cNvSpPr/>
            <p:nvPr/>
          </p:nvSpPr>
          <p:spPr>
            <a:xfrm>
              <a:off x="660399" y="1455157"/>
              <a:ext cx="10534650" cy="972185"/>
            </a:xfrm>
            <a:prstGeom prst="rect">
              <a:avLst/>
            </a:prstGeom>
            <a:ln>
              <a:noFill/>
            </a:ln>
          </p:spPr>
          <p:txBody>
            <a:bodyPr wrap="square" anchor="t" anchorCtr="0">
              <a:noAutofit/>
            </a:bodyPr>
            <a:lstStyle/>
            <a:p>
              <a:pPr>
                <a:buSzPct val="25000"/>
              </a:pPr>
              <a:r>
                <a:rPr lang="en-US" altLang="zh-CN" sz="2800" b="1"/>
                <a:t>Apply what you've learned and put it into practice to complete your own story continuation.</a:t>
              </a:r>
              <a:endParaRPr lang="en-US" altLang="zh-CN" sz="2800" b="1"/>
            </a:p>
            <a:p>
              <a:pPr>
                <a:buSzPct val="25000"/>
              </a:pPr>
              <a:endParaRPr lang="en-US" altLang="zh-CN" sz="2800" b="1"/>
            </a:p>
          </p:txBody>
        </p:sp>
        <p:grpSp>
          <p:nvGrpSpPr>
            <p:cNvPr id="42" name="组合 41" descr="786ffd37-ea9d-4e52-aad9-f3d53067de32"/>
            <p:cNvGrpSpPr/>
            <p:nvPr/>
          </p:nvGrpSpPr>
          <p:grpSpPr>
            <a:xfrm>
              <a:off x="522189" y="2427597"/>
              <a:ext cx="12325796" cy="4140200"/>
              <a:chOff x="1080137" y="2427597"/>
              <a:chExt cx="10943957" cy="4140200"/>
            </a:xfrm>
          </p:grpSpPr>
          <p:grpSp>
            <p:nvGrpSpPr>
              <p:cNvPr id="27" name="组合 26" descr="6b8b1839-9e04-445f-9b4c-41448bc80e46"/>
              <p:cNvGrpSpPr/>
              <p:nvPr/>
            </p:nvGrpSpPr>
            <p:grpSpPr>
              <a:xfrm>
                <a:off x="1080137" y="2427597"/>
                <a:ext cx="2394504" cy="4128770"/>
                <a:chOff x="1048075" y="2427597"/>
                <a:chExt cx="2394504" cy="4128770"/>
              </a:xfrm>
            </p:grpSpPr>
            <p:sp>
              <p:nvSpPr>
                <p:cNvPr id="11" name="Bullet1" descr="0509cafc-1a6c-40ae-9b88-ae69f742e70c"/>
                <p:cNvSpPr txBox="1"/>
                <p:nvPr>
                  <p:custDataLst>
                    <p:tags r:id="rId4"/>
                  </p:custDataLst>
                </p:nvPr>
              </p:nvSpPr>
              <p:spPr>
                <a:xfrm>
                  <a:off x="1073447" y="2427597"/>
                  <a:ext cx="2369132" cy="718820"/>
                </a:xfrm>
                <a:prstGeom prst="rect">
                  <a:avLst/>
                </a:prstGeom>
                <a:noFill/>
              </p:spPr>
              <p:txBody>
                <a:bodyPr wrap="square" anchor="b" anchorCtr="0">
                  <a:noAutofit/>
                </a:bodyPr>
                <a:lstStyle/>
                <a:p>
                  <a:r>
                    <a:rPr lang="en-US" altLang="zh-CN" sz="2400" b="1">
                      <a:highlight>
                        <a:srgbClr val="FFFF00"/>
                      </a:highlight>
                    </a:rPr>
                    <a:t>1. Practice Task</a:t>
                  </a:r>
                  <a:endParaRPr lang="en-US" altLang="zh-CN" sz="2400" b="1">
                    <a:highlight>
                      <a:srgbClr val="FFFF00"/>
                    </a:highlight>
                  </a:endParaRPr>
                </a:p>
              </p:txBody>
            </p:sp>
            <p:sp>
              <p:nvSpPr>
                <p:cNvPr id="12" name="Text1" descr="77e0b4d0-6f53-4149-9f29-840c26e8da6f"/>
                <p:cNvSpPr/>
                <p:nvPr/>
              </p:nvSpPr>
              <p:spPr>
                <a:xfrm>
                  <a:off x="1048075" y="3510907"/>
                  <a:ext cx="2271592" cy="3045460"/>
                </a:xfrm>
                <a:prstGeom prst="rect">
                  <a:avLst/>
                </a:prstGeom>
                <a:ln>
                  <a:noFill/>
                </a:ln>
              </p:spPr>
              <p:txBody>
                <a:bodyPr wrap="square" lIns="91440" tIns="45720" rIns="91440" bIns="45720" anchor="t" anchorCtr="0"/>
                <a:lstStyle/>
                <a:p>
                  <a:pPr>
                    <a:lnSpc>
                      <a:spcPct val="120000"/>
                    </a:lnSpc>
                  </a:pPr>
                  <a:r>
                    <a:rPr lang="en-US" altLang="zh-CN" sz="2000" b="1"/>
                    <a:t>Please complete the story continuation based on the original text and the two given opening sentences.</a:t>
                  </a:r>
                  <a:endParaRPr lang="en-US" altLang="zh-CN" sz="2000" b="1"/>
                </a:p>
                <a:p>
                  <a:pPr>
                    <a:lnSpc>
                      <a:spcPct val="120000"/>
                    </a:lnSpc>
                  </a:pPr>
                  <a:endParaRPr lang="en-US" altLang="zh-CN" sz="2000" b="1"/>
                </a:p>
              </p:txBody>
            </p:sp>
          </p:grpSp>
          <p:grpSp>
            <p:nvGrpSpPr>
              <p:cNvPr id="30" name="组合 29" descr="8b8a1112-17e1-4244-b5dc-9eba4a29c613"/>
              <p:cNvGrpSpPr/>
              <p:nvPr/>
            </p:nvGrpSpPr>
            <p:grpSpPr>
              <a:xfrm>
                <a:off x="3399075" y="2739382"/>
                <a:ext cx="2361238" cy="3816985"/>
                <a:chOff x="3367013" y="2739382"/>
                <a:chExt cx="2361238" cy="3816985"/>
              </a:xfrm>
            </p:grpSpPr>
            <p:sp>
              <p:nvSpPr>
                <p:cNvPr id="14" name="Bullet2" descr="481eb01e-59f8-4f7e-9df6-927f28511104"/>
                <p:cNvSpPr txBox="1"/>
                <p:nvPr>
                  <p:custDataLst>
                    <p:tags r:id="rId5"/>
                  </p:custDataLst>
                </p:nvPr>
              </p:nvSpPr>
              <p:spPr>
                <a:xfrm>
                  <a:off x="3442367" y="2739382"/>
                  <a:ext cx="2195214" cy="719127"/>
                </a:xfrm>
                <a:prstGeom prst="rect">
                  <a:avLst/>
                </a:prstGeom>
                <a:noFill/>
              </p:spPr>
              <p:txBody>
                <a:bodyPr wrap="square" anchor="b" anchorCtr="0">
                  <a:normAutofit lnSpcReduction="10000"/>
                </a:bodyPr>
                <a:lstStyle/>
                <a:p>
                  <a:endParaRPr lang="en-US" altLang="zh-CN"/>
                </a:p>
                <a:p>
                  <a:r>
                    <a:rPr lang="en-US" altLang="zh-CN" sz="2400" b="1">
                      <a:highlight>
                        <a:srgbClr val="FFFF00"/>
                      </a:highlight>
                    </a:rPr>
                    <a:t>2. Writing Tips</a:t>
                  </a:r>
                  <a:endParaRPr lang="en-US" altLang="zh-CN" sz="2400" b="1">
                    <a:highlight>
                      <a:srgbClr val="FFFF00"/>
                    </a:highlight>
                  </a:endParaRPr>
                </a:p>
                <a:p>
                  <a:endParaRPr lang="en-US" altLang="zh-CN" sz="2400" b="1">
                    <a:highlight>
                      <a:srgbClr val="FFFF00"/>
                    </a:highlight>
                  </a:endParaRPr>
                </a:p>
              </p:txBody>
            </p:sp>
            <p:sp>
              <p:nvSpPr>
                <p:cNvPr id="15" name="Text2" descr="caba72ed-8754-43ba-9bcf-8fdf75c01a75"/>
                <p:cNvSpPr/>
                <p:nvPr/>
              </p:nvSpPr>
              <p:spPr>
                <a:xfrm>
                  <a:off x="3367013" y="3591552"/>
                  <a:ext cx="2361238" cy="2964815"/>
                </a:xfrm>
                <a:prstGeom prst="rect">
                  <a:avLst/>
                </a:prstGeom>
                <a:ln>
                  <a:noFill/>
                </a:ln>
              </p:spPr>
              <p:txBody>
                <a:bodyPr wrap="square" lIns="91440" tIns="45720" rIns="91440" bIns="45720" anchor="t" anchorCtr="0"/>
                <a:lstStyle/>
                <a:p>
                  <a:pPr>
                    <a:lnSpc>
                      <a:spcPct val="120000"/>
                    </a:lnSpc>
                  </a:pPr>
                  <a:r>
                    <a:rPr lang="en-US" altLang="zh-CN" sz="2000" b="1">
                      <a:solidFill>
                        <a:srgbClr val="FF0000"/>
                      </a:solidFill>
                    </a:rPr>
                    <a:t>Ensure consistency with</a:t>
                  </a:r>
                  <a:r>
                    <a:rPr lang="en-US" altLang="zh-CN" sz="2000" b="1"/>
                    <a:t> </a:t>
                  </a:r>
                  <a:r>
                    <a:rPr lang="en-US" altLang="zh-CN" sz="2000" b="1" u="sng"/>
                    <a:t>the original plot, character personalities, and language style.</a:t>
                  </a:r>
                  <a:endParaRPr lang="en-US" altLang="zh-CN" sz="2000" b="1" u="sng"/>
                </a:p>
                <a:p>
                  <a:pPr>
                    <a:lnSpc>
                      <a:spcPct val="120000"/>
                    </a:lnSpc>
                  </a:pPr>
                  <a:endParaRPr lang="en-US" altLang="zh-CN" sz="2000" b="1" u="sng"/>
                </a:p>
              </p:txBody>
            </p:sp>
          </p:grpSp>
          <p:grpSp>
            <p:nvGrpSpPr>
              <p:cNvPr id="33" name="组合 32" descr="d4eaa8f1-8446-437b-a320-505e3142f9b3"/>
              <p:cNvGrpSpPr/>
              <p:nvPr/>
            </p:nvGrpSpPr>
            <p:grpSpPr>
              <a:xfrm>
                <a:off x="5669891" y="2583172"/>
                <a:ext cx="2285424" cy="1872104"/>
                <a:chOff x="5637829" y="2583172"/>
                <a:chExt cx="2285424" cy="1872104"/>
              </a:xfrm>
            </p:grpSpPr>
            <p:sp>
              <p:nvSpPr>
                <p:cNvPr id="17" name="Bullet3" descr="be03aac6-ef26-4ab6-8eaa-ac1cfd875baf"/>
                <p:cNvSpPr txBox="1"/>
                <p:nvPr>
                  <p:custDataLst>
                    <p:tags r:id="rId6"/>
                  </p:custDataLst>
                </p:nvPr>
              </p:nvSpPr>
              <p:spPr>
                <a:xfrm>
                  <a:off x="5637829" y="2583172"/>
                  <a:ext cx="2195214" cy="719127"/>
                </a:xfrm>
                <a:prstGeom prst="rect">
                  <a:avLst/>
                </a:prstGeom>
                <a:noFill/>
              </p:spPr>
              <p:txBody>
                <a:bodyPr wrap="square" anchor="b" anchorCtr="0">
                  <a:noAutofit/>
                </a:bodyPr>
                <a:lstStyle/>
                <a:p>
                  <a:r>
                    <a:rPr lang="en-US" altLang="zh-CN" sz="2400" b="1">
                      <a:highlight>
                        <a:srgbClr val="FFFF00"/>
                      </a:highlight>
                    </a:rPr>
                    <a:t>3. Word Count  </a:t>
                  </a:r>
                  <a:endParaRPr lang="en-US" altLang="zh-CN" sz="2400" b="1">
                    <a:highlight>
                      <a:srgbClr val="FFFF00"/>
                    </a:highlight>
                  </a:endParaRPr>
                </a:p>
                <a:p>
                  <a:r>
                    <a:rPr lang="en-US" altLang="zh-CN" sz="2400" b="1">
                      <a:highlight>
                        <a:srgbClr val="FFFF00"/>
                      </a:highlight>
                    </a:rPr>
                    <a:t>   Requirement</a:t>
                  </a:r>
                  <a:endParaRPr lang="en-US" altLang="zh-CN" sz="2400" b="1">
                    <a:highlight>
                      <a:srgbClr val="FFFF00"/>
                    </a:highlight>
                  </a:endParaRPr>
                </a:p>
              </p:txBody>
            </p:sp>
            <p:sp>
              <p:nvSpPr>
                <p:cNvPr id="18" name="Text3" descr="e2ef20a9-6d35-4a65-81ad-118ff777193d"/>
                <p:cNvSpPr/>
                <p:nvPr/>
              </p:nvSpPr>
              <p:spPr>
                <a:xfrm>
                  <a:off x="5728039" y="3591859"/>
                  <a:ext cx="2195214" cy="863417"/>
                </a:xfrm>
                <a:prstGeom prst="rect">
                  <a:avLst/>
                </a:prstGeom>
                <a:ln>
                  <a:noFill/>
                </a:ln>
              </p:spPr>
              <p:txBody>
                <a:bodyPr wrap="square" lIns="91440" tIns="45720" rIns="91440" bIns="45720" anchor="t" anchorCtr="0">
                  <a:normAutofit/>
                </a:bodyPr>
                <a:lstStyle/>
                <a:p>
                  <a:pPr>
                    <a:lnSpc>
                      <a:spcPct val="120000"/>
                    </a:lnSpc>
                  </a:pPr>
                  <a:r>
                    <a:rPr lang="en-US" altLang="zh-CN" sz="2000" b="1"/>
                    <a:t>Approximately 150 words.</a:t>
                  </a:r>
                  <a:endParaRPr lang="en-US" altLang="zh-CN" sz="2000" b="1"/>
                </a:p>
                <a:p>
                  <a:pPr>
                    <a:lnSpc>
                      <a:spcPct val="120000"/>
                    </a:lnSpc>
                  </a:pPr>
                  <a:endParaRPr lang="en-US" altLang="zh-CN" sz="2000" b="1"/>
                </a:p>
              </p:txBody>
            </p:sp>
          </p:grpSp>
          <p:grpSp>
            <p:nvGrpSpPr>
              <p:cNvPr id="36" name="组合 35" descr="99eb85f2-b9b2-4c47-b640-427e350e4b2e"/>
              <p:cNvGrpSpPr/>
              <p:nvPr/>
            </p:nvGrpSpPr>
            <p:grpSpPr>
              <a:xfrm>
                <a:off x="8045284" y="2427597"/>
                <a:ext cx="3978810" cy="4140200"/>
                <a:chOff x="8045284" y="2427597"/>
                <a:chExt cx="3978810" cy="4140200"/>
              </a:xfrm>
            </p:grpSpPr>
            <p:sp>
              <p:nvSpPr>
                <p:cNvPr id="20" name="Bullet4" descr="85f563c9-b1aa-402c-9e3c-7a84528262a8"/>
                <p:cNvSpPr txBox="1"/>
                <p:nvPr>
                  <p:custDataLst>
                    <p:tags r:id="rId7"/>
                  </p:custDataLst>
                </p:nvPr>
              </p:nvSpPr>
              <p:spPr>
                <a:xfrm>
                  <a:off x="8045284" y="2427597"/>
                  <a:ext cx="3710437" cy="718820"/>
                </a:xfrm>
                <a:prstGeom prst="rect">
                  <a:avLst/>
                </a:prstGeom>
                <a:noFill/>
              </p:spPr>
              <p:txBody>
                <a:bodyPr wrap="square" anchor="b" anchorCtr="0">
                  <a:noAutofit/>
                </a:bodyPr>
                <a:lstStyle/>
                <a:p>
                  <a:r>
                    <a:rPr lang="en-US" altLang="zh-CN" sz="2400" b="1">
                      <a:highlight>
                        <a:srgbClr val="FFFF00"/>
                      </a:highlight>
                    </a:rPr>
                    <a:t>4. Evaluation Criteria</a:t>
                  </a:r>
                  <a:endParaRPr lang="en-US" altLang="zh-CN" sz="2400" b="1">
                    <a:highlight>
                      <a:srgbClr val="FFFF00"/>
                    </a:highlight>
                  </a:endParaRPr>
                </a:p>
              </p:txBody>
            </p:sp>
            <p:sp>
              <p:nvSpPr>
                <p:cNvPr id="21" name="Text4" descr="90fb44a6-8da2-4d79-b534-80d62a888872"/>
                <p:cNvSpPr/>
                <p:nvPr/>
              </p:nvSpPr>
              <p:spPr>
                <a:xfrm>
                  <a:off x="8312530" y="3591552"/>
                  <a:ext cx="3711564" cy="2976245"/>
                </a:xfrm>
                <a:prstGeom prst="rect">
                  <a:avLst/>
                </a:prstGeom>
                <a:ln>
                  <a:noFill/>
                </a:ln>
              </p:spPr>
              <p:txBody>
                <a:bodyPr wrap="square" lIns="91440" tIns="45720" rIns="91440" bIns="45720" anchor="t" anchorCtr="0"/>
                <a:lstStyle/>
                <a:p>
                  <a:pPr>
                    <a:lnSpc>
                      <a:spcPct val="120000"/>
                    </a:lnSpc>
                  </a:pPr>
                  <a:r>
                    <a:rPr lang="en-US" altLang="zh-CN" sz="2000" b="1"/>
                    <a:t>1.Logical coherence</a:t>
                  </a:r>
                  <a:endParaRPr lang="en-US" altLang="zh-CN" sz="2000" b="1"/>
                </a:p>
                <a:p>
                  <a:pPr>
                    <a:lnSpc>
                      <a:spcPct val="120000"/>
                    </a:lnSpc>
                  </a:pPr>
                  <a:r>
                    <a:rPr lang="en-US" altLang="zh-CN" sz="2000" b="1"/>
                    <a:t>2.language expressiveness 3.emotional depth</a:t>
                  </a:r>
                  <a:endParaRPr lang="en-US" altLang="zh-CN" sz="2000" b="1"/>
                </a:p>
                <a:p>
                  <a:pPr>
                    <a:lnSpc>
                      <a:spcPct val="120000"/>
                    </a:lnSpc>
                  </a:pPr>
                  <a:r>
                    <a:rPr lang="en-US" altLang="zh-CN" sz="2000" b="1"/>
                    <a:t>4.thematic elevation.</a:t>
                  </a:r>
                  <a:endParaRPr lang="en-US" altLang="zh-CN" sz="2000" b="1"/>
                </a:p>
                <a:p>
                  <a:pPr>
                    <a:lnSpc>
                      <a:spcPct val="120000"/>
                    </a:lnSpc>
                  </a:pPr>
                  <a:endParaRPr lang="en-US" altLang="zh-CN" sz="2000" b="1"/>
                </a:p>
              </p:txBody>
            </p:sp>
          </p:grpSp>
        </p:grpSp>
        <p:cxnSp>
          <p:nvCxnSpPr>
            <p:cNvPr id="39" name="直接连接符 38" descr="258dac92-13bd-49f2-9a1d-a5fcdd6c5ca8"/>
            <p:cNvCxnSpPr/>
            <p:nvPr/>
          </p:nvCxnSpPr>
          <p:spPr>
            <a:xfrm flipH="1">
              <a:off x="10710874" y="1665962"/>
              <a:ext cx="0" cy="628519"/>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grpSp>
      <p:sp>
        <p:nvSpPr>
          <p:cNvPr id="2" name="标题 1" title=""/>
          <p:cNvSpPr>
            <a:spLocks noGrp="1"/>
          </p:cNvSpPr>
          <p:nvPr>
            <p:ph type="title" hasCustomPrompt="1"/>
          </p:nvPr>
        </p:nvSpPr>
        <p:spPr/>
        <p:txBody>
          <a:bodyPr/>
          <a:lstStyle/>
          <a:p>
            <a:r>
              <a:rPr lang="en-US" altLang="zh-CN" sz="3600"/>
              <a:t>Student Writing Practice</a:t>
            </a:r>
            <a:endParaRPr lang="en-US" altLang="zh-CN" sz="3600"/>
          </a:p>
        </p:txBody>
      </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title" hasCustomPrompt="1"/>
          </p:nvPr>
        </p:nvSpPr>
        <p:spPr/>
        <p:txBody>
          <a:bodyPr/>
          <a:lstStyle/>
          <a:p>
            <a:r>
              <a:rPr lang="en-US" altLang="zh-CN"/>
              <a:t>Thank You!</a:t>
            </a:r>
            <a:endParaRPr lang="en-US" altLang="zh-CN"/>
          </a:p>
        </p:txBody>
      </p:sp>
      <p:sp>
        <p:nvSpPr>
          <p:cNvPr id="3" name="文本占位符 2" title=""/>
          <p:cNvSpPr/>
          <p:nvPr>
            <p:ph type="body" sz="quarter" idx="14"/>
          </p:nvPr>
        </p:nvSpPr>
        <p:spPr/>
        <p:txBody>
          <a:bodyPr/>
          <a:lstStyle/>
          <a:p>
            <a:endParaRPr lang="zh-CN" altLang="en-US"/>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title" hasCustomPrompt="1"/>
          </p:nvPr>
        </p:nvSpPr>
        <p:spPr>
          <a:xfrm>
            <a:off x="5218430" y="1673860"/>
            <a:ext cx="6848475" cy="1397000"/>
          </a:xfrm>
        </p:spPr>
        <p:txBody>
          <a:bodyPr/>
          <a:lstStyle/>
          <a:p>
            <a:r>
              <a:rPr lang="en-US" altLang="zh-CN" sz="3600">
                <a:sym typeface="+mn-ea"/>
              </a:rPr>
              <a:t>Story Background Overview</a:t>
            </a:r>
            <a:endParaRPr lang="en-US" altLang="zh-CN" sz="3600">
              <a:sym typeface="+mn-ea"/>
            </a:endParaRPr>
          </a:p>
        </p:txBody>
      </p:sp>
      <p:sp>
        <p:nvSpPr>
          <p:cNvPr id="25" name="文本占位符 24" title=""/>
          <p:cNvSpPr>
            <a:spLocks noGrp="1"/>
          </p:cNvSpPr>
          <p:nvPr>
            <p:ph type="body" sz="quarter" idx="1" hasCustomPrompt="1"/>
          </p:nvPr>
        </p:nvSpPr>
        <p:spPr/>
        <p:txBody>
          <a:bodyPr/>
          <a:lstStyle/>
          <a:p>
            <a:r>
              <a:rPr lang="zh-CN" altLang="en-US"/>
              <a:t>全面理解原文，把握故事脉络与核心要素，为续写打下坚实基础。</a:t>
            </a:r>
            <a:endParaRPr lang="en-US"/>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96215" y="95250"/>
            <a:ext cx="11741150" cy="8550910"/>
          </a:xfrm>
          <a:prstGeom prst="rect">
            <a:avLst/>
          </a:prstGeom>
          <a:noFill/>
        </p:spPr>
        <p:txBody>
          <a:bodyPr wrap="square" rtlCol="0">
            <a:noAutofit/>
          </a:bodyPr>
          <a:lstStyle/>
          <a:p>
            <a:r>
              <a:rPr lang="zh-CN" altLang="en-US" sz="2800">
                <a:latin typeface="Times New Roman" panose="02020603050405020304" charset="0"/>
                <a:cs typeface="Times New Roman" panose="02020603050405020304" charset="0"/>
                <a:sym typeface="+mn-ea"/>
              </a:rPr>
              <a:t>阅读下面材料，根据其内容和所给段落开头语，使之构成一篇完整的短文。</a:t>
            </a:r>
            <a:br>
              <a:rPr lang="zh-CN" altLang="en-US" sz="2800">
                <a:latin typeface="Times New Roman" panose="02020603050405020304" charset="0"/>
                <a:cs typeface="Times New Roman" panose="02020603050405020304" charset="0"/>
                <a:sym typeface="+mn-ea"/>
              </a:rPr>
            </a:br>
            <a:r>
              <a:rPr lang="en-US" altLang="zh-CN"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On a sunny Saturday afternoon, I was driving my daughter to her weekly swimming lesson. As we came to a heavily traveled street, we saw an unusual procession approaching: a bony, wild-eyed cow followed by many cars, and boys on bicycles and on foot.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“That poor cow!” I said angrily. “Those ignorant city people are frightening her.”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that time, my daughter, aged nine, believed that her papa was equal to any crisis. “What are you going to do?” she asked.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“See that piece of rope around her neck?” I said. “After I leave you at the swimming center, I’ll go back and catch her and hold her for her owner, who’s probably trying to find her.” Having milked cows as a boy and worked with beef cattle, I knew—so I thought—all about cows.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96215" y="95250"/>
            <a:ext cx="11741150" cy="8550910"/>
          </a:xfrm>
          <a:prstGeom prst="rect">
            <a:avLst/>
          </a:prstGeom>
          <a:noFill/>
        </p:spPr>
        <p:txBody>
          <a:bodyPr wrap="square" rtlCol="0">
            <a:noAutofit/>
          </a:bodyPr>
          <a:lstStyle/>
          <a:p>
            <a:r>
              <a:rPr lang="zh-CN" altLang="en-US" sz="2600">
                <a:latin typeface="Times New Roman" panose="02020603050405020304" charset="0"/>
                <a:cs typeface="Times New Roman" panose="02020603050405020304" charset="0"/>
                <a:sym typeface="+mn-ea"/>
              </a:rPr>
              <a:t>阅读下面材料，根据其内容和所给段落开头语，使之构成一篇完整的短文。</a:t>
            </a:r>
            <a:br>
              <a:rPr lang="zh-CN" altLang="en-US" sz="2600">
                <a:latin typeface="Times New Roman" panose="02020603050405020304" charset="0"/>
                <a:cs typeface="Times New Roman" panose="02020603050405020304" charset="0"/>
                <a:sym typeface="+mn-ea"/>
              </a:rPr>
            </a:br>
            <a:r>
              <a:rPr lang="en-US" altLang="zh-CN" sz="2600">
                <a:latin typeface="Times New Roman" panose="02020603050405020304" charset="0"/>
                <a:cs typeface="Times New Roman" panose="02020603050405020304" charset="0"/>
              </a:rPr>
              <a:t>    Later I learned that this particular cow had come from at least seven miles away and, on the way, had knocked down several people. She had passed a baseball field, breaking up the game and flattening the umpire (</a:t>
            </a:r>
            <a:r>
              <a:rPr lang="zh-CN" altLang="en-US" sz="2600">
                <a:latin typeface="Times New Roman" panose="02020603050405020304" charset="0"/>
                <a:cs typeface="Times New Roman" panose="02020603050405020304" charset="0"/>
              </a:rPr>
              <a:t>裁判</a:t>
            </a:r>
            <a:r>
              <a:rPr lang="en-US" altLang="zh-CN" sz="2600">
                <a:latin typeface="Times New Roman" panose="02020603050405020304" charset="0"/>
                <a:cs typeface="Times New Roman" panose="02020603050405020304" charset="0"/>
              </a:rPr>
              <a:t>) in passing. In brief, ruins lay behind her. The crowd was not following her with intent to harm her, but merely to see what she would do next.</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I left my daughter at the swimming center, circled back and found the cow standing at the grassy edge of a side street, breathing heavily. The crowd surrounded her — at a respectful distance. I parked my car, pitying their ignorance, walked up to the cow in what the onlookers assumed to be a fearless manner.</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She watched me narrowly as I approached, turning her head to view me with one big eye, then the other. At thirty feet from her I have a slight hesitation, at twenty a serious doubt. At ten feet I stopped and realized the truth. Here was a cow foreign to my experience. Driven completely crazy, she was ready to charge anything that moved.</a:t>
            </a:r>
            <a:endParaRPr lang="en-US" altLang="zh-CN" sz="2600">
              <a:latin typeface="Times New Roman" panose="02020603050405020304" charset="0"/>
              <a:cs typeface="Times New Roman" panose="02020603050405020304" charset="0"/>
            </a:endParaRPr>
          </a:p>
          <a:p>
            <a:r>
              <a:rPr lang="en-US" altLang="zh-CN" sz="2600" b="1">
                <a:latin typeface="Times New Roman" panose="02020603050405020304" charset="0"/>
                <a:cs typeface="Times New Roman" panose="02020603050405020304" charset="0"/>
              </a:rPr>
              <a:t>Paragraph 1: As I turned to leave, two police officers pulled up in a patrol car.</a:t>
            </a:r>
            <a:endParaRPr lang="en-US" altLang="zh-CN" sz="2600" b="1">
              <a:latin typeface="Times New Roman" panose="02020603050405020304" charset="0"/>
              <a:cs typeface="Times New Roman" panose="02020603050405020304" charset="0"/>
            </a:endParaRPr>
          </a:p>
          <a:p>
            <a:r>
              <a:rPr lang="en-US" altLang="zh-CN" sz="2600" b="1">
                <a:latin typeface="Times New Roman" panose="02020603050405020304" charset="0"/>
                <a:cs typeface="Times New Roman" panose="02020603050405020304" charset="0"/>
              </a:rPr>
              <a:t>Paragraph 2: We tied the rope to a tree and discussed what to do with the cow</a:t>
            </a:r>
            <a:endParaRPr lang="en-US" altLang="zh-CN" sz="2600" b="1">
              <a:latin typeface="Times New Roman" panose="02020603050405020304" charset="0"/>
              <a:cs typeface="Times New Roman" panose="02020603050405020304" charset="0"/>
            </a:endParaRP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38c66185-fc6f-4e06-80a3-5baa9f8fa447.source.6.zh-Hans.pptx" title=""/>
          <p:cNvGrpSpPr/>
          <p:nvPr>
            <p:custDataLst>
              <p:tags r:id="rId2"/>
            </p:custDataLst>
          </p:nvPr>
        </p:nvGrpSpPr>
        <p:grpSpPr>
          <a:xfrm>
            <a:off x="537844" y="1130312"/>
            <a:ext cx="11369656" cy="5727124"/>
            <a:chOff x="537844" y="1130312"/>
            <a:chExt cx="11369656" cy="5727124"/>
          </a:xfrm>
        </p:grpSpPr>
        <p:cxnSp>
          <p:nvCxnSpPr>
            <p:cNvPr id="2" name="直接连接符 1" descr="392bc20c-fd68-4c90-9f21-0d1753dbae81"/>
            <p:cNvCxnSpPr/>
            <p:nvPr>
              <p:custDataLst>
                <p:tags r:id="rId3"/>
              </p:custDataLst>
            </p:nvPr>
          </p:nvCxnSpPr>
          <p:spPr>
            <a:xfrm flipH="1">
              <a:off x="6095981" y="1952012"/>
              <a:ext cx="0" cy="4283688"/>
            </a:xfrm>
            <a:prstGeom prst="line">
              <a:avLst/>
            </a:prstGeom>
            <a:ln w="6350">
              <a:solidFill>
                <a:schemeClr val="tx1">
                  <a:alpha val="5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 name="Title" descr="d036327d-010b-49cb-bd42-391ed6e98774"/>
            <p:cNvSpPr>
              <a:spLocks noChangeAspect="1"/>
            </p:cNvSpPr>
            <p:nvPr/>
          </p:nvSpPr>
          <p:spPr>
            <a:xfrm>
              <a:off x="660400" y="1130312"/>
              <a:ext cx="10858500" cy="618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buSzPct val="25000"/>
              </a:pPr>
              <a:r>
                <a:rPr lang="zh-CN" altLang="en-US" sz="2400" b="1">
                  <a:solidFill>
                    <a:schemeClr val="tx1"/>
                  </a:solidFill>
                </a:rPr>
                <a:t>明确故事框架，确保续写逻辑合理。</a:t>
              </a:r>
              <a:endParaRPr lang="en-US"/>
            </a:p>
          </p:txBody>
        </p:sp>
        <p:grpSp>
          <p:nvGrpSpPr>
            <p:cNvPr id="50" name="组合 49" descr="fd788c60-280c-41d3-8555-84fc3e2f19ab"/>
            <p:cNvGrpSpPr/>
            <p:nvPr/>
          </p:nvGrpSpPr>
          <p:grpSpPr>
            <a:xfrm>
              <a:off x="660399" y="1937499"/>
              <a:ext cx="5436113" cy="1113720"/>
              <a:chOff x="660399" y="1937499"/>
              <a:chExt cx="5436113" cy="1113720"/>
            </a:xfrm>
          </p:grpSpPr>
          <p:sp>
            <p:nvSpPr>
              <p:cNvPr id="7" name="ComponentBackground1" descr="00e24329-0302-4d5a-9414-2d6a11147618"/>
              <p:cNvSpPr/>
              <p:nvPr>
                <p:custDataLst>
                  <p:tags r:id="rId4"/>
                </p:custDataLst>
              </p:nvPr>
            </p:nvSpPr>
            <p:spPr>
              <a:xfrm>
                <a:off x="660399" y="1937499"/>
                <a:ext cx="5133600" cy="1113720"/>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8" name="Bullet1" descr="4b8535fb-68bd-484c-b573-0248c7f794df"/>
              <p:cNvSpPr txBox="1"/>
              <p:nvPr>
                <p:custDataLst>
                  <p:tags r:id="rId5"/>
                </p:custDataLst>
              </p:nvPr>
            </p:nvSpPr>
            <p:spPr bwMode="auto">
              <a:xfrm>
                <a:off x="895524" y="1978483"/>
                <a:ext cx="4571548" cy="3918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时间 (When)</a:t>
                </a:r>
                <a:endParaRPr lang="en-US"/>
              </a:p>
            </p:txBody>
          </p:sp>
          <p:sp>
            <p:nvSpPr>
              <p:cNvPr id="9" name="Text1" descr="d25619ce-72f5-406e-a39f-673145e9a989"/>
              <p:cNvSpPr txBox="1"/>
              <p:nvPr>
                <p:custDataLst>
                  <p:tags r:id="rId6"/>
                </p:custDataLst>
              </p:nvPr>
            </p:nvSpPr>
            <p:spPr bwMode="auto">
              <a:xfrm>
                <a:off x="895524" y="2401711"/>
                <a:ext cx="4571548" cy="59144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sz="2400" b="1"/>
                  <a:t>A Saturday morning. </a:t>
                </a:r>
                <a:endParaRPr lang="en-US" altLang="zh-CN" sz="2400" b="1"/>
              </a:p>
            </p:txBody>
          </p:sp>
          <p:sp>
            <p:nvSpPr>
              <p:cNvPr id="6" name="Number1" descr="ef5eef94-3d04-4487-93a6-ba0f69440300"/>
              <p:cNvSpPr/>
              <p:nvPr>
                <p:custDataLst>
                  <p:tags r:id="rId7"/>
                </p:custDataLst>
              </p:nvPr>
            </p:nvSpPr>
            <p:spPr>
              <a:xfrm>
                <a:off x="5524112" y="2227959"/>
                <a:ext cx="572400" cy="5328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1</a:t>
                </a:r>
                <a:endParaRPr lang="zh-CN" altLang="en-US" sz="1200"/>
              </a:p>
            </p:txBody>
          </p:sp>
        </p:grpSp>
        <p:grpSp>
          <p:nvGrpSpPr>
            <p:cNvPr id="51" name="组合 50" descr="926a7e3d-da55-4b53-a5e4-3a92a486d3ee"/>
            <p:cNvGrpSpPr/>
            <p:nvPr/>
          </p:nvGrpSpPr>
          <p:grpSpPr>
            <a:xfrm>
              <a:off x="6095980" y="2553785"/>
              <a:ext cx="5422900" cy="824865"/>
              <a:chOff x="6095980" y="2553785"/>
              <a:chExt cx="5422900" cy="824865"/>
            </a:xfrm>
          </p:grpSpPr>
          <p:sp>
            <p:nvSpPr>
              <p:cNvPr id="13" name="ComponentBackground2" descr="c720cc6b-d61c-4dee-a73b-8841c7e7d790"/>
              <p:cNvSpPr/>
              <p:nvPr>
                <p:custDataLst>
                  <p:tags r:id="rId8"/>
                </p:custDataLst>
              </p:nvPr>
            </p:nvSpPr>
            <p:spPr>
              <a:xfrm flipH="1">
                <a:off x="6396335" y="2553785"/>
                <a:ext cx="5122545" cy="824865"/>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14" name="Bullet2" descr="b3deb877-c134-44d7-86e3-e844645e587f"/>
              <p:cNvSpPr txBox="1"/>
              <p:nvPr>
                <p:custDataLst>
                  <p:tags r:id="rId9"/>
                </p:custDataLst>
              </p:nvPr>
            </p:nvSpPr>
            <p:spPr bwMode="auto">
              <a:xfrm>
                <a:off x="6815941" y="2553785"/>
                <a:ext cx="4571548" cy="3918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地点 (Where)</a:t>
                </a:r>
                <a:endParaRPr lang="en-US"/>
              </a:p>
            </p:txBody>
          </p:sp>
          <p:sp>
            <p:nvSpPr>
              <p:cNvPr id="15" name="Text2" descr="1a435755-2a59-4c98-b9df-b8fddb153eca"/>
              <p:cNvSpPr txBox="1"/>
              <p:nvPr>
                <p:custDataLst>
                  <p:tags r:id="rId10"/>
                </p:custDataLst>
              </p:nvPr>
            </p:nvSpPr>
            <p:spPr bwMode="auto">
              <a:xfrm>
                <a:off x="6724630" y="2870650"/>
                <a:ext cx="4571365" cy="50546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sz="2000" b="1"/>
                  <a:t>on a city street</a:t>
                </a:r>
                <a:endParaRPr lang="en-US" altLang="zh-CN" sz="2000" b="1"/>
              </a:p>
            </p:txBody>
          </p:sp>
          <p:sp>
            <p:nvSpPr>
              <p:cNvPr id="12" name="Number2" descr="00007493-bbe9-49ff-9fa3-9e93fdd2c475"/>
              <p:cNvSpPr/>
              <p:nvPr>
                <p:custDataLst>
                  <p:tags r:id="rId11"/>
                </p:custDataLst>
              </p:nvPr>
            </p:nvSpPr>
            <p:spPr>
              <a:xfrm>
                <a:off x="6095980" y="2844535"/>
                <a:ext cx="572400" cy="5328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2</a:t>
                </a:r>
                <a:endParaRPr lang="zh-CN" altLang="en-US" sz="1200"/>
              </a:p>
            </p:txBody>
          </p:sp>
        </p:grpSp>
        <p:grpSp>
          <p:nvGrpSpPr>
            <p:cNvPr id="52" name="组合 51" descr="c2059d20-b2a8-437a-8e8d-04d9606e8af0"/>
            <p:cNvGrpSpPr/>
            <p:nvPr/>
          </p:nvGrpSpPr>
          <p:grpSpPr>
            <a:xfrm>
              <a:off x="660399" y="3170652"/>
              <a:ext cx="5436113" cy="1297305"/>
              <a:chOff x="660399" y="3170652"/>
              <a:chExt cx="5436113" cy="1297305"/>
            </a:xfrm>
          </p:grpSpPr>
          <p:sp>
            <p:nvSpPr>
              <p:cNvPr id="19" name="ComponentBackground3" descr="3d37d9f2-903a-4825-acb5-2b5d66b9c79c"/>
              <p:cNvSpPr/>
              <p:nvPr>
                <p:custDataLst>
                  <p:tags r:id="rId12"/>
                </p:custDataLst>
              </p:nvPr>
            </p:nvSpPr>
            <p:spPr>
              <a:xfrm>
                <a:off x="660399" y="3170652"/>
                <a:ext cx="5133340" cy="1297305"/>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20" name="Bullet3" descr="f57af863-da93-4843-81dc-e4c25c5af394"/>
              <p:cNvSpPr txBox="1"/>
              <p:nvPr>
                <p:custDataLst>
                  <p:tags r:id="rId13"/>
                </p:custDataLst>
              </p:nvPr>
            </p:nvSpPr>
            <p:spPr bwMode="auto">
              <a:xfrm>
                <a:off x="895524" y="3211636"/>
                <a:ext cx="4571548" cy="3918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人物 (Who)</a:t>
                </a:r>
                <a:endParaRPr lang="en-US"/>
              </a:p>
            </p:txBody>
          </p:sp>
          <p:sp>
            <p:nvSpPr>
              <p:cNvPr id="21" name="Text3" descr="4214c783-b6e8-4c29-880e-9f654d0ae99c"/>
              <p:cNvSpPr txBox="1"/>
              <p:nvPr>
                <p:custDataLst>
                  <p:tags r:id="rId14"/>
                </p:custDataLst>
              </p:nvPr>
            </p:nvSpPr>
            <p:spPr bwMode="auto">
              <a:xfrm>
                <a:off x="756919" y="3634837"/>
                <a:ext cx="4963160" cy="59118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b="1"/>
                  <a:t>the father, his daughter Emma, a frightened cow, as well as a policeman and onlookers.</a:t>
                </a:r>
                <a:endParaRPr lang="en-US" altLang="zh-CN" b="1"/>
              </a:p>
            </p:txBody>
          </p:sp>
          <p:sp>
            <p:nvSpPr>
              <p:cNvPr id="18" name="Number3" descr="f08e3fbc-f246-435f-a429-cc5b8ddb67d3"/>
              <p:cNvSpPr/>
              <p:nvPr>
                <p:custDataLst>
                  <p:tags r:id="rId15"/>
                </p:custDataLst>
              </p:nvPr>
            </p:nvSpPr>
            <p:spPr>
              <a:xfrm>
                <a:off x="5524112" y="3461112"/>
                <a:ext cx="572400" cy="5328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3</a:t>
                </a:r>
                <a:endParaRPr lang="zh-CN" altLang="en-US" sz="1200"/>
              </a:p>
            </p:txBody>
          </p:sp>
        </p:grpSp>
        <p:grpSp>
          <p:nvGrpSpPr>
            <p:cNvPr id="53" name="组合 52" descr="c125e4a0-c345-43ec-9f39-6344a3497fa4"/>
            <p:cNvGrpSpPr/>
            <p:nvPr/>
          </p:nvGrpSpPr>
          <p:grpSpPr>
            <a:xfrm>
              <a:off x="6095980" y="3420543"/>
              <a:ext cx="5558155" cy="1480476"/>
              <a:chOff x="6095980" y="3420543"/>
              <a:chExt cx="5558155" cy="1480476"/>
            </a:xfrm>
          </p:grpSpPr>
          <p:sp>
            <p:nvSpPr>
              <p:cNvPr id="25" name="ComponentBackground4" descr="a262c413-881d-4975-916a-af8d85018770"/>
              <p:cNvSpPr/>
              <p:nvPr>
                <p:custDataLst>
                  <p:tags r:id="rId16"/>
                </p:custDataLst>
              </p:nvPr>
            </p:nvSpPr>
            <p:spPr>
              <a:xfrm flipH="1">
                <a:off x="6396335" y="3492589"/>
                <a:ext cx="5122545" cy="1408430"/>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26" name="Bullet4" descr="8438be96-873b-4f7b-af01-7e17ba0991e2"/>
              <p:cNvSpPr txBox="1"/>
              <p:nvPr>
                <p:custDataLst>
                  <p:tags r:id="rId17"/>
                </p:custDataLst>
              </p:nvPr>
            </p:nvSpPr>
            <p:spPr bwMode="auto">
              <a:xfrm>
                <a:off x="6815941" y="3420543"/>
                <a:ext cx="4571548" cy="3918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起因 (What)</a:t>
                </a:r>
                <a:endParaRPr lang="en-US"/>
              </a:p>
            </p:txBody>
          </p:sp>
          <p:sp>
            <p:nvSpPr>
              <p:cNvPr id="27" name="Text4" descr="7d7f366f-1710-4735-94d0-4e672d6ded8a"/>
              <p:cNvSpPr txBox="1"/>
              <p:nvPr>
                <p:custDataLst>
                  <p:tags r:id="rId18"/>
                </p:custDataLst>
              </p:nvPr>
            </p:nvSpPr>
            <p:spPr bwMode="auto">
              <a:xfrm>
                <a:off x="6724630" y="3828213"/>
                <a:ext cx="4929505" cy="106489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b="1"/>
                  <a:t>The father and daughter encounter a frightened cow that is lost and surrounded by a crowd while passing by.</a:t>
                </a:r>
                <a:endParaRPr lang="en-US" altLang="zh-CN" b="1"/>
              </a:p>
            </p:txBody>
          </p:sp>
          <p:sp>
            <p:nvSpPr>
              <p:cNvPr id="24" name="Number4" descr="e1e4ed19-be98-4ea4-a751-538cd000d671"/>
              <p:cNvSpPr/>
              <p:nvPr>
                <p:custDataLst>
                  <p:tags r:id="rId19"/>
                </p:custDataLst>
              </p:nvPr>
            </p:nvSpPr>
            <p:spPr>
              <a:xfrm>
                <a:off x="6095980" y="4077688"/>
                <a:ext cx="572400" cy="5328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4</a:t>
                </a:r>
                <a:endParaRPr lang="zh-CN" altLang="en-US" sz="1200"/>
              </a:p>
            </p:txBody>
          </p:sp>
        </p:grpSp>
        <p:grpSp>
          <p:nvGrpSpPr>
            <p:cNvPr id="54" name="组合 53" descr="d571c168-318d-4305-a971-44190837383a"/>
            <p:cNvGrpSpPr/>
            <p:nvPr/>
          </p:nvGrpSpPr>
          <p:grpSpPr>
            <a:xfrm>
              <a:off x="537844" y="4587029"/>
              <a:ext cx="5558668" cy="1160780"/>
              <a:chOff x="537844" y="4587029"/>
              <a:chExt cx="5558668" cy="1160780"/>
            </a:xfrm>
          </p:grpSpPr>
          <p:sp>
            <p:nvSpPr>
              <p:cNvPr id="31" name="ComponentBackground5" descr="7dc5a684-b813-4df4-bca0-f7795a652621"/>
              <p:cNvSpPr/>
              <p:nvPr>
                <p:custDataLst>
                  <p:tags r:id="rId20"/>
                </p:custDataLst>
              </p:nvPr>
            </p:nvSpPr>
            <p:spPr>
              <a:xfrm>
                <a:off x="650239" y="4611159"/>
                <a:ext cx="5145405" cy="1136650"/>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32" name="Bullet5" descr="e3371185-077e-4d14-9d8a-d46352bcfec8"/>
              <p:cNvSpPr txBox="1"/>
              <p:nvPr>
                <p:custDataLst>
                  <p:tags r:id="rId21"/>
                </p:custDataLst>
              </p:nvPr>
            </p:nvSpPr>
            <p:spPr bwMode="auto">
              <a:xfrm>
                <a:off x="953309" y="4587029"/>
                <a:ext cx="4571548" cy="3918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经过 (Why)</a:t>
                </a:r>
                <a:endParaRPr lang="en-US"/>
              </a:p>
            </p:txBody>
          </p:sp>
          <p:sp>
            <p:nvSpPr>
              <p:cNvPr id="33" name="Text5" descr="84169e6d-f521-4ec8-9747-cc8e3e07e240"/>
              <p:cNvSpPr txBox="1"/>
              <p:nvPr>
                <p:custDataLst>
                  <p:tags r:id="rId22"/>
                </p:custDataLst>
              </p:nvPr>
            </p:nvSpPr>
            <p:spPr bwMode="auto">
              <a:xfrm>
                <a:off x="537844" y="4997874"/>
                <a:ext cx="5258435" cy="70548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b="1"/>
                  <a:t>To fulfill his promise to his daughter to "do the right thing," the father decides to help the cow.</a:t>
                </a:r>
                <a:endParaRPr lang="en-US" altLang="zh-CN" b="1"/>
              </a:p>
            </p:txBody>
          </p:sp>
          <p:sp>
            <p:nvSpPr>
              <p:cNvPr id="30" name="Number5" descr="e139b9a0-b2f5-4863-9d91-35eb30c544d2"/>
              <p:cNvSpPr/>
              <p:nvPr>
                <p:custDataLst>
                  <p:tags r:id="rId23"/>
                </p:custDataLst>
              </p:nvPr>
            </p:nvSpPr>
            <p:spPr>
              <a:xfrm>
                <a:off x="5524112" y="4694265"/>
                <a:ext cx="572400" cy="5328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5</a:t>
                </a:r>
                <a:endParaRPr lang="zh-CN" altLang="en-US" sz="1200"/>
              </a:p>
            </p:txBody>
          </p:sp>
        </p:grpSp>
        <p:grpSp>
          <p:nvGrpSpPr>
            <p:cNvPr id="55" name="组合 54" descr="207da1fa-8f78-42ce-8362-569b08101cee"/>
            <p:cNvGrpSpPr/>
            <p:nvPr/>
          </p:nvGrpSpPr>
          <p:grpSpPr>
            <a:xfrm>
              <a:off x="6095980" y="5020381"/>
              <a:ext cx="5811520" cy="1837055"/>
              <a:chOff x="6095980" y="5020381"/>
              <a:chExt cx="5811520" cy="1837055"/>
            </a:xfrm>
          </p:grpSpPr>
          <p:sp>
            <p:nvSpPr>
              <p:cNvPr id="37" name="ComponentBackground6" descr="14a2c677-066b-42e8-a858-12dae6b8181e"/>
              <p:cNvSpPr/>
              <p:nvPr>
                <p:custDataLst>
                  <p:tags r:id="rId24"/>
                </p:custDataLst>
              </p:nvPr>
            </p:nvSpPr>
            <p:spPr>
              <a:xfrm flipH="1">
                <a:off x="6396335" y="5020381"/>
                <a:ext cx="5122545" cy="1837055"/>
              </a:xfrm>
              <a:prstGeom prst="rect">
                <a:avLst/>
              </a:prstGeom>
              <a:noFill/>
              <a:ln w="6350">
                <a:solidFill>
                  <a:schemeClr val="tx1">
                    <a:alpha val="50000"/>
                  </a:schemeClr>
                </a:soli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ym typeface="Arial" panose="020b0604020202020204" pitchFamily="34" charset="0"/>
                </a:endParaRPr>
              </a:p>
            </p:txBody>
          </p:sp>
          <p:sp>
            <p:nvSpPr>
              <p:cNvPr id="38" name="Bullet6" descr="efbbe7f8-bdf7-4a5e-ac8b-1832a99f3a1a"/>
              <p:cNvSpPr txBox="1"/>
              <p:nvPr>
                <p:custDataLst>
                  <p:tags r:id="rId25"/>
                </p:custDataLst>
              </p:nvPr>
            </p:nvSpPr>
            <p:spPr bwMode="auto">
              <a:xfrm>
                <a:off x="6666716" y="5092480"/>
                <a:ext cx="4571548" cy="3918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20000"/>
                  </a:lnSpc>
                  <a:spcBef>
                    <a:spcPct val="0"/>
                  </a:spcBef>
                  <a:buFontTx/>
                  <a:buNone/>
                </a:pPr>
                <a:r>
                  <a:rPr lang="zh-CN" altLang="en-US" b="1"/>
                  <a:t>结果 (How)</a:t>
                </a:r>
                <a:endParaRPr lang="en-US"/>
              </a:p>
            </p:txBody>
          </p:sp>
          <p:sp>
            <p:nvSpPr>
              <p:cNvPr id="39" name="Text6" descr="e498e0cb-da01-449a-a6af-d977c59c5435"/>
              <p:cNvSpPr txBox="1"/>
              <p:nvPr>
                <p:custDataLst>
                  <p:tags r:id="rId26"/>
                </p:custDataLst>
              </p:nvPr>
            </p:nvSpPr>
            <p:spPr bwMode="auto">
              <a:xfrm>
                <a:off x="6528415" y="5484566"/>
                <a:ext cx="5379085" cy="13246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3765" rtl="0" eaLnBrk="1" fontAlgn="auto" latinLnBrk="0" hangingPunct="1">
                  <a:lnSpc>
                    <a:spcPct val="120000"/>
                  </a:lnSpc>
                  <a:spcBef>
                    <a:spcPct val="0"/>
                  </a:spcBef>
                  <a:spcAft>
                    <a:spcPct val="0"/>
                  </a:spcAft>
                  <a:buClrTx/>
                  <a:buSzPct val="25000"/>
                  <a:buFontTx/>
                  <a:buNone/>
                  <a:defRPr/>
                </a:pPr>
                <a:r>
                  <a:rPr lang="en-US" altLang="zh-CN" b="1"/>
                  <a:t>The story is not yet finished. It requires us to write a continuation that shows how the problem is resolved and concludes with an emotional resolution.</a:t>
                </a:r>
                <a:endParaRPr lang="en-US" altLang="zh-CN" b="1"/>
              </a:p>
            </p:txBody>
          </p:sp>
          <p:sp>
            <p:nvSpPr>
              <p:cNvPr id="36" name="Number6" descr="04095897-20d7-47db-8168-1ffabf688cc0"/>
              <p:cNvSpPr/>
              <p:nvPr>
                <p:custDataLst>
                  <p:tags r:id="rId27"/>
                </p:custDataLst>
              </p:nvPr>
            </p:nvSpPr>
            <p:spPr>
              <a:xfrm>
                <a:off x="6095980" y="5310840"/>
                <a:ext cx="572400" cy="5328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lnSpcReduction="1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a:t>6</a:t>
                </a:r>
                <a:endParaRPr lang="zh-CN" altLang="en-US" sz="1200"/>
              </a:p>
            </p:txBody>
          </p:sp>
        </p:grpSp>
      </p:grpSp>
      <p:sp>
        <p:nvSpPr>
          <p:cNvPr id="5" name="标题 4" title=""/>
          <p:cNvSpPr>
            <a:spLocks noGrp="1"/>
          </p:cNvSpPr>
          <p:nvPr>
            <p:ph type="title" hasCustomPrompt="1"/>
          </p:nvPr>
        </p:nvSpPr>
        <p:spPr/>
        <p:txBody>
          <a:bodyPr/>
          <a:lstStyle/>
          <a:p>
            <a:r>
              <a:rPr lang="en-US" altLang="zh-CN" sz="3200"/>
              <a:t> Six Elements of a Story</a:t>
            </a:r>
            <a:endParaRPr lang="en-US" altLang="zh-CN" sz="3200"/>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9" name="4eda1e78-9da9-4086-8953-14b97d158819.source.3.zh-Hans.pptx" title=""/>
          <p:cNvGrpSpPr/>
          <p:nvPr>
            <p:custDataLst>
              <p:tags r:id="rId2"/>
            </p:custDataLst>
          </p:nvPr>
        </p:nvGrpSpPr>
        <p:grpSpPr>
          <a:xfrm>
            <a:off x="384174" y="1059995"/>
            <a:ext cx="11261935" cy="4661694"/>
            <a:chOff x="453389" y="1472110"/>
            <a:chExt cx="11261935" cy="4661694"/>
          </a:xfrm>
        </p:grpSpPr>
        <p:grpSp>
          <p:nvGrpSpPr>
            <p:cNvPr id="3" name="组合 2" descr="a1ddc4fa-6bf0-44c6-b542-0e4c65a7f350"/>
            <p:cNvGrpSpPr/>
            <p:nvPr/>
          </p:nvGrpSpPr>
          <p:grpSpPr>
            <a:xfrm>
              <a:off x="453389" y="1472110"/>
              <a:ext cx="11261935" cy="4661694"/>
              <a:chOff x="453389" y="1472110"/>
              <a:chExt cx="11261935" cy="4661694"/>
            </a:xfrm>
          </p:grpSpPr>
          <p:sp>
            <p:nvSpPr>
              <p:cNvPr id="2" name="Title" descr="b615a4a9-0494-4628-8885-64fafbace060"/>
              <p:cNvSpPr/>
              <p:nvPr/>
            </p:nvSpPr>
            <p:spPr>
              <a:xfrm>
                <a:off x="453389" y="2724965"/>
                <a:ext cx="2752725" cy="2519045"/>
              </a:xfrm>
              <a:prstGeom prst="roundRect">
                <a:avLst>
                  <a:gd name="adj" fmla="val 0"/>
                </a:avLst>
              </a:prstGeom>
              <a:noFill/>
              <a:ln w="28575" cmpd="sng">
                <a:solidFill>
                  <a:schemeClr val="accent1">
                    <a:shade val="50000"/>
                  </a:schemeClr>
                </a:solidFill>
                <a:prstDash val="solid"/>
              </a:ln>
            </p:spPr>
            <p:txBody>
              <a:bodyPr wrap="square" lIns="91440" tIns="45720" rIns="91440" bIns="45720" anchor="ctr" anchorCtr="0">
                <a:noAutofit/>
              </a:bodyPr>
              <a:lstStyle/>
              <a:p>
                <a:r>
                  <a:rPr lang="en-US" altLang="zh-CN" sz="2800">
                    <a:highlight>
                      <a:srgbClr val="FFFF00"/>
                    </a:highlight>
                  </a:rPr>
                  <a:t>Digging into</a:t>
                </a:r>
                <a:r>
                  <a:rPr lang="en-US" altLang="zh-CN" sz="2800"/>
                  <a:t> the text's details </a:t>
                </a:r>
                <a:r>
                  <a:rPr lang="en-US" altLang="zh-CN" sz="2800">
                    <a:highlight>
                      <a:srgbClr val="FFFF00"/>
                    </a:highlight>
                  </a:rPr>
                  <a:t>to predict the direction of</a:t>
                </a:r>
                <a:r>
                  <a:rPr lang="en-US" altLang="zh-CN" sz="2800"/>
                  <a:t> plot development.</a:t>
                </a:r>
                <a:endParaRPr lang="en-US" altLang="zh-CN" sz="2800"/>
              </a:p>
            </p:txBody>
          </p:sp>
          <p:cxnSp>
            <p:nvCxnSpPr>
              <p:cNvPr id="16" name="连接符: 肘形 15" descr="c862522d-ab4e-4fd4-96bf-172825e42e14"/>
              <p:cNvCxnSpPr/>
              <p:nvPr/>
            </p:nvCxnSpPr>
            <p:spPr>
              <a:xfrm>
                <a:off x="3206338" y="3146723"/>
                <a:ext cx="795641" cy="1741021"/>
              </a:xfrm>
              <a:prstGeom prst="bentConnector3">
                <a:avLst>
                  <a:gd name="adj1" fmla="val 5000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连接符: 肘形 16" descr="ee444204-8ea7-4666-a97a-c88cec62653c"/>
              <p:cNvCxnSpPr>
                <a:stCxn id="2" idx="3"/>
                <a:endCxn id="4" idx="3"/>
              </p:cNvCxnSpPr>
              <p:nvPr/>
            </p:nvCxnSpPr>
            <p:spPr>
              <a:xfrm flipV="1">
                <a:off x="3206115" y="1655445"/>
                <a:ext cx="795655" cy="2329180"/>
              </a:xfrm>
              <a:prstGeom prst="bentConnector3">
                <a:avLst>
                  <a:gd name="adj1" fmla="val 5004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12" descr="9eda676e-b869-4e30-bc9a-f017ad5edfea"/>
              <p:cNvGrpSpPr/>
              <p:nvPr/>
            </p:nvGrpSpPr>
            <p:grpSpPr>
              <a:xfrm>
                <a:off x="4001979" y="1472110"/>
                <a:ext cx="7517130" cy="1251887"/>
                <a:chOff x="4001979" y="1314450"/>
                <a:chExt cx="7517130" cy="1251887"/>
              </a:xfrm>
            </p:grpSpPr>
            <p:sp>
              <p:nvSpPr>
                <p:cNvPr id="4" name="Bullet1" descr="c30f1477-ff83-4804-9692-20ea969a04ab"/>
                <p:cNvSpPr/>
                <p:nvPr>
                  <p:custDataLst>
                    <p:tags r:id="rId3"/>
                  </p:custDataLst>
                </p:nvPr>
              </p:nvSpPr>
              <p:spPr>
                <a:xfrm flipH="1">
                  <a:off x="4001979" y="1314450"/>
                  <a:ext cx="7517130" cy="366395"/>
                </a:xfrm>
                <a:prstGeom prst="roundRect">
                  <a:avLst>
                    <a:gd name="adj" fmla="val 9201"/>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b="1">
                      <a:highlight>
                        <a:srgbClr val="FFFF00"/>
                      </a:highlight>
                    </a:rPr>
                    <a:t>Foreshadowing 1: My Experience</a:t>
                  </a:r>
                  <a:endParaRPr lang="en-US" altLang="zh-CN" sz="2400" b="1">
                    <a:highlight>
                      <a:srgbClr val="FFFF00"/>
                    </a:highlight>
                  </a:endParaRPr>
                </a:p>
              </p:txBody>
            </p:sp>
            <p:sp>
              <p:nvSpPr>
                <p:cNvPr id="5" name="Text1" descr="ce6509f3-3f1e-4290-9a57-e08887ecc301"/>
                <p:cNvSpPr txBox="1"/>
                <p:nvPr>
                  <p:custDataLst>
                    <p:tags r:id="rId4"/>
                  </p:custDataLst>
                </p:nvPr>
              </p:nvSpPr>
              <p:spPr>
                <a:xfrm>
                  <a:off x="4001984" y="1675400"/>
                  <a:ext cx="7516915" cy="890937"/>
                </a:xfrm>
                <a:prstGeom prst="rect">
                  <a:avLst/>
                </a:prstGeom>
                <a:noFill/>
                <a:ln w="6350">
                  <a:noFill/>
                </a:ln>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rPr>
                    <a:t>"I spent my childhood on a farm… worked at a beef processing plant." 这表明我在应对牛这方面有经验，为下文我主动提供应对措施并成功解决问题埋下伏笔</a:t>
                  </a:r>
                  <a:endPar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descr="33de6f15-ec28-4822-ba73-971e12e305da"/>
              <p:cNvGrpSpPr/>
              <p:nvPr/>
            </p:nvGrpSpPr>
            <p:grpSpPr>
              <a:xfrm>
                <a:off x="4001979" y="2997144"/>
                <a:ext cx="7517130" cy="1449372"/>
                <a:chOff x="4001979" y="2839484"/>
                <a:chExt cx="7517130" cy="1449372"/>
              </a:xfrm>
            </p:grpSpPr>
            <p:sp>
              <p:nvSpPr>
                <p:cNvPr id="7" name="Bullet2" descr="b4183680-bd11-4420-902a-6790333cc9a0"/>
                <p:cNvSpPr/>
                <p:nvPr>
                  <p:custDataLst>
                    <p:tags r:id="rId5"/>
                  </p:custDataLst>
                </p:nvPr>
              </p:nvSpPr>
              <p:spPr>
                <a:xfrm flipH="1">
                  <a:off x="4001979" y="2839484"/>
                  <a:ext cx="7517130" cy="478155"/>
                </a:xfrm>
                <a:prstGeom prst="roundRect">
                  <a:avLst>
                    <a:gd name="adj" fmla="val 7957"/>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b="1">
                      <a:highlight>
                        <a:srgbClr val="FFFF00"/>
                      </a:highlight>
                    </a:rPr>
                    <a:t>Foreshadowing 2: My Daughter's Trust</a:t>
                  </a:r>
                  <a:endParaRPr lang="en-US" altLang="zh-CN" sz="2400" b="1">
                    <a:highlight>
                      <a:srgbClr val="FFFF00"/>
                    </a:highlight>
                  </a:endParaRPr>
                </a:p>
              </p:txBody>
            </p:sp>
            <p:sp>
              <p:nvSpPr>
                <p:cNvPr id="8" name="Text2" descr="b990a68e-f63a-4f47-9e14-cb83b5e46ff7"/>
                <p:cNvSpPr txBox="1"/>
                <p:nvPr>
                  <p:custDataLst>
                    <p:tags r:id="rId6"/>
                  </p:custDataLst>
                </p:nvPr>
              </p:nvSpPr>
              <p:spPr>
                <a:xfrm>
                  <a:off x="4001984" y="3397919"/>
                  <a:ext cx="7516915" cy="890937"/>
                </a:xfrm>
                <a:prstGeom prst="rect">
                  <a:avLst/>
                </a:prstGeom>
                <a:noFill/>
                <a:ln w="6350">
                  <a:noFill/>
                </a:ln>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rPr>
                    <a:t>"Emma believed I would do the right thing."</a:t>
                  </a:r>
                  <a:r>
                    <a:rPr lang="en-US" altLang="zh-CN" sz="1800" b="1">
                      <a:solidFill>
                        <a:schemeClr val="tx1"/>
                      </a:solidFill>
                      <a:latin typeface="Arial" panose="020b0604020202020204" pitchFamily="34" charset="0"/>
                      <a:ea typeface="微软雅黑" panose="020b0503020204020204" pitchFamily="34" charset="-122"/>
                      <a:sym typeface="Arial" panose="020b0604020202020204" pitchFamily="34" charset="0"/>
                    </a:rPr>
                    <a:t>Emma had started seeing me as a true hero who could solve any problem fairly</a:t>
                  </a:r>
                  <a:r>
                    <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rPr>
                    <a:t> 这是推动我行动的核心动力，也创造了一种道德压力，使我的选择至关重要。</a:t>
                  </a:r>
                  <a:endPar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descr="a81e5a70-c3b5-4799-beba-70322504ac5d"/>
              <p:cNvGrpSpPr/>
              <p:nvPr/>
            </p:nvGrpSpPr>
            <p:grpSpPr>
              <a:xfrm>
                <a:off x="4001979" y="4729819"/>
                <a:ext cx="7713345" cy="1403985"/>
                <a:chOff x="4001979" y="4572159"/>
                <a:chExt cx="7713345" cy="1403985"/>
              </a:xfrm>
            </p:grpSpPr>
            <p:sp>
              <p:nvSpPr>
                <p:cNvPr id="10" name="Bullet3" descr="af928bdc-7ce3-46f0-8b9e-857de4bd8296"/>
                <p:cNvSpPr/>
                <p:nvPr>
                  <p:custDataLst>
                    <p:tags r:id="rId7"/>
                  </p:custDataLst>
                </p:nvPr>
              </p:nvSpPr>
              <p:spPr>
                <a:xfrm flipH="1">
                  <a:off x="4001979" y="4572159"/>
                  <a:ext cx="7517130" cy="433070"/>
                </a:xfrm>
                <a:prstGeom prst="roundRect">
                  <a:avLst>
                    <a:gd name="adj" fmla="val 9267"/>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b="1">
                      <a:highlight>
                        <a:srgbClr val="FFFF00"/>
                      </a:highlight>
                    </a:rPr>
                    <a:t>Foreshadowing 3: The Cow's Hostility</a:t>
                  </a:r>
                  <a:endParaRPr lang="en-US" altLang="zh-CN" sz="2400" b="1">
                    <a:highlight>
                      <a:srgbClr val="FFFF00"/>
                    </a:highlight>
                  </a:endParaRPr>
                </a:p>
              </p:txBody>
            </p:sp>
            <p:sp>
              <p:nvSpPr>
                <p:cNvPr id="11" name="Text3" descr="090a2283-c91c-481f-b695-1da6c8cf3a73"/>
                <p:cNvSpPr txBox="1"/>
                <p:nvPr>
                  <p:custDataLst>
                    <p:tags r:id="rId8"/>
                  </p:custDataLst>
                </p:nvPr>
              </p:nvSpPr>
              <p:spPr>
                <a:xfrm>
                  <a:off x="4001979" y="5085239"/>
                  <a:ext cx="7713345" cy="890905"/>
                </a:xfrm>
                <a:prstGeom prst="rect">
                  <a:avLst/>
                </a:prstGeom>
                <a:noFill/>
                <a:ln w="6350">
                  <a:noFill/>
                </a:ln>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rPr>
                    <a:t>"The cow lowered its head and let out a threatening sound." 直接点明情况危急，单靠我一人难以解决，暗示需要外部帮助或更专业的处理方法。</a:t>
                  </a:r>
                  <a:endParaRPr lang="zh-CN" altLang="en-US" sz="18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cxnSp>
          <p:nvCxnSpPr>
            <p:cNvPr id="6" name="连接符: 肘形 5" descr="0f218eda-e310-4095-87d9-319b0f149b6d"/>
            <p:cNvCxnSpPr>
              <a:stCxn id="2" idx="3"/>
              <a:endCxn id="7" idx="3"/>
            </p:cNvCxnSpPr>
            <p:nvPr/>
          </p:nvCxnSpPr>
          <p:spPr>
            <a:xfrm flipV="1">
              <a:off x="3206115" y="3236595"/>
              <a:ext cx="795655" cy="748030"/>
            </a:xfrm>
            <a:prstGeom prst="bentConnector3">
              <a:avLst>
                <a:gd name="adj1" fmla="val 5004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标题 8" title=""/>
          <p:cNvSpPr>
            <a:spLocks noGrp="1"/>
          </p:cNvSpPr>
          <p:nvPr>
            <p:ph type="title" hasCustomPrompt="1"/>
          </p:nvPr>
        </p:nvSpPr>
        <p:spPr>
          <a:xfrm>
            <a:off x="394970" y="99377"/>
            <a:ext cx="10858500" cy="900112"/>
          </a:xfrm>
        </p:spPr>
        <p:txBody>
          <a:bodyPr/>
          <a:lstStyle/>
          <a:p>
            <a:r>
              <a:rPr lang="en-US" altLang="zh-CN" sz="3200"/>
              <a:t>Analysis of Foreshadowing in the Original Text</a:t>
            </a:r>
            <a:endParaRPr lang="en-US" altLang="zh-CN" sz="3200"/>
          </a:p>
        </p:txBody>
      </p:sp>
      <p:cxnSp>
        <p:nvCxnSpPr>
          <p:cNvPr id="12" name="连接符: 肘形 15" title=""/>
          <p:cNvCxnSpPr/>
          <p:nvPr/>
        </p:nvCxnSpPr>
        <p:spPr>
          <a:xfrm>
            <a:off x="3137123" y="4200823"/>
            <a:ext cx="795641" cy="1741021"/>
          </a:xfrm>
          <a:prstGeom prst="bentConnector3">
            <a:avLst>
              <a:gd name="adj1" fmla="val 5000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Bullet3" title=""/>
          <p:cNvSpPr/>
          <p:nvPr>
            <p:custDataLst>
              <p:tags r:id="rId9"/>
            </p:custDataLst>
          </p:nvPr>
        </p:nvSpPr>
        <p:spPr>
          <a:xfrm flipH="1">
            <a:off x="3932555" y="5570855"/>
            <a:ext cx="7517130" cy="465455"/>
          </a:xfrm>
          <a:prstGeom prst="roundRect">
            <a:avLst>
              <a:gd name="adj" fmla="val 9267"/>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b="1">
                <a:highlight>
                  <a:srgbClr val="FFFF00"/>
                </a:highlight>
              </a:rPr>
              <a:t>Foreshadowing 4: The Cow's Final Home</a:t>
            </a:r>
            <a:endParaRPr lang="en-US" altLang="zh-CN" sz="2400" b="1">
              <a:highlight>
                <a:srgbClr val="FFFF00"/>
              </a:highlight>
            </a:endParaRPr>
          </a:p>
        </p:txBody>
      </p:sp>
      <p:sp>
        <p:nvSpPr>
          <p:cNvPr id="20" name="Text3" title=""/>
          <p:cNvSpPr txBox="1"/>
          <p:nvPr>
            <p:custDataLst>
              <p:tags r:id="rId10"/>
            </p:custDataLst>
          </p:nvPr>
        </p:nvSpPr>
        <p:spPr>
          <a:xfrm>
            <a:off x="3932769" y="6019139"/>
            <a:ext cx="7516915" cy="890937"/>
          </a:xfrm>
          <a:prstGeom prst="rect">
            <a:avLst/>
          </a:prstGeom>
          <a:noFill/>
          <a:ln w="6350">
            <a:noFill/>
          </a:ln>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sz="1800" b="1">
                <a:solidFill>
                  <a:schemeClr val="tx1"/>
                </a:solidFill>
              </a:rPr>
              <a:t>"I would calm it down and help it find its way home." </a:t>
            </a:r>
            <a:r>
              <a:rPr lang="zh-CN" altLang="en-US" sz="1800" b="1">
                <a:solidFill>
                  <a:schemeClr val="tx1"/>
                </a:solidFill>
              </a:rPr>
              <a:t>暗示最后的结局可能是把牛送到了农场</a:t>
            </a:r>
            <a:endParaRPr lang="zh-CN" altLang="en-US" sz="1800" b="1">
              <a:solidFill>
                <a:schemeClr val="tx1"/>
              </a:solidFill>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标题 4" title=""/>
          <p:cNvSpPr>
            <a:spLocks noGrp="1"/>
          </p:cNvSpPr>
          <p:nvPr>
            <p:ph type="title" hasCustomPrompt="1"/>
          </p:nvPr>
        </p:nvSpPr>
        <p:spPr>
          <a:xfrm>
            <a:off x="5815330" y="1384935"/>
            <a:ext cx="5703570" cy="1397000"/>
          </a:xfrm>
        </p:spPr>
        <p:txBody>
          <a:bodyPr>
            <a:noAutofit/>
          </a:bodyPr>
          <a:lstStyle/>
          <a:p>
            <a:r>
              <a:rPr lang="en-US" altLang="zh-CN" sz="4000">
                <a:sym typeface="+mn-ea"/>
              </a:rPr>
              <a:t>Building Ideas for Continuation Writing</a:t>
            </a:r>
            <a:endParaRPr lang="en-US" altLang="zh-CN" sz="4000">
              <a:sym typeface="+mn-ea"/>
            </a:endParaRPr>
          </a:p>
        </p:txBody>
      </p:sp>
      <p:sp>
        <p:nvSpPr>
          <p:cNvPr id="25" name="文本占位符 24" title=""/>
          <p:cNvSpPr>
            <a:spLocks noGrp="1"/>
          </p:cNvSpPr>
          <p:nvPr>
            <p:ph type="body" sz="quarter" idx="1" hasCustomPrompt="1"/>
          </p:nvPr>
        </p:nvSpPr>
        <p:spPr/>
        <p:txBody>
          <a:bodyPr/>
          <a:lstStyle/>
          <a:p>
            <a:r>
              <a:rPr lang="zh-CN" altLang="en-US"/>
              <a:t>深度解析段首句，设计关键情节与冲突，构建完整的故事链条。</a:t>
            </a:r>
            <a:endParaRPr lang="en-US"/>
          </a:p>
        </p:txBody>
      </p:sp>
      <p:pic>
        <p:nvPicPr>
          <p:cNvPr id="2" name="图片 1" title=""/>
          <p:cNvPicPr>
            <a:picLocks noChangeAspect="1"/>
          </p:cNvPicPr>
          <p:nvPr/>
        </p:nvPicPr>
        <p:blipFill>
          <a:blip r:embed="rId2"/>
          <a:stretch>
            <a:fillRect/>
          </a:stretch>
        </p:blipFill>
        <p:spPr>
          <a:xfrm>
            <a:off x="184785" y="0"/>
            <a:ext cx="5304155" cy="3695700"/>
          </a:xfrm>
          <a:prstGeom prst="rect">
            <a:avLst/>
          </a:prstGeom>
        </p:spPr>
      </p:pic>
      <p:pic>
        <p:nvPicPr>
          <p:cNvPr id="3" name="图片 2" title=""/>
          <p:cNvPicPr>
            <a:picLocks noChangeAspect="1"/>
          </p:cNvPicPr>
          <p:nvPr/>
        </p:nvPicPr>
        <p:blipFill>
          <a:blip r:embed="rId3"/>
          <a:stretch>
            <a:fillRect/>
          </a:stretch>
        </p:blipFill>
        <p:spPr>
          <a:xfrm>
            <a:off x="184785" y="3324225"/>
            <a:ext cx="5304155" cy="361442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9" name="300e0c0b-0462-4a6b-95cd-3a67c6baf2bd.source.2.zh-Hans.pptx" title=""/>
          <p:cNvGrpSpPr/>
          <p:nvPr/>
        </p:nvGrpSpPr>
        <p:grpSpPr>
          <a:xfrm>
            <a:off x="1019810" y="1144993"/>
            <a:ext cx="11013138" cy="4366999"/>
            <a:chOff x="499745" y="-503106"/>
            <a:chExt cx="11013138" cy="5661160"/>
          </a:xfrm>
        </p:grpSpPr>
        <p:sp>
          <p:nvSpPr>
            <p:cNvPr id="2" name="Title" descr="e8f8e8da-c6df-4c0d-962f-1915c9489f3f"/>
            <p:cNvSpPr txBox="1"/>
            <p:nvPr/>
          </p:nvSpPr>
          <p:spPr>
            <a:xfrm>
              <a:off x="499745" y="-503106"/>
              <a:ext cx="10459085" cy="777875"/>
            </a:xfrm>
            <a:prstGeom prst="roundRect">
              <a:avLst>
                <a:gd name="adj" fmla="val 6882"/>
              </a:avLst>
            </a:prstGeom>
            <a:solidFill>
              <a:schemeClr val="tx1">
                <a:alpha val="5000"/>
              </a:schemeClr>
            </a:solidFill>
          </p:spPr>
          <p:txBody>
            <a:bodyPr wrap="square" lIns="90000" tIns="46800" rIns="90000" bIns="46800" rtlCol="0" anchor="ctr" anchorCtr="0"/>
            <a:lstStyle>
              <a:defPPr>
                <a:defRPr lang="zh-CN"/>
              </a:defPPr>
              <a:lvl1pPr>
                <a:defRPr sz="2400" b="1">
                  <a:cs typeface="+mn-ea"/>
                </a:defRPr>
              </a:lvl1pPr>
            </a:lstStyle>
            <a:p>
              <a:r>
                <a:rPr lang="zh-CN" altLang="en-US" sz="2800">
                  <a:sym typeface="+mn-lt"/>
                </a:rPr>
                <a:t>Para 1：</a:t>
              </a:r>
              <a:r>
                <a:rPr lang="en-US" altLang="zh-CN" sz="2800">
                  <a:latin typeface="Times New Roman" panose="02020603050405020304" charset="0"/>
                  <a:cs typeface="Times New Roman" panose="02020603050405020304" charset="0"/>
                  <a:sym typeface="+mn-ea"/>
                </a:rPr>
                <a:t> As I turned to leave, two police officers pulled up in a patrol car.</a:t>
              </a:r>
              <a:endParaRPr lang="zh-CN" altLang="en-US" sz="2800">
                <a:sym typeface="+mn-lt"/>
              </a:endParaRPr>
            </a:p>
          </p:txBody>
        </p:sp>
        <p:cxnSp>
          <p:nvCxnSpPr>
            <p:cNvPr id="7" name="直接连接符 6" descr="7a624dbd-39da-4274-a59e-63a0705e85c5"/>
            <p:cNvCxnSpPr>
              <a:stCxn id="40" idx="4"/>
            </p:cNvCxnSpPr>
            <p:nvPr/>
          </p:nvCxnSpPr>
          <p:spPr>
            <a:xfrm>
              <a:off x="1189992" y="1014003"/>
              <a:ext cx="7620" cy="1465265"/>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3" name="组合 2" descr="9c51f79b-4434-4cb2-8b2e-cbd35343d916"/>
            <p:cNvGrpSpPr/>
            <p:nvPr/>
          </p:nvGrpSpPr>
          <p:grpSpPr>
            <a:xfrm>
              <a:off x="967438" y="444263"/>
              <a:ext cx="10545445" cy="2579030"/>
              <a:chOff x="967438" y="444263"/>
              <a:chExt cx="10545445" cy="2579030"/>
            </a:xfrm>
          </p:grpSpPr>
          <p:sp>
            <p:nvSpPr>
              <p:cNvPr id="42" name="Text1" descr="2f2d7cf7-f1b1-44c9-9fee-0b0f481561f6"/>
              <p:cNvSpPr txBox="1"/>
              <p:nvPr/>
            </p:nvSpPr>
            <p:spPr>
              <a:xfrm>
                <a:off x="1411938" y="1013905"/>
                <a:ext cx="10100945" cy="2009388"/>
              </a:xfrm>
              <a:prstGeom prst="rect">
                <a:avLst/>
              </a:prstGeom>
              <a:noFill/>
            </p:spPr>
            <p:txBody>
              <a:bodyPr wrap="square" rtlCol="0" anchor="t" anchorCtr="0"/>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000">
                    <a:cs typeface="+mn-ea"/>
                    <a:sym typeface="+mn-lt"/>
                  </a:rPr>
                  <a:t>Describe the officers using forceful methods (like yanking the rope and shouting orders), which only made the cow more agitated and caused the situation to be out of control. This created a new conflict by contrasting sharply with my preferred gentle approach.</a:t>
                </a:r>
                <a:endParaRPr lang="en-US" altLang="zh-CN" sz="2000">
                  <a:cs typeface="+mn-ea"/>
                  <a:sym typeface="+mn-lt"/>
                </a:endParaRPr>
              </a:p>
              <a:p>
                <a:pPr>
                  <a:lnSpc>
                    <a:spcPct val="120000"/>
                  </a:lnSpc>
                </a:pPr>
                <a:endParaRPr lang="en-US" altLang="zh-CN" sz="2000">
                  <a:cs typeface="+mn-ea"/>
                  <a:sym typeface="+mn-lt"/>
                </a:endParaRPr>
              </a:p>
            </p:txBody>
          </p:sp>
          <p:sp>
            <p:nvSpPr>
              <p:cNvPr id="43" name="Bullet1" descr="5a45fca8-11b2-4244-88e5-7ca338f27782"/>
              <p:cNvSpPr txBox="1"/>
              <p:nvPr/>
            </p:nvSpPr>
            <p:spPr>
              <a:xfrm>
                <a:off x="1412729" y="444263"/>
                <a:ext cx="7628401" cy="444616"/>
              </a:xfrm>
              <a:prstGeom prst="rect">
                <a:avLst/>
              </a:prstGeom>
              <a:noFill/>
            </p:spPr>
            <p:txBody>
              <a:bodyPr wrap="square" rtlCol="0" anchor="ctr" anchorCtr="0"/>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a:solidFill>
                      <a:schemeClr val="tx1"/>
                    </a:solidFill>
                    <a:highlight>
                      <a:srgbClr val="FFFF00"/>
                    </a:highlight>
                    <a:cs typeface="+mn-ea"/>
                    <a:sym typeface="+mn-lt"/>
                  </a:rPr>
                  <a:t>1. The Officers' Rough Intervention</a:t>
                </a:r>
                <a:endParaRPr lang="en-US" altLang="zh-CN" sz="2400">
                  <a:solidFill>
                    <a:schemeClr val="tx1"/>
                  </a:solidFill>
                  <a:highlight>
                    <a:srgbClr val="FFFF00"/>
                  </a:highlight>
                  <a:cs typeface="+mn-ea"/>
                  <a:sym typeface="+mn-lt"/>
                </a:endParaRPr>
              </a:p>
            </p:txBody>
          </p:sp>
          <p:sp>
            <p:nvSpPr>
              <p:cNvPr id="40" name="Number1" descr="754e6eb4-aadc-4b8e-bf24-3e55d60f121f"/>
              <p:cNvSpPr/>
              <p:nvPr/>
            </p:nvSpPr>
            <p:spPr>
              <a:xfrm>
                <a:off x="967438" y="569387"/>
                <a:ext cx="445108" cy="44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fontScale="6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solidFill>
                      <a:srgbClr val="FFFFFF"/>
                    </a:solidFill>
                    <a:cs typeface="+mn-ea"/>
                    <a:sym typeface="+mn-lt"/>
                  </a:rPr>
                  <a:t>1</a:t>
                </a:r>
                <a:endParaRPr lang="zh-CN" altLang="en-US" sz="1400" b="1">
                  <a:solidFill>
                    <a:srgbClr val="FFFFFF"/>
                  </a:solidFill>
                  <a:cs typeface="+mn-ea"/>
                  <a:sym typeface="+mn-lt"/>
                </a:endParaRPr>
              </a:p>
            </p:txBody>
          </p:sp>
        </p:grpSp>
        <p:grpSp>
          <p:nvGrpSpPr>
            <p:cNvPr id="11" name="组合 10" descr="d5982133-f24d-4192-bc58-101eb2a32633"/>
            <p:cNvGrpSpPr/>
            <p:nvPr/>
          </p:nvGrpSpPr>
          <p:grpSpPr>
            <a:xfrm>
              <a:off x="967438" y="2609482"/>
              <a:ext cx="10395585" cy="2548572"/>
              <a:chOff x="967438" y="1383932"/>
              <a:chExt cx="10395585" cy="2548572"/>
            </a:xfrm>
          </p:grpSpPr>
          <p:sp>
            <p:nvSpPr>
              <p:cNvPr id="10" name="Text2" descr="69fe5bec-e35a-47b5-a569-dc5572a95280"/>
              <p:cNvSpPr txBox="1"/>
              <p:nvPr/>
            </p:nvSpPr>
            <p:spPr>
              <a:xfrm>
                <a:off x="1511633" y="1923116"/>
                <a:ext cx="9851390" cy="2009388"/>
              </a:xfrm>
              <a:prstGeom prst="rect">
                <a:avLst/>
              </a:prstGeom>
              <a:noFill/>
            </p:spPr>
            <p:txBody>
              <a:bodyPr wrap="square" rtlCol="0" anchor="t" anchorCtr="0">
                <a:normAutofit lnSpcReduction="10000"/>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000">
                    <a:cs typeface="+mn-ea"/>
                    <a:sym typeface="+mn-lt"/>
                  </a:rPr>
                  <a:t>Witnessing the chaos, my inner fear (e.g., My heart pounded) clashed fiercely with my sense of responsibility (e.g., Emma's trusting eyes flashed in my mind). Ultimately, my sense of duty triumphed over my fear, and I decided to step forward and help.</a:t>
                </a:r>
                <a:endParaRPr lang="en-US" altLang="zh-CN" sz="2000">
                  <a:cs typeface="+mn-ea"/>
                  <a:sym typeface="+mn-lt"/>
                </a:endParaRPr>
              </a:p>
            </p:txBody>
          </p:sp>
          <p:sp>
            <p:nvSpPr>
              <p:cNvPr id="12" name="Bullet2" descr="8584f643-d088-4e81-b461-3e99b9dc245a"/>
              <p:cNvSpPr txBox="1"/>
              <p:nvPr/>
            </p:nvSpPr>
            <p:spPr>
              <a:xfrm>
                <a:off x="1511789" y="1392163"/>
                <a:ext cx="7628401" cy="444616"/>
              </a:xfrm>
              <a:prstGeom prst="rect">
                <a:avLst/>
              </a:prstGeom>
              <a:noFill/>
            </p:spPr>
            <p:txBody>
              <a:bodyPr wrap="square" rtlCol="0" anchor="ctr" anchorCtr="0"/>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a:solidFill>
                      <a:schemeClr val="tx1"/>
                    </a:solidFill>
                    <a:highlight>
                      <a:srgbClr val="FFFF00"/>
                    </a:highlight>
                    <a:cs typeface="+mn-ea"/>
                    <a:sym typeface="+mn-lt"/>
                  </a:rPr>
                  <a:t>2. My Psychological Turning Point</a:t>
                </a:r>
                <a:endParaRPr lang="en-US" altLang="zh-CN" sz="2400">
                  <a:solidFill>
                    <a:schemeClr val="tx1"/>
                  </a:solidFill>
                  <a:highlight>
                    <a:srgbClr val="FFFF00"/>
                  </a:highlight>
                  <a:cs typeface="+mn-ea"/>
                  <a:sym typeface="+mn-lt"/>
                </a:endParaRPr>
              </a:p>
            </p:txBody>
          </p:sp>
          <p:sp>
            <p:nvSpPr>
              <p:cNvPr id="6" name="Number2" descr="f289945c-c275-4027-8d95-c0d3737ce522"/>
              <p:cNvSpPr/>
              <p:nvPr/>
            </p:nvSpPr>
            <p:spPr>
              <a:xfrm>
                <a:off x="967438" y="1383932"/>
                <a:ext cx="445135" cy="444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fontScale="6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solidFill>
                      <a:srgbClr val="FFFFFF"/>
                    </a:solidFill>
                    <a:cs typeface="+mn-ea"/>
                    <a:sym typeface="+mn-lt"/>
                  </a:rPr>
                  <a:t>2</a:t>
                </a:r>
                <a:endParaRPr lang="zh-CN" altLang="en-US" sz="1400" b="1">
                  <a:solidFill>
                    <a:srgbClr val="FFFFFF"/>
                  </a:solidFill>
                  <a:cs typeface="+mn-ea"/>
                  <a:sym typeface="+mn-lt"/>
                </a:endParaRPr>
              </a:p>
            </p:txBody>
          </p:sp>
        </p:grpSp>
      </p:grpSp>
      <p:sp>
        <p:nvSpPr>
          <p:cNvPr id="4" name="标题 3" title=""/>
          <p:cNvSpPr>
            <a:spLocks noGrp="1"/>
          </p:cNvSpPr>
          <p:nvPr>
            <p:ph type="title" hasCustomPrompt="1"/>
          </p:nvPr>
        </p:nvSpPr>
        <p:spPr>
          <a:xfrm>
            <a:off x="660400" y="113665"/>
            <a:ext cx="11793220" cy="899795"/>
          </a:xfrm>
        </p:spPr>
        <p:txBody>
          <a:bodyPr>
            <a:noAutofit/>
          </a:bodyPr>
          <a:lstStyle/>
          <a:p>
            <a:r>
              <a:rPr lang="en-US" altLang="zh-CN" sz="3200">
                <a:highlight>
                  <a:srgbClr val="C0C0C0"/>
                </a:highlight>
              </a:rPr>
              <a:t>Interpretation of the First Paragraph's Opening Sentence</a:t>
            </a:r>
            <a:endParaRPr lang="en-US" altLang="zh-CN" sz="3200">
              <a:highlight>
                <a:srgbClr val="C0C0C0"/>
              </a:highlight>
            </a:endParaRPr>
          </a:p>
        </p:txBody>
      </p:sp>
      <p:cxnSp>
        <p:nvCxnSpPr>
          <p:cNvPr id="5" name="直接连接符 4" title=""/>
          <p:cNvCxnSpPr/>
          <p:nvPr/>
        </p:nvCxnSpPr>
        <p:spPr>
          <a:xfrm>
            <a:off x="1744347" y="3989027"/>
            <a:ext cx="8255" cy="1373505"/>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8" name="Number2" title=""/>
          <p:cNvSpPr/>
          <p:nvPr/>
        </p:nvSpPr>
        <p:spPr>
          <a:xfrm>
            <a:off x="1487503" y="5166977"/>
            <a:ext cx="445135" cy="444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solidFill>
                  <a:srgbClr val="FFFFFF"/>
                </a:solidFill>
                <a:cs typeface="+mn-ea"/>
                <a:sym typeface="+mn-lt"/>
              </a:rPr>
              <a:t>3</a:t>
            </a:r>
            <a:endParaRPr lang="zh-CN" altLang="en-US" sz="1400" b="1">
              <a:solidFill>
                <a:srgbClr val="FFFFFF"/>
              </a:solidFill>
              <a:cs typeface="+mn-ea"/>
              <a:sym typeface="+mn-lt"/>
            </a:endParaRPr>
          </a:p>
        </p:txBody>
      </p:sp>
      <p:sp>
        <p:nvSpPr>
          <p:cNvPr id="9" name="Bullet2" title=""/>
          <p:cNvSpPr txBox="1"/>
          <p:nvPr/>
        </p:nvSpPr>
        <p:spPr>
          <a:xfrm>
            <a:off x="2031854" y="5166977"/>
            <a:ext cx="7628401" cy="444616"/>
          </a:xfrm>
          <a:prstGeom prst="rect">
            <a:avLst/>
          </a:prstGeom>
          <a:noFill/>
        </p:spPr>
        <p:txBody>
          <a:bodyPr wrap="square" rtlCol="0" anchor="ctr" anchorCtr="0">
            <a:noAutofit/>
          </a:bodyPr>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2400">
                <a:solidFill>
                  <a:schemeClr val="tx1"/>
                </a:solidFill>
                <a:highlight>
                  <a:srgbClr val="FFFF00"/>
                </a:highlight>
                <a:cs typeface="+mn-ea"/>
                <a:sym typeface="+mn-lt"/>
              </a:rPr>
              <a:t>3. My Successful Intervention and Its Outcome</a:t>
            </a:r>
            <a:endParaRPr lang="en-US" altLang="zh-CN" sz="2400">
              <a:solidFill>
                <a:schemeClr val="tx1"/>
              </a:solidFill>
              <a:highlight>
                <a:srgbClr val="FFFF00"/>
              </a:highlight>
              <a:cs typeface="+mn-ea"/>
              <a:sym typeface="+mn-lt"/>
            </a:endParaRPr>
          </a:p>
        </p:txBody>
      </p:sp>
      <p:sp>
        <p:nvSpPr>
          <p:cNvPr id="13" name="Text2" title=""/>
          <p:cNvSpPr txBox="1"/>
          <p:nvPr/>
        </p:nvSpPr>
        <p:spPr>
          <a:xfrm>
            <a:off x="2032000" y="5608320"/>
            <a:ext cx="9851390" cy="1550035"/>
          </a:xfrm>
          <a:prstGeom prst="rect">
            <a:avLst/>
          </a:prstGeom>
          <a:noFill/>
        </p:spPr>
        <p:txBody>
          <a:bodyPr wrap="square" rtlCol="0" anchor="t" anchorCtr="0">
            <a:normAutofit/>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800"/>
              <a:t>I approached the cow slowly from the side, speaking to it in a low, gentle voice, and I offered it some hay to build trust. The cow lowered its guard and lost its hostility. Seizing the opportunity while it was eating, we secured it to a tree.</a:t>
            </a:r>
            <a:endParaRPr lang="en-US" altLang="zh-CN" sz="1800"/>
          </a:p>
        </p:txBody>
      </p:sp>
    </p:spTree>
  </p:cSld>
  <p:clrMapOvr>
    <a:masterClrMapping/>
  </p:clrMapOvr>
  <p:transition/>
  <p:timing/>
</p:sld>
</file>

<file path=ppt/tags/tag1.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0.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1.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2.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3.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4.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5.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6.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7.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8.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19.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0.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1.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2.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3.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4.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5.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6.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27.xml><?xml version="1.0" encoding="utf-8"?>
<p:tagLst xmlns:p="http://schemas.openxmlformats.org/presentationml/2006/main">
  <p:tag name="KSO_WM_DIAGRAM_VIRTUALLY_FRAME" val="{&quot;height&quot;:394.0003937007874,&quot;left&quot;:51.999921259842516,&quot;top&quot;:89.00007874015748,&quot;width&quot;:855}"/>
</p:tagLst>
</file>

<file path=ppt/tags/tag28.xml><?xml version="1.0" encoding="utf-8"?>
<p:tagLst xmlns:p="http://schemas.openxmlformats.org/presentationml/2006/main">
  <p:tag name="KSO_WM_DIAGRAM_VIRTUALLY_FRAME" val="{&quot;height&quot;:396.1003937007874,&quot;left&quot;:46.54992125984254,&quot;top&quot;:89.00007874015748,&quot;width&quot;:860.45}"/>
</p:tagLst>
</file>

<file path=ppt/tags/tag29.xml><?xml version="1.0" encoding="utf-8"?>
<p:tagLst xmlns:p="http://schemas.openxmlformats.org/presentationml/2006/main">
  <p:tag name="KSO_WM_DIAGRAM_VIRTUALLY_FRAME" val="{&quot;height&quot;:396.1003937007874,&quot;left&quot;:46.54992125984254,&quot;top&quot;:89.00007874015748,&quot;width&quot;:860.45}"/>
</p:tagLst>
</file>

<file path=ppt/tags/tag3.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30.xml><?xml version="1.0" encoding="utf-8"?>
<p:tagLst xmlns:p="http://schemas.openxmlformats.org/presentationml/2006/main">
  <p:tag name="KSO_WM_DIAGRAM_VIRTUALLY_FRAME" val="{&quot;height&quot;:396.1003937007874,&quot;left&quot;:46.54992125984254,&quot;top&quot;:89.00007874015748,&quot;width&quot;:860.45}"/>
</p:tagLst>
</file>

<file path=ppt/tags/tag31.xml><?xml version="1.0" encoding="utf-8"?>
<p:tagLst xmlns:p="http://schemas.openxmlformats.org/presentationml/2006/main">
  <p:tag name="KSO_WM_DIAGRAM_VIRTUALLY_FRAME" val="{&quot;height&quot;:396.1003937007874,&quot;left&quot;:46.54992125984254,&quot;top&quot;:89.00007874015748,&quot;width&quot;:860.45}"/>
</p:tagLst>
</file>

<file path=ppt/tags/tag32.xml><?xml version="1.0" encoding="utf-8"?>
<p:tagLst xmlns:p="http://schemas.openxmlformats.org/presentationml/2006/main">
  <p:tag name="KSO_WM_DIAGRAM_VIRTUALLY_FRAME" val="{&quot;height&quot;:396.1003937007874,&quot;left&quot;:46.54992125984254,&quot;top&quot;:89.00007874015748,&quot;width&quot;:860.45}"/>
</p:tagLst>
</file>

<file path=ppt/tags/tag33.xml><?xml version="1.0" encoding="utf-8"?>
<p:tagLst xmlns:p="http://schemas.openxmlformats.org/presentationml/2006/main">
  <p:tag name="KSO_WM_DIAGRAM_VIRTUALLY_FRAME" val="{&quot;height&quot;:396.1003937007874,&quot;left&quot;:46.54992125984254,&quot;top&quot;:89.00007874015748,&quot;width&quot;:860.45}"/>
</p:tagLst>
</file>

<file path=ppt/tags/tag34.xml><?xml version="1.0" encoding="utf-8"?>
<p:tagLst xmlns:p="http://schemas.openxmlformats.org/presentationml/2006/main">
  <p:tag name="KSO_WM_DIAGRAM_VIRTUALLY_FRAME" val="{&quot;height&quot;:394.0003937007874,&quot;left&quot;:51.999921259842516,&quot;top&quot;:89.00007874015748,&quot;width&quot;:855}"/>
</p:tagLst>
</file>

<file path=ppt/tags/tag35.xml><?xml version="1.0" encoding="utf-8"?>
<p:tagLst xmlns:p="http://schemas.openxmlformats.org/presentationml/2006/main">
  <p:tag name="KSO_WM_DIAGRAM_VIRTUALLY_FRAME" val="{&quot;height&quot;:394.0003937007874,&quot;left&quot;:51.999921259842516,&quot;top&quot;:89.00007874015748,&quot;width&quot;:855}"/>
</p:tagLst>
</file>

<file path=ppt/tags/tag36.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37.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38.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39.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40.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1.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2.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3.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4.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5.xml><?xml version="1.0" encoding="utf-8"?>
<p:tagLst xmlns:p="http://schemas.openxmlformats.org/presentationml/2006/main">
  <p:tag name="KSO_WM_DIAGRAM_VIRTUALLY_FRAME" val="{&quot;height&quot;:393.99992125984255,&quot;left&quot;:51.999921259842516,&quot;top&quot;:89.00007874015748,&quot;width&quot;:855.0000787401575}"/>
</p:tagLst>
</file>

<file path=ppt/tags/tag46.xml><?xml version="1.0" encoding="utf-8"?>
<p:tagLst xmlns:p="http://schemas.openxmlformats.org/presentationml/2006/main">
  <p:tag name="KSO_WM_DIAGRAM_VIRTUALLY_FRAME" val="{&quot;height&quot;:394,&quot;left&quot;:-0.5,&quot;top&quot;:89,&quot;width&quot;:960.5}"/>
</p:tagLst>
</file>

<file path=ppt/tags/tag47.xml><?xml version="1.0" encoding="utf-8"?>
<p:tagLst xmlns:p="http://schemas.openxmlformats.org/presentationml/2006/main">
  <p:tag name="KSO_WM_DIAGRAM_VIRTUALLY_FRAME" val="{&quot;height&quot;:394,&quot;left&quot;:-0.5,&quot;top&quot;:89,&quot;width&quot;:960.5}"/>
</p:tagLst>
</file>

<file path=ppt/tags/tag48.xml><?xml version="1.0" encoding="utf-8"?>
<p:tagLst xmlns:p="http://schemas.openxmlformats.org/presentationml/2006/main">
  <p:tag name="KSO_WM_DIAGRAM_VIRTUALLY_FRAME" val="{&quot;height&quot;:394,&quot;left&quot;:-0.5,&quot;top&quot;:89,&quot;width&quot;:960.5}"/>
</p:tagLst>
</file>

<file path=ppt/tags/tag49.xml><?xml version="1.0" encoding="utf-8"?>
<p:tagLst xmlns:p="http://schemas.openxmlformats.org/presentationml/2006/main">
  <p:tag name="KSO_WM_DIAGRAM_VIRTUALLY_FRAME" val="{&quot;height&quot;:394,&quot;left&quot;:-0.5,&quot;top&quot;:89,&quot;width&quot;:960.5}"/>
</p:tagLst>
</file>

<file path=ppt/tags/tag5.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50.xml><?xml version="1.0" encoding="utf-8"?>
<p:tagLst xmlns:p="http://schemas.openxmlformats.org/presentationml/2006/main">
  <p:tag name="KSO_WM_DIAGRAM_VIRTUALLY_FRAME" val="{&quot;height&quot;:394,&quot;left&quot;:-0.5,&quot;top&quot;:89,&quot;width&quot;:960.5}"/>
</p:tagLst>
</file>

<file path=ppt/tags/tag51.xml><?xml version="1.0" encoding="utf-8"?>
<p:tagLst xmlns:p="http://schemas.openxmlformats.org/presentationml/2006/main">
  <p:tag name="KSO_WM_DIAGRAM_VIRTUALLY_FRAME" val="{&quot;height&quot;:394,&quot;left&quot;:-0.5,&quot;top&quot;:89,&quot;width&quot;:960.5}"/>
</p:tagLst>
</file>

<file path=ppt/tags/tag52.xml><?xml version="1.0" encoding="utf-8"?>
<p:tagLst xmlns:p="http://schemas.openxmlformats.org/presentationml/2006/main">
  <p:tag name="KSO_WM_DIAGRAM_VIRTUALLY_FRAME" val="{&quot;height&quot;:394,&quot;left&quot;:-0.5,&quot;top&quot;:89,&quot;width&quot;:960.5}"/>
</p:tagLst>
</file>

<file path=ppt/tags/tag53.xml><?xml version="1.0" encoding="utf-8"?>
<p:tagLst xmlns:p="http://schemas.openxmlformats.org/presentationml/2006/main">
  <p:tag name="KSO_WM_DIAGRAM_VIRTUALLY_FRAME" val="{&quot;height&quot;:394,&quot;left&quot;:-0.5,&quot;top&quot;:89,&quot;width&quot;:960.5}"/>
</p:tagLst>
</file>

<file path=ppt/tags/tag54.xml><?xml version="1.0" encoding="utf-8"?>
<p:tagLst xmlns:p="http://schemas.openxmlformats.org/presentationml/2006/main">
  <p:tag name="KSO_WM_DIAGRAM_VIRTUALLY_FRAME" val="{&quot;height&quot;:394,&quot;left&quot;:-0.5,&quot;top&quot;:89,&quot;width&quot;:960.5}"/>
</p:tagLst>
</file>

<file path=ppt/tags/tag55.xml><?xml version="1.0" encoding="utf-8"?>
<p:tagLst xmlns:p="http://schemas.openxmlformats.org/presentationml/2006/main">
  <p:tag name="KSO_WM_DIAGRAM_VIRTUALLY_FRAME" val="{&quot;height&quot;:394,&quot;left&quot;:-0.5,&quot;top&quot;:89,&quot;width&quot;:960.5}"/>
</p:tagLst>
</file>

<file path=ppt/tags/tag56.xml><?xml version="1.0" encoding="utf-8"?>
<p:tagLst xmlns:p="http://schemas.openxmlformats.org/presentationml/2006/main">
  <p:tag name="KSO_WM_DIAGRAM_VIRTUALLY_FRAME" val="{&quot;height&quot;:394,&quot;left&quot;:-0.5,&quot;top&quot;:89,&quot;width&quot;:960.5}"/>
</p:tagLst>
</file>

<file path=ppt/tags/tag57.xml><?xml version="1.0" encoding="utf-8"?>
<p:tagLst xmlns:p="http://schemas.openxmlformats.org/presentationml/2006/main">
  <p:tag name="KSO_WM_DIAGRAM_VIRTUALLY_FRAME" val="{&quot;height&quot;:419.1,&quot;left&quot;:-0.5,&quot;top&quot;:89,&quot;width&quot;:960.5}"/>
</p:tagLst>
</file>

<file path=ppt/tags/tag58.xml><?xml version="1.0" encoding="utf-8"?>
<p:tagLst xmlns:p="http://schemas.openxmlformats.org/presentationml/2006/main">
  <p:tag name="KSO_WM_DIAGRAM_VIRTUALLY_FRAME" val="{&quot;height&quot;:419.1,&quot;left&quot;:-0.5,&quot;top&quot;:89,&quot;width&quot;:960.5}"/>
</p:tagLst>
</file>

<file path=ppt/tags/tag59.xml><?xml version="1.0" encoding="utf-8"?>
<p:tagLst xmlns:p="http://schemas.openxmlformats.org/presentationml/2006/main">
  <p:tag name="KSO_WM_DIAGRAM_VIRTUALLY_FRAME" val="{&quot;height&quot;:419.1,&quot;left&quot;:-0.5,&quot;top&quot;:89,&quot;width&quot;:960.5}"/>
</p:tagLst>
</file>

<file path=ppt/tags/tag6.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60.xml><?xml version="1.0" encoding="utf-8"?>
<p:tagLst xmlns:p="http://schemas.openxmlformats.org/presentationml/2006/main">
  <p:tag name="KSO_WM_DIAGRAM_VIRTUALLY_FRAME" val="{&quot;height&quot;:419.1,&quot;left&quot;:-0.5,&quot;top&quot;:89,&quot;width&quot;:960.5}"/>
</p:tagLst>
</file>

<file path=ppt/tags/tag61.xml><?xml version="1.0" encoding="utf-8"?>
<p:tagLst xmlns:p="http://schemas.openxmlformats.org/presentationml/2006/main">
  <p:tag name="KSO_WM_DIAGRAM_VIRTUALLY_FRAME" val="{&quot;height&quot;:419.1,&quot;left&quot;:-0.5,&quot;top&quot;:89,&quot;width&quot;:960.5}"/>
</p:tagLst>
</file>

<file path=ppt/tags/tag62.xml><?xml version="1.0" encoding="utf-8"?>
<p:tagLst xmlns:p="http://schemas.openxmlformats.org/presentationml/2006/main">
  <p:tag name="KSO_WM_DIAGRAM_VIRTUALLY_FRAME" val="{&quot;height&quot;:419.1,&quot;left&quot;:-0.5,&quot;top&quot;:89,&quot;width&quot;:960.5}"/>
</p:tagLst>
</file>

<file path=ppt/tags/tag63.xml><?xml version="1.0" encoding="utf-8"?>
<p:tagLst xmlns:p="http://schemas.openxmlformats.org/presentationml/2006/main">
  <p:tag name="KSO_WM_DIAGRAM_VIRTUALLY_FRAME" val="{&quot;height&quot;:419.1,&quot;left&quot;:-0.5,&quot;top&quot;:89,&quot;width&quot;:960.5}"/>
</p:tagLst>
</file>

<file path=ppt/tags/tag64.xml><?xml version="1.0" encoding="utf-8"?>
<p:tagLst xmlns:p="http://schemas.openxmlformats.org/presentationml/2006/main">
  <p:tag name="KSO_WM_DIAGRAM_VIRTUALLY_FRAME" val="{&quot;height&quot;:419.1,&quot;left&quot;:-0.5,&quot;top&quot;:89,&quot;width&quot;:960.5}"/>
</p:tagLst>
</file>

<file path=ppt/tags/tag65.xml><?xml version="1.0" encoding="utf-8"?>
<p:tagLst xmlns:p="http://schemas.openxmlformats.org/presentationml/2006/main">
  <p:tag name="KSO_WM_DIAGRAM_VIRTUALLY_FRAME" val="{&quot;height&quot;:419.1,&quot;left&quot;:-0.5,&quot;top&quot;:89,&quot;width&quot;:960.5}"/>
</p:tagLst>
</file>

<file path=ppt/tags/tag66.xml><?xml version="1.0" encoding="utf-8"?>
<p:tagLst xmlns:p="http://schemas.openxmlformats.org/presentationml/2006/main">
  <p:tag name="KSO_WM_DIAGRAM_VIRTUALLY_FRAME" val="{&quot;height&quot;:419.1,&quot;left&quot;:-0.5,&quot;top&quot;:89,&quot;width&quot;:960.5}"/>
</p:tagLst>
</file>

<file path=ppt/tags/tag67.xml><?xml version="1.0" encoding="utf-8"?>
<p:tagLst xmlns:p="http://schemas.openxmlformats.org/presentationml/2006/main">
  <p:tag name="KSO_WM_DIAGRAM_VIRTUALLY_FRAME" val="{&quot;height&quot;:419.1,&quot;left&quot;:-0.5,&quot;top&quot;:89,&quot;width&quot;:960.5}"/>
</p:tagLst>
</file>

<file path=ppt/tags/tag68.xml><?xml version="1.0" encoding="utf-8"?>
<p:tagLst xmlns:p="http://schemas.openxmlformats.org/presentationml/2006/main">
  <p:tag name="KSO_WM_DIAGRAM_VIRTUALLY_FRAME" val="{&quot;height&quot;:539.9999212598425,&quot;left&quot;:0,&quot;top&quot;:0.00023622047244094488,&quot;width&quot;:960}"/>
</p:tagLst>
</file>

<file path=ppt/tags/tag69.xml><?xml version="1.0" encoding="utf-8"?>
<p:tagLst xmlns:p="http://schemas.openxmlformats.org/presentationml/2006/main">
  <p:tag name="KSO_WM_DIAGRAM_VIRTUALLY_FRAME" val="{&quot;height&quot;:539.9999212598425,&quot;left&quot;:0,&quot;top&quot;:0.00023622047244094488,&quot;width&quot;:960}"/>
</p:tagLst>
</file>

<file path=ppt/tags/tag7.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70.xml><?xml version="1.0" encoding="utf-8"?>
<p:tagLst xmlns:p="http://schemas.openxmlformats.org/presentationml/2006/main">
  <p:tag name="KSO_WM_DIAGRAM_VIRTUALLY_FRAME" val="{&quot;height&quot;:539.9999212598425,&quot;left&quot;:0,&quot;top&quot;:0.00023622047244094488,&quot;width&quot;:960}"/>
</p:tagLst>
</file>

<file path=ppt/tags/tag71.xml><?xml version="1.0" encoding="utf-8"?>
<p:tagLst xmlns:p="http://schemas.openxmlformats.org/presentationml/2006/main">
  <p:tag name="KSO_WM_DIAGRAM_VIRTUALLY_FRAME" val="{&quot;height&quot;:539.9999212598425,&quot;left&quot;:0,&quot;top&quot;:0.00023622047244094488,&quot;width&quot;:960}"/>
</p:tagLst>
</file>

<file path=ppt/tags/tag72.xml><?xml version="1.0" encoding="utf-8"?>
<p:tagLst xmlns:p="http://schemas.openxmlformats.org/presentationml/2006/main">
  <p:tag name="KSO_WM_DIAGRAM_VIRTUALLY_FRAME" val="{&quot;height&quot;:539.9999212598425,&quot;left&quot;:0,&quot;top&quot;:0.00023622047244094488,&quot;width&quot;:960}"/>
</p:tagLst>
</file>

<file path=ppt/tags/tag73.xml><?xml version="1.0" encoding="utf-8"?>
<p:tagLst xmlns:p="http://schemas.openxmlformats.org/presentationml/2006/main">
  <p:tag name="KSO_WM_DIAGRAM_VIRTUALLY_FRAME" val="{&quot;height&quot;:359.879842519685,&quot;left&quot;:51.999921259842516,&quot;top&quot;:114.57929133858268,&quot;width&quot;:855}"/>
</p:tagLst>
</file>

<file path=ppt/tags/tag74.xml><?xml version="1.0" encoding="utf-8"?>
<p:tagLst xmlns:p="http://schemas.openxmlformats.org/presentationml/2006/main">
  <p:tag name="KSO_WM_DIAGRAM_VIRTUALLY_FRAME" val="{&quot;height&quot;:359.879842519685,&quot;left&quot;:51.999921259842516,&quot;top&quot;:114.57929133858268,&quot;width&quot;:855}"/>
</p:tagLst>
</file>

<file path=ppt/tags/tag75.xml><?xml version="1.0" encoding="utf-8"?>
<p:tagLst xmlns:p="http://schemas.openxmlformats.org/presentationml/2006/main">
  <p:tag name="KSO_WM_DIAGRAM_VIRTUALLY_FRAME" val="{&quot;height&quot;:359.879842519685,&quot;left&quot;:51.999921259842516,&quot;top&quot;:114.57929133858268,&quot;width&quot;:855}"/>
</p:tagLst>
</file>

<file path=ppt/tags/tag76.xml><?xml version="1.0" encoding="utf-8"?>
<p:tagLst xmlns:p="http://schemas.openxmlformats.org/presentationml/2006/main">
  <p:tag name="KSO_WM_DIAGRAM_VIRTUALLY_FRAME" val="{&quot;height&quot;:359.879842519685,&quot;left&quot;:51.999921259842516,&quot;top&quot;:114.57929133858268,&quot;width&quot;:855}"/>
</p:tagLst>
</file>

<file path=ppt/tags/tag77.xml><?xml version="1.0" encoding="utf-8"?>
<p:tagLst xmlns:p="http://schemas.openxmlformats.org/presentationml/2006/main">
  <p:tag name="KSO_WM_DIAGRAM_VIRTUALLY_FRAME" val="{&quot;height&quot;:359.879842519685,&quot;left&quot;:51.999921259842516,&quot;top&quot;:114.57929133858268,&quot;width&quot;:855}"/>
</p:tagLst>
</file>

<file path=ppt/tags/tag78.xml><?xml version="1.0" encoding="utf-8"?>
<p:tagLst xmlns:p="http://schemas.openxmlformats.org/presentationml/2006/main">
  <p:tag name="KSO_WM_DIAGRAM_VIRTUALLY_FRAME" val="{&quot;height&quot;:359.879842519685,&quot;left&quot;:51.999921259842516,&quot;top&quot;:114.57929133858268,&quot;width&quot;:855}"/>
</p:tagLst>
</file>

<file path=ppt/tags/tag79.xml><?xml version="1.0" encoding="utf-8"?>
<p:tagLst xmlns:p="http://schemas.openxmlformats.org/presentationml/2006/main">
  <p:tag name="AS_NET" val="8.0.2"/>
  <p:tag name="AS_OS" val="Unix 3.10 unknown"/>
  <p:tag name="AS_RELEASE_DATE" val="2023.03.31"/>
  <p:tag name="AS_TITLE" val="Aspose.Slides for Java"/>
  <p:tag name="AS_VERSION" val="23.3"/>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ags/tag8.xml><?xml version="1.0" encoding="utf-8"?>
<p:tagLst xmlns:p="http://schemas.openxmlformats.org/presentationml/2006/main">
  <p:tag name="KSO_WM_DIAGRAM_VIRTUALLY_FRAME" val="{&quot;height&quot;:450.9546456692913,&quot;left&quot;:35.79992125984254,&quot;top&quot;:89.00094488188975,&quot;width&quot;:906.398503937008}"/>
</p:tagLst>
</file>

<file path=ppt/tags/tag9.xml><?xml version="1.0" encoding="utf-8"?>
<p:tagLst xmlns:p="http://schemas.openxmlformats.org/presentationml/2006/main">
  <p:tag name="KSO_WM_DIAGRAM_VIRTUALLY_FRAME" val="{&quot;height&quot;:450.9546456692913,&quot;left&quot;:35.79992125984254,&quot;top&quot;:89.00094488188975,&quot;width&quot;:906.398503937008}"/>
</p:tagLst>
</file>

<file path=ppt/theme/theme1.xml><?xml version="1.0" encoding="utf-8"?>
<a:theme xmlns:r="http://schemas.openxmlformats.org/officeDocument/2006/relationships" xmlns:a="http://schemas.openxmlformats.org/drawingml/2006/main" name="Designed by iSlide">
  <a:themeElements>
    <a:clrScheme name="iSlide">
      <a:dk1>
        <a:srgbClr val="2F2F2F"/>
      </a:dk1>
      <a:lt1>
        <a:srgbClr val="FFFFFF"/>
      </a:lt1>
      <a:dk2>
        <a:srgbClr val="778495"/>
      </a:dk2>
      <a:lt2>
        <a:srgbClr val="F0F0F0"/>
      </a:lt2>
      <a:accent1>
        <a:srgbClr val="FF8A39"/>
      </a:accent1>
      <a:accent2>
        <a:srgbClr val="8EB259"/>
      </a:accent2>
      <a:accent3>
        <a:srgbClr val="FFBF86"/>
      </a:accent3>
      <a:accent4>
        <a:srgbClr val="B27036"/>
      </a:accent4>
      <a:accent5>
        <a:srgbClr val="B26536"/>
      </a:accent5>
      <a:accent6>
        <a:srgbClr val="BEBEBE"/>
      </a:accent6>
      <a:hlink>
        <a:srgbClr val="F84D4D"/>
      </a:hlink>
      <a:folHlink>
        <a:srgbClr val="979797"/>
      </a:folHlink>
    </a:clrScheme>
    <a:fontScheme name="iSlide">
      <a:majorFont>
        <a:latin typeface="Arial"/>
        <a:ea typeface="微软雅黑"/>
        <a:cs typeface="Arial"/>
      </a:majorFont>
      <a:minorFont>
        <a:latin typeface="Arial"/>
        <a:ea typeface="微软雅黑"/>
        <a:cs typeface="Arial"/>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166</Paragraphs>
  <Slides>25</Slides>
  <Notes>0</Notes>
  <TotalTime>0</TotalTime>
  <HiddenSlides>0</HiddenSlides>
  <MMClips>0</MMClips>
  <ScaleCrop>0</ScaleCrop>
  <HeadingPairs>
    <vt:vector baseType="variant" size="6">
      <vt:variant>
        <vt:lpstr>Fonts used</vt:lpstr>
      </vt:variant>
      <vt:variant>
        <vt:i4>5</vt:i4>
      </vt:variant>
      <vt:variant>
        <vt:lpstr>Theme</vt:lpstr>
      </vt:variant>
      <vt:variant>
        <vt:i4>1</vt:i4>
      </vt:variant>
      <vt:variant>
        <vt:lpstr>Slide Titles</vt:lpstr>
      </vt:variant>
      <vt:variant>
        <vt:i4>25</vt:i4>
      </vt:variant>
    </vt:vector>
  </HeadingPairs>
  <TitlesOfParts>
    <vt:vector baseType="lpstr" size="31">
      <vt:lpstr>Arial</vt:lpstr>
      <vt:lpstr>微软雅黑</vt:lpstr>
      <vt:lpstr>Calibri Light</vt:lpstr>
      <vt:lpstr>Calibri</vt:lpstr>
      <vt:lpstr>Times New Roman</vt:lpstr>
      <vt:lpstr>Designed by iSlide</vt:lpstr>
      <vt:lpstr> 2026年1月浙江首考    读后续写讲评</vt:lpstr>
      <vt:lpstr>Table of Contents</vt:lpstr>
      <vt:lpstr>Story Background Overview</vt:lpstr>
      <vt:lpstr>PowerPoint Presentation</vt:lpstr>
      <vt:lpstr>PowerPoint Presentation</vt:lpstr>
      <vt:lpstr> Six Elements of a Story</vt:lpstr>
      <vt:lpstr>Analysis of Foreshadowing in the Original Text</vt:lpstr>
      <vt:lpstr>Building Ideas for Continuation Writing</vt:lpstr>
      <vt:lpstr>Interpretation of the First Paragraph's Opening Sentence</vt:lpstr>
      <vt:lpstr>Interpretation of the Second Paragraph's Opening Sentence</vt:lpstr>
      <vt:lpstr>Key Scene Design </vt:lpstr>
      <vt:lpstr>Key Scene Design </vt:lpstr>
      <vt:lpstr>Language Upgrading Techniques</vt:lpstr>
      <vt:lpstr>Scene 1  警察到场，奶牛惊恐</vt:lpstr>
      <vt:lpstr>Scene 2 我的内心纠结+主动请缨</vt:lpstr>
      <vt:lpstr>Scene 3 我的具体做法</vt:lpstr>
      <vt:lpstr>Scene 4  众说纷纭，讨论如何处置奶牛</vt:lpstr>
      <vt:lpstr>Scene 5 联系农场主，送奶牛回农场</vt:lpstr>
      <vt:lpstr>Scene 6 女儿得知事情原委后的反应</vt:lpstr>
      <vt:lpstr>Sample Essayand Summary</vt:lpstr>
      <vt:lpstr>第一段续写示范</vt:lpstr>
      <vt:lpstr>第二段续写示范</vt:lpstr>
      <vt:lpstr>Summary &amp; Q&amp;A</vt:lpstr>
      <vt:lpstr>Student Writing Practice</vt:lpstr>
      <vt:lpstr>Thank You!</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2026-01-25T17:40:13.808</cp:lastPrinted>
  <dcterms:created xsi:type="dcterms:W3CDTF">2026-01-25T17:40:13Z</dcterms:created>
  <dcterms:modified xsi:type="dcterms:W3CDTF">2026-01-25T09:40:13Z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